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5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6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27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28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29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30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31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32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33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3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35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36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39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notesSlides/notesSlide42.xml" ContentType="application/vnd.openxmlformats-officedocument.presentationml.notesSlide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43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notesSlides/notesSlide44.xml" ContentType="application/vnd.openxmlformats-officedocument.presentationml.notesSlide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45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notesSlides/notesSlide46.xml" ContentType="application/vnd.openxmlformats-officedocument.presentationml.notesSlide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notesSlides/notesSlide47.xml" ContentType="application/vnd.openxmlformats-officedocument.presentationml.notesSlide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notesSlides/notesSlide50.xml" ContentType="application/vnd.openxmlformats-officedocument.presentationml.notesSlide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notesSlides/notesSlide51.xml" ContentType="application/vnd.openxmlformats-officedocument.presentationml.notesSlide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notesSlides/notesSlide52.xml" ContentType="application/vnd.openxmlformats-officedocument.presentationml.notesSlide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notesSlides/notesSlide53.xml" ContentType="application/vnd.openxmlformats-officedocument.presentationml.notesSlide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notesSlides/notesSlide54.xml" ContentType="application/vnd.openxmlformats-officedocument.presentationml.notesSlide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notesSlides/notesSlide55.xml" ContentType="application/vnd.openxmlformats-officedocument.presentationml.notesSlide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notesSlides/notesSlide56.xml" ContentType="application/vnd.openxmlformats-officedocument.presentationml.notesSlide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notesSlides/notesSlide57.xml" ContentType="application/vnd.openxmlformats-officedocument.presentationml.notesSlide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notesSlides/notesSlide58.xml" ContentType="application/vnd.openxmlformats-officedocument.presentationml.notesSlide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notesSlides/notesSlide59.xml" ContentType="application/vnd.openxmlformats-officedocument.presentationml.notesSlide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notesSlides/notesSlide60.xml" ContentType="application/vnd.openxmlformats-officedocument.presentationml.notesSlide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notesSlides/notesSlide63.xml" ContentType="application/vnd.openxmlformats-officedocument.presentationml.notesSlide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notesSlides/notesSlide64.xml" ContentType="application/vnd.openxmlformats-officedocument.presentationml.notesSlide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notesSlides/notesSlide65.xml" ContentType="application/vnd.openxmlformats-officedocument.presentationml.notesSlide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notesSlides/notesSlide66.xml" ContentType="application/vnd.openxmlformats-officedocument.presentationml.notesSlide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diagrams/data95.xml" ContentType="application/vnd.openxmlformats-officedocument.drawingml.diagramData+xml"/>
  <Override PartName="/ppt/diagrams/layout95.xml" ContentType="application/vnd.openxmlformats-officedocument.drawingml.diagramLayout+xml"/>
  <Override PartName="/ppt/diagrams/quickStyle95.xml" ContentType="application/vnd.openxmlformats-officedocument.drawingml.diagramStyle+xml"/>
  <Override PartName="/ppt/diagrams/colors95.xml" ContentType="application/vnd.openxmlformats-officedocument.drawingml.diagramColors+xml"/>
  <Override PartName="/ppt/diagrams/drawing95.xml" ContentType="application/vnd.ms-office.drawingml.diagramDrawing+xml"/>
  <Override PartName="/ppt/diagrams/data96.xml" ContentType="application/vnd.openxmlformats-officedocument.drawingml.diagramData+xml"/>
  <Override PartName="/ppt/diagrams/layout96.xml" ContentType="application/vnd.openxmlformats-officedocument.drawingml.diagramLayout+xml"/>
  <Override PartName="/ppt/diagrams/quickStyle96.xml" ContentType="application/vnd.openxmlformats-officedocument.drawingml.diagramStyle+xml"/>
  <Override PartName="/ppt/diagrams/colors96.xml" ContentType="application/vnd.openxmlformats-officedocument.drawingml.diagramColors+xml"/>
  <Override PartName="/ppt/diagrams/drawing96.xml" ContentType="application/vnd.ms-office.drawingml.diagramDrawing+xml"/>
  <Override PartName="/ppt/notesSlides/notesSlide71.xml" ContentType="application/vnd.openxmlformats-officedocument.presentationml.notesSlide+xml"/>
  <Override PartName="/ppt/diagrams/data97.xml" ContentType="application/vnd.openxmlformats-officedocument.drawingml.diagramData+xml"/>
  <Override PartName="/ppt/diagrams/layout97.xml" ContentType="application/vnd.openxmlformats-officedocument.drawingml.diagramLayout+xml"/>
  <Override PartName="/ppt/diagrams/quickStyle97.xml" ContentType="application/vnd.openxmlformats-officedocument.drawingml.diagramStyle+xml"/>
  <Override PartName="/ppt/diagrams/colors97.xml" ContentType="application/vnd.openxmlformats-officedocument.drawingml.diagramColors+xml"/>
  <Override PartName="/ppt/diagrams/drawing97.xml" ContentType="application/vnd.ms-office.drawingml.diagramDrawing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diagrams/data98.xml" ContentType="application/vnd.openxmlformats-officedocument.drawingml.diagramData+xml"/>
  <Override PartName="/ppt/diagrams/layout98.xml" ContentType="application/vnd.openxmlformats-officedocument.drawingml.diagramLayout+xml"/>
  <Override PartName="/ppt/diagrams/quickStyle98.xml" ContentType="application/vnd.openxmlformats-officedocument.drawingml.diagramStyle+xml"/>
  <Override PartName="/ppt/diagrams/colors98.xml" ContentType="application/vnd.openxmlformats-officedocument.drawingml.diagramColors+xml"/>
  <Override PartName="/ppt/diagrams/drawing98.xml" ContentType="application/vnd.ms-office.drawingml.diagramDrawing+xml"/>
  <Override PartName="/ppt/diagrams/data99.xml" ContentType="application/vnd.openxmlformats-officedocument.drawingml.diagramData+xml"/>
  <Override PartName="/ppt/diagrams/layout99.xml" ContentType="application/vnd.openxmlformats-officedocument.drawingml.diagramLayout+xml"/>
  <Override PartName="/ppt/diagrams/quickStyle99.xml" ContentType="application/vnd.openxmlformats-officedocument.drawingml.diagramStyle+xml"/>
  <Override PartName="/ppt/diagrams/colors99.xml" ContentType="application/vnd.openxmlformats-officedocument.drawingml.diagramColors+xml"/>
  <Override PartName="/ppt/diagrams/drawing9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4"/>
  </p:notesMasterIdLst>
  <p:sldIdLst>
    <p:sldId id="256" r:id="rId2"/>
    <p:sldId id="259" r:id="rId3"/>
    <p:sldId id="257" r:id="rId4"/>
    <p:sldId id="342" r:id="rId5"/>
    <p:sldId id="343" r:id="rId6"/>
    <p:sldId id="344" r:id="rId7"/>
    <p:sldId id="281" r:id="rId8"/>
    <p:sldId id="341" r:id="rId9"/>
    <p:sldId id="280" r:id="rId10"/>
    <p:sldId id="307" r:id="rId11"/>
    <p:sldId id="275" r:id="rId12"/>
    <p:sldId id="365" r:id="rId13"/>
    <p:sldId id="366" r:id="rId14"/>
    <p:sldId id="367" r:id="rId15"/>
    <p:sldId id="364" r:id="rId16"/>
    <p:sldId id="308" r:id="rId17"/>
    <p:sldId id="272" r:id="rId18"/>
    <p:sldId id="329" r:id="rId19"/>
    <p:sldId id="340" r:id="rId20"/>
    <p:sldId id="310" r:id="rId21"/>
    <p:sldId id="309" r:id="rId22"/>
    <p:sldId id="276" r:id="rId23"/>
    <p:sldId id="311" r:id="rId24"/>
    <p:sldId id="277" r:id="rId25"/>
    <p:sldId id="312" r:id="rId26"/>
    <p:sldId id="279" r:id="rId27"/>
    <p:sldId id="260" r:id="rId28"/>
    <p:sldId id="261" r:id="rId29"/>
    <p:sldId id="376" r:id="rId30"/>
    <p:sldId id="372" r:id="rId31"/>
    <p:sldId id="299" r:id="rId32"/>
    <p:sldId id="373" r:id="rId33"/>
    <p:sldId id="374" r:id="rId34"/>
    <p:sldId id="375" r:id="rId35"/>
    <p:sldId id="371" r:id="rId36"/>
    <p:sldId id="301" r:id="rId37"/>
    <p:sldId id="313" r:id="rId38"/>
    <p:sldId id="303" r:id="rId39"/>
    <p:sldId id="298" r:id="rId40"/>
    <p:sldId id="314" r:id="rId41"/>
    <p:sldId id="315" r:id="rId42"/>
    <p:sldId id="316" r:id="rId43"/>
    <p:sldId id="305" r:id="rId44"/>
    <p:sldId id="318" r:id="rId45"/>
    <p:sldId id="317" r:id="rId46"/>
    <p:sldId id="306" r:id="rId47"/>
    <p:sldId id="262" r:id="rId48"/>
    <p:sldId id="319" r:id="rId49"/>
    <p:sldId id="358" r:id="rId50"/>
    <p:sldId id="324" r:id="rId51"/>
    <p:sldId id="384" r:id="rId52"/>
    <p:sldId id="320" r:id="rId53"/>
    <p:sldId id="326" r:id="rId54"/>
    <p:sldId id="361" r:id="rId55"/>
    <p:sldId id="327" r:id="rId56"/>
    <p:sldId id="321" r:id="rId57"/>
    <p:sldId id="331" r:id="rId58"/>
    <p:sldId id="322" r:id="rId59"/>
    <p:sldId id="332" r:id="rId60"/>
    <p:sldId id="323" r:id="rId61"/>
    <p:sldId id="360" r:id="rId62"/>
    <p:sldId id="304" r:id="rId63"/>
    <p:sldId id="264" r:id="rId64"/>
    <p:sldId id="385" r:id="rId65"/>
    <p:sldId id="386" r:id="rId66"/>
    <p:sldId id="389" r:id="rId67"/>
    <p:sldId id="387" r:id="rId68"/>
    <p:sldId id="388" r:id="rId69"/>
    <p:sldId id="390" r:id="rId70"/>
    <p:sldId id="391" r:id="rId71"/>
    <p:sldId id="392" r:id="rId72"/>
    <p:sldId id="377" r:id="rId73"/>
    <p:sldId id="330" r:id="rId74"/>
    <p:sldId id="363" r:id="rId75"/>
    <p:sldId id="393" r:id="rId76"/>
    <p:sldId id="394" r:id="rId77"/>
    <p:sldId id="395" r:id="rId78"/>
    <p:sldId id="396" r:id="rId79"/>
    <p:sldId id="397" r:id="rId80"/>
    <p:sldId id="398" r:id="rId81"/>
    <p:sldId id="334" r:id="rId82"/>
    <p:sldId id="266" r:id="rId83"/>
    <p:sldId id="345" r:id="rId84"/>
    <p:sldId id="403" r:id="rId85"/>
    <p:sldId id="404" r:id="rId86"/>
    <p:sldId id="401" r:id="rId87"/>
    <p:sldId id="267" r:id="rId88"/>
    <p:sldId id="402" r:id="rId89"/>
    <p:sldId id="337" r:id="rId90"/>
    <p:sldId id="346" r:id="rId91"/>
    <p:sldId id="347" r:id="rId92"/>
    <p:sldId id="348" r:id="rId93"/>
    <p:sldId id="349" r:id="rId94"/>
    <p:sldId id="339" r:id="rId95"/>
    <p:sldId id="350" r:id="rId96"/>
    <p:sldId id="351" r:id="rId97"/>
    <p:sldId id="352" r:id="rId98"/>
    <p:sldId id="353" r:id="rId99"/>
    <p:sldId id="354" r:id="rId100"/>
    <p:sldId id="405" r:id="rId101"/>
    <p:sldId id="336" r:id="rId102"/>
    <p:sldId id="297" r:id="rId103"/>
    <p:sldId id="268" r:id="rId104"/>
    <p:sldId id="408" r:id="rId105"/>
    <p:sldId id="409" r:id="rId106"/>
    <p:sldId id="419" r:id="rId107"/>
    <p:sldId id="406" r:id="rId108"/>
    <p:sldId id="430" r:id="rId109"/>
    <p:sldId id="431" r:id="rId110"/>
    <p:sldId id="410" r:id="rId111"/>
    <p:sldId id="432" r:id="rId112"/>
    <p:sldId id="412" r:id="rId113"/>
    <p:sldId id="411" r:id="rId114"/>
    <p:sldId id="413" r:id="rId115"/>
    <p:sldId id="414" r:id="rId116"/>
    <p:sldId id="415" r:id="rId117"/>
    <p:sldId id="416" r:id="rId118"/>
    <p:sldId id="418" r:id="rId119"/>
    <p:sldId id="417" r:id="rId120"/>
    <p:sldId id="433" r:id="rId121"/>
    <p:sldId id="420" r:id="rId122"/>
    <p:sldId id="435" r:id="rId123"/>
    <p:sldId id="423" r:id="rId124"/>
    <p:sldId id="422" r:id="rId125"/>
    <p:sldId id="436" r:id="rId126"/>
    <p:sldId id="437" r:id="rId127"/>
    <p:sldId id="438" r:id="rId128"/>
    <p:sldId id="439" r:id="rId129"/>
    <p:sldId id="440" r:id="rId130"/>
    <p:sldId id="434" r:id="rId131"/>
    <p:sldId id="444" r:id="rId132"/>
    <p:sldId id="424" r:id="rId133"/>
    <p:sldId id="443" r:id="rId134"/>
    <p:sldId id="445" r:id="rId135"/>
    <p:sldId id="446" r:id="rId136"/>
    <p:sldId id="442" r:id="rId137"/>
    <p:sldId id="447" r:id="rId138"/>
    <p:sldId id="425" r:id="rId139"/>
    <p:sldId id="448" r:id="rId140"/>
    <p:sldId id="426" r:id="rId141"/>
    <p:sldId id="449" r:id="rId142"/>
    <p:sldId id="427" r:id="rId143"/>
    <p:sldId id="407" r:id="rId144"/>
    <p:sldId id="441" r:id="rId145"/>
    <p:sldId id="450" r:id="rId146"/>
    <p:sldId id="429" r:id="rId147"/>
    <p:sldId id="421" r:id="rId148"/>
    <p:sldId id="400" r:id="rId149"/>
    <p:sldId id="381" r:id="rId150"/>
    <p:sldId id="382" r:id="rId151"/>
    <p:sldId id="383" r:id="rId152"/>
    <p:sldId id="399" r:id="rId153"/>
    <p:sldId id="362" r:id="rId154"/>
    <p:sldId id="380" r:id="rId155"/>
    <p:sldId id="379" r:id="rId156"/>
    <p:sldId id="378" r:id="rId157"/>
    <p:sldId id="269" r:id="rId158"/>
    <p:sldId id="370" r:id="rId159"/>
    <p:sldId id="368" r:id="rId160"/>
    <p:sldId id="369" r:id="rId161"/>
    <p:sldId id="270" r:id="rId162"/>
    <p:sldId id="271" r:id="rId1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48577-C58A-4196-AF32-2760EDEAECF7}" v="810" dt="2025-11-21T02:32:16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35" autoAdjust="0"/>
  </p:normalViewPr>
  <p:slideViewPr>
    <p:cSldViewPr snapToGrid="0">
      <p:cViewPr>
        <p:scale>
          <a:sx n="60" d="100"/>
          <a:sy n="60" d="100"/>
        </p:scale>
        <p:origin x="8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microsoft.com/office/2015/10/relationships/revisionInfo" Target="revisionInfo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notesMaster" Target="notesMasters/notesMaster1.xml"/><Relationship Id="rId16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#DE GROOTE JULIE PATRICIA N#" userId="d176bd14-241a-4e40-ab73-7cfded49c5c2" providerId="ADAL" clId="{D0948FA0-832E-450D-BA77-E507ED2A1486}"/>
    <pc:docChg chg="undo redo custSel addSld delSld modSld sldOrd">
      <pc:chgData name="#DE GROOTE JULIE PATRICIA N#" userId="d176bd14-241a-4e40-ab73-7cfded49c5c2" providerId="ADAL" clId="{D0948FA0-832E-450D-BA77-E507ED2A1486}" dt="2025-11-21T02:44:59.296" v="22209" actId="5793"/>
      <pc:docMkLst>
        <pc:docMk/>
      </pc:docMkLst>
      <pc:sldChg chg="addSp modSp new mod setBg">
        <pc:chgData name="#DE GROOTE JULIE PATRICIA N#" userId="d176bd14-241a-4e40-ab73-7cfded49c5c2" providerId="ADAL" clId="{D0948FA0-832E-450D-BA77-E507ED2A1486}" dt="2025-11-14T10:22:18.044" v="10204" actId="114"/>
        <pc:sldMkLst>
          <pc:docMk/>
          <pc:sldMk cId="619673161" sldId="256"/>
        </pc:sldMkLst>
        <pc:spChg chg="mod">
          <ac:chgData name="#DE GROOTE JULIE PATRICIA N#" userId="d176bd14-241a-4e40-ab73-7cfded49c5c2" providerId="ADAL" clId="{D0948FA0-832E-450D-BA77-E507ED2A1486}" dt="2025-11-12T06:03:22.135" v="470" actId="1076"/>
          <ac:spMkLst>
            <pc:docMk/>
            <pc:sldMk cId="619673161" sldId="256"/>
            <ac:spMk id="2" creationId="{D09CDE95-6FEE-2DC9-5907-73A3E39826F7}"/>
          </ac:spMkLst>
        </pc:spChg>
        <pc:spChg chg="mod">
          <ac:chgData name="#DE GROOTE JULIE PATRICIA N#" userId="d176bd14-241a-4e40-ab73-7cfded49c5c2" providerId="ADAL" clId="{D0948FA0-832E-450D-BA77-E507ED2A1486}" dt="2025-11-14T10:22:18.044" v="10204" actId="114"/>
          <ac:spMkLst>
            <pc:docMk/>
            <pc:sldMk cId="619673161" sldId="256"/>
            <ac:spMk id="3" creationId="{6F7AB8CB-DA2A-4943-3924-9773EBBDB917}"/>
          </ac:spMkLst>
        </pc:spChg>
        <pc:spChg chg="add">
          <ac:chgData name="#DE GROOTE JULIE PATRICIA N#" userId="d176bd14-241a-4e40-ab73-7cfded49c5c2" providerId="ADAL" clId="{D0948FA0-832E-450D-BA77-E507ED2A1486}" dt="2025-11-12T05:51:58.833" v="324" actId="26606"/>
          <ac:spMkLst>
            <pc:docMk/>
            <pc:sldMk cId="619673161" sldId="256"/>
            <ac:spMk id="8" creationId="{0E30439A-8A5B-46EC-8283-9B6B031D40D0}"/>
          </ac:spMkLst>
        </pc:spChg>
        <pc:spChg chg="add">
          <ac:chgData name="#DE GROOTE JULIE PATRICIA N#" userId="d176bd14-241a-4e40-ab73-7cfded49c5c2" providerId="ADAL" clId="{D0948FA0-832E-450D-BA77-E507ED2A1486}" dt="2025-11-12T05:51:58.833" v="324" actId="26606"/>
          <ac:spMkLst>
            <pc:docMk/>
            <pc:sldMk cId="619673161" sldId="256"/>
            <ac:spMk id="10" creationId="{5CEAD642-85CF-4750-8432-7C80C901F001}"/>
          </ac:spMkLst>
        </pc:spChg>
        <pc:spChg chg="add">
          <ac:chgData name="#DE GROOTE JULIE PATRICIA N#" userId="d176bd14-241a-4e40-ab73-7cfded49c5c2" providerId="ADAL" clId="{D0948FA0-832E-450D-BA77-E507ED2A1486}" dt="2025-11-12T05:51:58.833" v="324" actId="26606"/>
          <ac:spMkLst>
            <pc:docMk/>
            <pc:sldMk cId="619673161" sldId="256"/>
            <ac:spMk id="12" creationId="{FA33EEAE-15D5-4119-8C1E-89D943F911EF}"/>
          </ac:spMkLst>
        </pc:spChg>
        <pc:spChg chg="add">
          <ac:chgData name="#DE GROOTE JULIE PATRICIA N#" userId="d176bd14-241a-4e40-ab73-7cfded49c5c2" providerId="ADAL" clId="{D0948FA0-832E-450D-BA77-E507ED2A1486}" dt="2025-11-12T05:51:58.833" v="324" actId="26606"/>
          <ac:spMkLst>
            <pc:docMk/>
            <pc:sldMk cId="619673161" sldId="256"/>
            <ac:spMk id="14" creationId="{730D8B3B-9B80-4025-B934-26DC7D7CD231}"/>
          </ac:spMkLst>
        </pc:spChg>
        <pc:spChg chg="add">
          <ac:chgData name="#DE GROOTE JULIE PATRICIA N#" userId="d176bd14-241a-4e40-ab73-7cfded49c5c2" providerId="ADAL" clId="{D0948FA0-832E-450D-BA77-E507ED2A1486}" dt="2025-11-12T05:51:58.833" v="324" actId="26606"/>
          <ac:spMkLst>
            <pc:docMk/>
            <pc:sldMk cId="619673161" sldId="256"/>
            <ac:spMk id="16" creationId="{B5A1B09C-1565-46F8-B70F-621C5EB48A09}"/>
          </ac:spMkLst>
        </pc:spChg>
        <pc:spChg chg="add">
          <ac:chgData name="#DE GROOTE JULIE PATRICIA N#" userId="d176bd14-241a-4e40-ab73-7cfded49c5c2" providerId="ADAL" clId="{D0948FA0-832E-450D-BA77-E507ED2A1486}" dt="2025-11-12T05:51:58.833" v="324" actId="26606"/>
          <ac:spMkLst>
            <pc:docMk/>
            <pc:sldMk cId="619673161" sldId="256"/>
            <ac:spMk id="18" creationId="{8C516CC8-80AC-446C-A56E-9F54B7210402}"/>
          </ac:spMkLst>
        </pc:spChg>
        <pc:spChg chg="add">
          <ac:chgData name="#DE GROOTE JULIE PATRICIA N#" userId="d176bd14-241a-4e40-ab73-7cfded49c5c2" providerId="ADAL" clId="{D0948FA0-832E-450D-BA77-E507ED2A1486}" dt="2025-11-12T05:51:58.833" v="324" actId="26606"/>
          <ac:spMkLst>
            <pc:docMk/>
            <pc:sldMk cId="619673161" sldId="256"/>
            <ac:spMk id="20" creationId="{53947E58-F088-49F1-A3D1-DEA690192E84}"/>
          </ac:spMkLst>
        </pc:spChg>
      </pc:sldChg>
      <pc:sldChg chg="addSp delSp modSp new mod ord setBg">
        <pc:chgData name="#DE GROOTE JULIE PATRICIA N#" userId="d176bd14-241a-4e40-ab73-7cfded49c5c2" providerId="ADAL" clId="{D0948FA0-832E-450D-BA77-E507ED2A1486}" dt="2025-11-13T03:37:12.445" v="2003" actId="404"/>
        <pc:sldMkLst>
          <pc:docMk/>
          <pc:sldMk cId="1865410056" sldId="257"/>
        </pc:sldMkLst>
        <pc:spChg chg="mod">
          <ac:chgData name="#DE GROOTE JULIE PATRICIA N#" userId="d176bd14-241a-4e40-ab73-7cfded49c5c2" providerId="ADAL" clId="{D0948FA0-832E-450D-BA77-E507ED2A1486}" dt="2025-11-13T03:30:19.711" v="1883" actId="20577"/>
          <ac:spMkLst>
            <pc:docMk/>
            <pc:sldMk cId="1865410056" sldId="257"/>
            <ac:spMk id="2" creationId="{A78F5F16-DBC5-B5E6-6D6E-7FA438A07427}"/>
          </ac:spMkLst>
        </pc:spChg>
        <pc:spChg chg="add mod">
          <ac:chgData name="#DE GROOTE JULIE PATRICIA N#" userId="d176bd14-241a-4e40-ab73-7cfded49c5c2" providerId="ADAL" clId="{D0948FA0-832E-450D-BA77-E507ED2A1486}" dt="2025-11-12T06:01:05.410" v="421" actId="20577"/>
          <ac:spMkLst>
            <pc:docMk/>
            <pc:sldMk cId="1865410056" sldId="257"/>
            <ac:spMk id="4" creationId="{BBBFC276-B9FE-03E2-05DC-876A1991CBA4}"/>
          </ac:spMkLst>
        </pc:spChg>
        <pc:spChg chg="add mod">
          <ac:chgData name="#DE GROOTE JULIE PATRICIA N#" userId="d176bd14-241a-4e40-ab73-7cfded49c5c2" providerId="ADAL" clId="{D0948FA0-832E-450D-BA77-E507ED2A1486}" dt="2025-11-12T06:01:22.854" v="430" actId="1076"/>
          <ac:spMkLst>
            <pc:docMk/>
            <pc:sldMk cId="1865410056" sldId="257"/>
            <ac:spMk id="5" creationId="{959569BD-9F7A-47D3-E534-3EDFDCBECB89}"/>
          </ac:spMkLst>
        </pc:spChg>
        <pc:spChg chg="add">
          <ac:chgData name="#DE GROOTE JULIE PATRICIA N#" userId="d176bd14-241a-4e40-ab73-7cfded49c5c2" providerId="ADAL" clId="{D0948FA0-832E-450D-BA77-E507ED2A1486}" dt="2025-11-12T05:54:29.480" v="360" actId="26606"/>
          <ac:spMkLst>
            <pc:docMk/>
            <pc:sldMk cId="1865410056" sldId="257"/>
            <ac:spMk id="8" creationId="{B6CDA21F-E7AF-4C75-8395-33F58D5B0E45}"/>
          </ac:spMkLst>
        </pc:spChg>
        <pc:spChg chg="add">
          <ac:chgData name="#DE GROOTE JULIE PATRICIA N#" userId="d176bd14-241a-4e40-ab73-7cfded49c5c2" providerId="ADAL" clId="{D0948FA0-832E-450D-BA77-E507ED2A1486}" dt="2025-11-12T05:54:29.480" v="360" actId="26606"/>
          <ac:spMkLst>
            <pc:docMk/>
            <pc:sldMk cId="1865410056" sldId="257"/>
            <ac:spMk id="15" creationId="{D5B0017B-2ECA-49AF-B397-DC140825DF8D}"/>
          </ac:spMkLst>
        </pc:spChg>
        <pc:spChg chg="add mod">
          <ac:chgData name="#DE GROOTE JULIE PATRICIA N#" userId="d176bd14-241a-4e40-ab73-7cfded49c5c2" providerId="ADAL" clId="{D0948FA0-832E-450D-BA77-E507ED2A1486}" dt="2025-11-13T03:32:41.266" v="1938" actId="1076"/>
          <ac:spMkLst>
            <pc:docMk/>
            <pc:sldMk cId="1865410056" sldId="257"/>
            <ac:spMk id="19" creationId="{99D2350A-96BE-C3BE-8808-621ED536C74E}"/>
          </ac:spMkLst>
        </pc:spChg>
        <pc:grpChg chg="add">
          <ac:chgData name="#DE GROOTE JULIE PATRICIA N#" userId="d176bd14-241a-4e40-ab73-7cfded49c5c2" providerId="ADAL" clId="{D0948FA0-832E-450D-BA77-E507ED2A1486}" dt="2025-11-12T05:54:29.480" v="360" actId="26606"/>
          <ac:grpSpMkLst>
            <pc:docMk/>
            <pc:sldMk cId="1865410056" sldId="257"/>
            <ac:grpSpMk id="10" creationId="{AE1C45F0-260A-458C-96ED-C1F6D2151219}"/>
          </ac:grpSpMkLst>
        </pc:grpChg>
        <pc:graphicFrameChg chg="add mod modGraphic">
          <ac:chgData name="#DE GROOTE JULIE PATRICIA N#" userId="d176bd14-241a-4e40-ab73-7cfded49c5c2" providerId="ADAL" clId="{D0948FA0-832E-450D-BA77-E507ED2A1486}" dt="2025-11-13T03:37:12.445" v="2003" actId="404"/>
          <ac:graphicFrameMkLst>
            <pc:docMk/>
            <pc:sldMk cId="1865410056" sldId="257"/>
            <ac:graphicFrameMk id="9" creationId="{2B718454-7409-8351-E87C-D33C4B3009D9}"/>
          </ac:graphicFrameMkLst>
        </pc:graphicFrameChg>
        <pc:cxnChg chg="add">
          <ac:chgData name="#DE GROOTE JULIE PATRICIA N#" userId="d176bd14-241a-4e40-ab73-7cfded49c5c2" providerId="ADAL" clId="{D0948FA0-832E-450D-BA77-E507ED2A1486}" dt="2025-11-12T05:54:29.480" v="360" actId="26606"/>
          <ac:cxnSpMkLst>
            <pc:docMk/>
            <pc:sldMk cId="1865410056" sldId="257"/>
            <ac:cxnSpMk id="17" creationId="{6CF1BAF6-AD41-4082-B212-8A1F9A2E8779}"/>
          </ac:cxnSpMkLst>
        </pc:cxnChg>
      </pc:sldChg>
      <pc:sldChg chg="addSp delSp modSp new del mod ord setBg modNotesTx">
        <pc:chgData name="#DE GROOTE JULIE PATRICIA N#" userId="d176bd14-241a-4e40-ab73-7cfded49c5c2" providerId="ADAL" clId="{D0948FA0-832E-450D-BA77-E507ED2A1486}" dt="2025-11-13T10:41:23.992" v="7416" actId="47"/>
        <pc:sldMkLst>
          <pc:docMk/>
          <pc:sldMk cId="1603532703" sldId="258"/>
        </pc:sldMkLst>
      </pc:sldChg>
      <pc:sldChg chg="addSp delSp modSp new mod ord setBg addAnim delAnim">
        <pc:chgData name="#DE GROOTE JULIE PATRICIA N#" userId="d176bd14-241a-4e40-ab73-7cfded49c5c2" providerId="ADAL" clId="{D0948FA0-832E-450D-BA77-E507ED2A1486}" dt="2025-11-13T03:39:29.513" v="2194" actId="1076"/>
        <pc:sldMkLst>
          <pc:docMk/>
          <pc:sldMk cId="2260135094" sldId="259"/>
        </pc:sldMkLst>
        <pc:spChg chg="mod">
          <ac:chgData name="#DE GROOTE JULIE PATRICIA N#" userId="d176bd14-241a-4e40-ab73-7cfded49c5c2" providerId="ADAL" clId="{D0948FA0-832E-450D-BA77-E507ED2A1486}" dt="2025-11-13T03:39:29.513" v="2194" actId="1076"/>
          <ac:spMkLst>
            <pc:docMk/>
            <pc:sldMk cId="2260135094" sldId="259"/>
            <ac:spMk id="2" creationId="{46881FC3-316C-22EC-FB60-1C512651F22E}"/>
          </ac:spMkLst>
        </pc:spChg>
        <pc:spChg chg="add">
          <ac:chgData name="#DE GROOTE JULIE PATRICIA N#" userId="d176bd14-241a-4e40-ab73-7cfded49c5c2" providerId="ADAL" clId="{D0948FA0-832E-450D-BA77-E507ED2A1486}" dt="2025-11-12T05:53:27.750" v="347" actId="26606"/>
          <ac:spMkLst>
            <pc:docMk/>
            <pc:sldMk cId="2260135094" sldId="259"/>
            <ac:spMk id="42" creationId="{5CEAD642-85CF-4750-8432-7C80C901F001}"/>
          </ac:spMkLst>
        </pc:spChg>
        <pc:spChg chg="add">
          <ac:chgData name="#DE GROOTE JULIE PATRICIA N#" userId="d176bd14-241a-4e40-ab73-7cfded49c5c2" providerId="ADAL" clId="{D0948FA0-832E-450D-BA77-E507ED2A1486}" dt="2025-11-12T05:53:27.750" v="347" actId="26606"/>
          <ac:spMkLst>
            <pc:docMk/>
            <pc:sldMk cId="2260135094" sldId="259"/>
            <ac:spMk id="45" creationId="{1064D5D5-227B-4F66-9AEA-46F570E793BD}"/>
          </ac:spMkLst>
        </pc:spChg>
        <pc:spChg chg="add">
          <ac:chgData name="#DE GROOTE JULIE PATRICIA N#" userId="d176bd14-241a-4e40-ab73-7cfded49c5c2" providerId="ADAL" clId="{D0948FA0-832E-450D-BA77-E507ED2A1486}" dt="2025-11-12T05:53:27.750" v="347" actId="26606"/>
          <ac:spMkLst>
            <pc:docMk/>
            <pc:sldMk cId="2260135094" sldId="259"/>
            <ac:spMk id="47" creationId="{B5A1B09C-1565-46F8-B70F-621C5EB48A09}"/>
          </ac:spMkLst>
        </pc:spChg>
      </pc:sldChg>
      <pc:sldChg chg="addSp delSp modSp new mod setBg">
        <pc:chgData name="#DE GROOTE JULIE PATRICIA N#" userId="d176bd14-241a-4e40-ab73-7cfded49c5c2" providerId="ADAL" clId="{D0948FA0-832E-450D-BA77-E507ED2A1486}" dt="2025-11-13T03:39:22.674" v="2193" actId="1076"/>
        <pc:sldMkLst>
          <pc:docMk/>
          <pc:sldMk cId="793433361" sldId="260"/>
        </pc:sldMkLst>
        <pc:spChg chg="add mod">
          <ac:chgData name="#DE GROOTE JULIE PATRICIA N#" userId="d176bd14-241a-4e40-ab73-7cfded49c5c2" providerId="ADAL" clId="{D0948FA0-832E-450D-BA77-E507ED2A1486}" dt="2025-11-13T03:39:22.674" v="2193" actId="1076"/>
          <ac:spMkLst>
            <pc:docMk/>
            <pc:sldMk cId="793433361" sldId="260"/>
            <ac:spMk id="6" creationId="{35160A1D-23C0-4842-FDD3-E2B17E0C61EE}"/>
          </ac:spMkLst>
        </pc:spChg>
        <pc:spChg chg="add">
          <ac:chgData name="#DE GROOTE JULIE PATRICIA N#" userId="d176bd14-241a-4e40-ab73-7cfded49c5c2" providerId="ADAL" clId="{D0948FA0-832E-450D-BA77-E507ED2A1486}" dt="2025-11-12T05:53:41.675" v="351" actId="26606"/>
          <ac:spMkLst>
            <pc:docMk/>
            <pc:sldMk cId="793433361" sldId="260"/>
            <ac:spMk id="8" creationId="{577D6B2E-37A3-429E-A37C-F30ED6487282}"/>
          </ac:spMkLst>
        </pc:spChg>
        <pc:spChg chg="add">
          <ac:chgData name="#DE GROOTE JULIE PATRICIA N#" userId="d176bd14-241a-4e40-ab73-7cfded49c5c2" providerId="ADAL" clId="{D0948FA0-832E-450D-BA77-E507ED2A1486}" dt="2025-11-12T05:53:41.675" v="351" actId="26606"/>
          <ac:spMkLst>
            <pc:docMk/>
            <pc:sldMk cId="793433361" sldId="260"/>
            <ac:spMk id="10" creationId="{5CEAD642-85CF-4750-8432-7C80C901F001}"/>
          </ac:spMkLst>
        </pc:spChg>
        <pc:spChg chg="add">
          <ac:chgData name="#DE GROOTE JULIE PATRICIA N#" userId="d176bd14-241a-4e40-ab73-7cfded49c5c2" providerId="ADAL" clId="{D0948FA0-832E-450D-BA77-E507ED2A1486}" dt="2025-11-12T05:53:41.675" v="351" actId="26606"/>
          <ac:spMkLst>
            <pc:docMk/>
            <pc:sldMk cId="793433361" sldId="260"/>
            <ac:spMk id="12" creationId="{FA33EEAE-15D5-4119-8C1E-89D943F911EF}"/>
          </ac:spMkLst>
        </pc:spChg>
        <pc:spChg chg="add">
          <ac:chgData name="#DE GROOTE JULIE PATRICIA N#" userId="d176bd14-241a-4e40-ab73-7cfded49c5c2" providerId="ADAL" clId="{D0948FA0-832E-450D-BA77-E507ED2A1486}" dt="2025-11-12T05:53:41.675" v="351" actId="26606"/>
          <ac:spMkLst>
            <pc:docMk/>
            <pc:sldMk cId="793433361" sldId="260"/>
            <ac:spMk id="14" creationId="{730D8B3B-9B80-4025-B934-26DC7D7CD231}"/>
          </ac:spMkLst>
        </pc:spChg>
        <pc:spChg chg="add">
          <ac:chgData name="#DE GROOTE JULIE PATRICIA N#" userId="d176bd14-241a-4e40-ab73-7cfded49c5c2" providerId="ADAL" clId="{D0948FA0-832E-450D-BA77-E507ED2A1486}" dt="2025-11-12T05:53:41.675" v="351" actId="26606"/>
          <ac:spMkLst>
            <pc:docMk/>
            <pc:sldMk cId="793433361" sldId="260"/>
            <ac:spMk id="16" creationId="{1064D5D5-227B-4F66-9AEA-46F570E793BD}"/>
          </ac:spMkLst>
        </pc:spChg>
        <pc:spChg chg="add">
          <ac:chgData name="#DE GROOTE JULIE PATRICIA N#" userId="d176bd14-241a-4e40-ab73-7cfded49c5c2" providerId="ADAL" clId="{D0948FA0-832E-450D-BA77-E507ED2A1486}" dt="2025-11-12T05:53:41.675" v="351" actId="26606"/>
          <ac:spMkLst>
            <pc:docMk/>
            <pc:sldMk cId="793433361" sldId="260"/>
            <ac:spMk id="18" creationId="{646B67A4-D328-4747-A82B-65E84FA46368}"/>
          </ac:spMkLst>
        </pc:spChg>
        <pc:spChg chg="add">
          <ac:chgData name="#DE GROOTE JULIE PATRICIA N#" userId="d176bd14-241a-4e40-ab73-7cfded49c5c2" providerId="ADAL" clId="{D0948FA0-832E-450D-BA77-E507ED2A1486}" dt="2025-11-12T05:53:41.675" v="351" actId="26606"/>
          <ac:spMkLst>
            <pc:docMk/>
            <pc:sldMk cId="793433361" sldId="260"/>
            <ac:spMk id="20" creationId="{B5A1B09C-1565-46F8-B70F-621C5EB48A09}"/>
          </ac:spMkLst>
        </pc:spChg>
        <pc:spChg chg="add">
          <ac:chgData name="#DE GROOTE JULIE PATRICIA N#" userId="d176bd14-241a-4e40-ab73-7cfded49c5c2" providerId="ADAL" clId="{D0948FA0-832E-450D-BA77-E507ED2A1486}" dt="2025-11-12T05:53:41.675" v="351" actId="26606"/>
          <ac:spMkLst>
            <pc:docMk/>
            <pc:sldMk cId="793433361" sldId="260"/>
            <ac:spMk id="22" creationId="{8C516CC8-80AC-446C-A56E-9F54B7210402}"/>
          </ac:spMkLst>
        </pc:spChg>
      </pc:sldChg>
      <pc:sldChg chg="addSp delSp modSp new mod setBg">
        <pc:chgData name="#DE GROOTE JULIE PATRICIA N#" userId="d176bd14-241a-4e40-ab73-7cfded49c5c2" providerId="ADAL" clId="{D0948FA0-832E-450D-BA77-E507ED2A1486}" dt="2025-11-14T10:07:49.789" v="10034" actId="478"/>
        <pc:sldMkLst>
          <pc:docMk/>
          <pc:sldMk cId="11054927" sldId="261"/>
        </pc:sldMkLst>
        <pc:spChg chg="mod">
          <ac:chgData name="#DE GROOTE JULIE PATRICIA N#" userId="d176bd14-241a-4e40-ab73-7cfded49c5c2" providerId="ADAL" clId="{D0948FA0-832E-450D-BA77-E507ED2A1486}" dt="2025-11-12T05:58:31.543" v="390" actId="114"/>
          <ac:spMkLst>
            <pc:docMk/>
            <pc:sldMk cId="11054927" sldId="261"/>
            <ac:spMk id="2" creationId="{0A9FA76C-A20D-35AC-83A4-95A59FFA8F4A}"/>
          </ac:spMkLst>
        </pc:spChg>
        <pc:spChg chg="add mod">
          <ac:chgData name="#DE GROOTE JULIE PATRICIA N#" userId="d176bd14-241a-4e40-ab73-7cfded49c5c2" providerId="ADAL" clId="{D0948FA0-832E-450D-BA77-E507ED2A1486}" dt="2025-11-12T06:01:54.481" v="434"/>
          <ac:spMkLst>
            <pc:docMk/>
            <pc:sldMk cId="11054927" sldId="261"/>
            <ac:spMk id="4" creationId="{23EA0576-61E6-FA01-E660-EFD9704D5E4B}"/>
          </ac:spMkLst>
        </pc:spChg>
        <pc:spChg chg="add mod">
          <ac:chgData name="#DE GROOTE JULIE PATRICIA N#" userId="d176bd14-241a-4e40-ab73-7cfded49c5c2" providerId="ADAL" clId="{D0948FA0-832E-450D-BA77-E507ED2A1486}" dt="2025-11-12T06:01:59.958" v="444" actId="20577"/>
          <ac:spMkLst>
            <pc:docMk/>
            <pc:sldMk cId="11054927" sldId="261"/>
            <ac:spMk id="5" creationId="{74CD900A-0597-1FE0-C570-40537048BEBD}"/>
          </ac:spMkLst>
        </pc:spChg>
        <pc:spChg chg="add">
          <ac:chgData name="#DE GROOTE JULIE PATRICIA N#" userId="d176bd14-241a-4e40-ab73-7cfded49c5c2" providerId="ADAL" clId="{D0948FA0-832E-450D-BA77-E507ED2A1486}" dt="2025-11-12T05:54:39.250" v="362" actId="26606"/>
          <ac:spMkLst>
            <pc:docMk/>
            <pc:sldMk cId="11054927" sldId="261"/>
            <ac:spMk id="8" creationId="{B6CDA21F-E7AF-4C75-8395-33F58D5B0E45}"/>
          </ac:spMkLst>
        </pc:spChg>
        <pc:spChg chg="add">
          <ac:chgData name="#DE GROOTE JULIE PATRICIA N#" userId="d176bd14-241a-4e40-ab73-7cfded49c5c2" providerId="ADAL" clId="{D0948FA0-832E-450D-BA77-E507ED2A1486}" dt="2025-11-12T05:54:39.250" v="362" actId="26606"/>
          <ac:spMkLst>
            <pc:docMk/>
            <pc:sldMk cId="11054927" sldId="261"/>
            <ac:spMk id="15" creationId="{D5B0017B-2ECA-49AF-B397-DC140825DF8D}"/>
          </ac:spMkLst>
        </pc:spChg>
        <pc:grpChg chg="add">
          <ac:chgData name="#DE GROOTE JULIE PATRICIA N#" userId="d176bd14-241a-4e40-ab73-7cfded49c5c2" providerId="ADAL" clId="{D0948FA0-832E-450D-BA77-E507ED2A1486}" dt="2025-11-12T05:54:39.250" v="362" actId="26606"/>
          <ac:grpSpMkLst>
            <pc:docMk/>
            <pc:sldMk cId="11054927" sldId="261"/>
            <ac:grpSpMk id="10" creationId="{AE1C45F0-260A-458C-96ED-C1F6D2151219}"/>
          </ac:grpSpMkLst>
        </pc:grpChg>
        <pc:cxnChg chg="add">
          <ac:chgData name="#DE GROOTE JULIE PATRICIA N#" userId="d176bd14-241a-4e40-ab73-7cfded49c5c2" providerId="ADAL" clId="{D0948FA0-832E-450D-BA77-E507ED2A1486}" dt="2025-11-12T05:54:39.250" v="362" actId="26606"/>
          <ac:cxnSpMkLst>
            <pc:docMk/>
            <pc:sldMk cId="11054927" sldId="261"/>
            <ac:cxnSpMk id="17" creationId="{6CF1BAF6-AD41-4082-B212-8A1F9A2E8779}"/>
          </ac:cxnSpMkLst>
        </pc:cxnChg>
      </pc:sldChg>
      <pc:sldChg chg="addSp delSp modSp new mod setBg">
        <pc:chgData name="#DE GROOTE JULIE PATRICIA N#" userId="d176bd14-241a-4e40-ab73-7cfded49c5c2" providerId="ADAL" clId="{D0948FA0-832E-450D-BA77-E507ED2A1486}" dt="2025-11-13T07:11:23.090" v="5063" actId="20577"/>
        <pc:sldMkLst>
          <pc:docMk/>
          <pc:sldMk cId="4101359214" sldId="262"/>
        </pc:sldMkLst>
        <pc:spChg chg="add mod">
          <ac:chgData name="#DE GROOTE JULIE PATRICIA N#" userId="d176bd14-241a-4e40-ab73-7cfded49c5c2" providerId="ADAL" clId="{D0948FA0-832E-450D-BA77-E507ED2A1486}" dt="2025-11-13T07:11:23.090" v="5063" actId="20577"/>
          <ac:spMkLst>
            <pc:docMk/>
            <pc:sldMk cId="4101359214" sldId="262"/>
            <ac:spMk id="6" creationId="{1F9E5ADD-3D54-3659-6F70-07A33CDEC161}"/>
          </ac:spMkLst>
        </pc:spChg>
        <pc:spChg chg="add">
          <ac:chgData name="#DE GROOTE JULIE PATRICIA N#" userId="d176bd14-241a-4e40-ab73-7cfded49c5c2" providerId="ADAL" clId="{D0948FA0-832E-450D-BA77-E507ED2A1486}" dt="2025-11-12T05:53:45.979" v="352" actId="26606"/>
          <ac:spMkLst>
            <pc:docMk/>
            <pc:sldMk cId="4101359214" sldId="262"/>
            <ac:spMk id="8" creationId="{577D6B2E-37A3-429E-A37C-F30ED6487282}"/>
          </ac:spMkLst>
        </pc:spChg>
        <pc:spChg chg="add">
          <ac:chgData name="#DE GROOTE JULIE PATRICIA N#" userId="d176bd14-241a-4e40-ab73-7cfded49c5c2" providerId="ADAL" clId="{D0948FA0-832E-450D-BA77-E507ED2A1486}" dt="2025-11-12T05:53:45.979" v="352" actId="26606"/>
          <ac:spMkLst>
            <pc:docMk/>
            <pc:sldMk cId="4101359214" sldId="262"/>
            <ac:spMk id="10" creationId="{5CEAD642-85CF-4750-8432-7C80C901F001}"/>
          </ac:spMkLst>
        </pc:spChg>
        <pc:spChg chg="add">
          <ac:chgData name="#DE GROOTE JULIE PATRICIA N#" userId="d176bd14-241a-4e40-ab73-7cfded49c5c2" providerId="ADAL" clId="{D0948FA0-832E-450D-BA77-E507ED2A1486}" dt="2025-11-12T05:53:45.979" v="352" actId="26606"/>
          <ac:spMkLst>
            <pc:docMk/>
            <pc:sldMk cId="4101359214" sldId="262"/>
            <ac:spMk id="12" creationId="{FA33EEAE-15D5-4119-8C1E-89D943F911EF}"/>
          </ac:spMkLst>
        </pc:spChg>
        <pc:spChg chg="add">
          <ac:chgData name="#DE GROOTE JULIE PATRICIA N#" userId="d176bd14-241a-4e40-ab73-7cfded49c5c2" providerId="ADAL" clId="{D0948FA0-832E-450D-BA77-E507ED2A1486}" dt="2025-11-12T05:53:45.979" v="352" actId="26606"/>
          <ac:spMkLst>
            <pc:docMk/>
            <pc:sldMk cId="4101359214" sldId="262"/>
            <ac:spMk id="14" creationId="{730D8B3B-9B80-4025-B934-26DC7D7CD231}"/>
          </ac:spMkLst>
        </pc:spChg>
        <pc:spChg chg="add">
          <ac:chgData name="#DE GROOTE JULIE PATRICIA N#" userId="d176bd14-241a-4e40-ab73-7cfded49c5c2" providerId="ADAL" clId="{D0948FA0-832E-450D-BA77-E507ED2A1486}" dt="2025-11-12T05:53:45.979" v="352" actId="26606"/>
          <ac:spMkLst>
            <pc:docMk/>
            <pc:sldMk cId="4101359214" sldId="262"/>
            <ac:spMk id="16" creationId="{1064D5D5-227B-4F66-9AEA-46F570E793BD}"/>
          </ac:spMkLst>
        </pc:spChg>
        <pc:spChg chg="add">
          <ac:chgData name="#DE GROOTE JULIE PATRICIA N#" userId="d176bd14-241a-4e40-ab73-7cfded49c5c2" providerId="ADAL" clId="{D0948FA0-832E-450D-BA77-E507ED2A1486}" dt="2025-11-12T05:53:45.979" v="352" actId="26606"/>
          <ac:spMkLst>
            <pc:docMk/>
            <pc:sldMk cId="4101359214" sldId="262"/>
            <ac:spMk id="18" creationId="{646B67A4-D328-4747-A82B-65E84FA46368}"/>
          </ac:spMkLst>
        </pc:spChg>
        <pc:spChg chg="add">
          <ac:chgData name="#DE GROOTE JULIE PATRICIA N#" userId="d176bd14-241a-4e40-ab73-7cfded49c5c2" providerId="ADAL" clId="{D0948FA0-832E-450D-BA77-E507ED2A1486}" dt="2025-11-12T05:53:45.979" v="352" actId="26606"/>
          <ac:spMkLst>
            <pc:docMk/>
            <pc:sldMk cId="4101359214" sldId="262"/>
            <ac:spMk id="20" creationId="{B5A1B09C-1565-46F8-B70F-621C5EB48A09}"/>
          </ac:spMkLst>
        </pc:spChg>
        <pc:spChg chg="add">
          <ac:chgData name="#DE GROOTE JULIE PATRICIA N#" userId="d176bd14-241a-4e40-ab73-7cfded49c5c2" providerId="ADAL" clId="{D0948FA0-832E-450D-BA77-E507ED2A1486}" dt="2025-11-12T05:53:45.979" v="352" actId="26606"/>
          <ac:spMkLst>
            <pc:docMk/>
            <pc:sldMk cId="4101359214" sldId="262"/>
            <ac:spMk id="22" creationId="{8C516CC8-80AC-446C-A56E-9F54B7210402}"/>
          </ac:spMkLst>
        </pc:spChg>
      </pc:sldChg>
      <pc:sldChg chg="addSp delSp modSp new del mod setBg">
        <pc:chgData name="#DE GROOTE JULIE PATRICIA N#" userId="d176bd14-241a-4e40-ab73-7cfded49c5c2" providerId="ADAL" clId="{D0948FA0-832E-450D-BA77-E507ED2A1486}" dt="2025-11-13T14:25:15.345" v="8308" actId="47"/>
        <pc:sldMkLst>
          <pc:docMk/>
          <pc:sldMk cId="227175181" sldId="263"/>
        </pc:sldMkLst>
      </pc:sldChg>
      <pc:sldChg chg="addSp delSp modSp new mod setBg">
        <pc:chgData name="#DE GROOTE JULIE PATRICIA N#" userId="d176bd14-241a-4e40-ab73-7cfded49c5c2" providerId="ADAL" clId="{D0948FA0-832E-450D-BA77-E507ED2A1486}" dt="2025-11-13T13:44:20.642" v="7602" actId="20577"/>
        <pc:sldMkLst>
          <pc:docMk/>
          <pc:sldMk cId="1059948111" sldId="264"/>
        </pc:sldMkLst>
        <pc:spChg chg="add mod">
          <ac:chgData name="#DE GROOTE JULIE PATRICIA N#" userId="d176bd14-241a-4e40-ab73-7cfded49c5c2" providerId="ADAL" clId="{D0948FA0-832E-450D-BA77-E507ED2A1486}" dt="2025-11-13T13:44:20.642" v="7602" actId="20577"/>
          <ac:spMkLst>
            <pc:docMk/>
            <pc:sldMk cId="1059948111" sldId="264"/>
            <ac:spMk id="6" creationId="{8247F9E8-1A19-6DC6-9405-E1A9CD5B9ED9}"/>
          </ac:spMkLst>
        </pc:spChg>
        <pc:spChg chg="add">
          <ac:chgData name="#DE GROOTE JULIE PATRICIA N#" userId="d176bd14-241a-4e40-ab73-7cfded49c5c2" providerId="ADAL" clId="{D0948FA0-832E-450D-BA77-E507ED2A1486}" dt="2025-11-12T05:53:50.914" v="353" actId="26606"/>
          <ac:spMkLst>
            <pc:docMk/>
            <pc:sldMk cId="1059948111" sldId="264"/>
            <ac:spMk id="8" creationId="{577D6B2E-37A3-429E-A37C-F30ED6487282}"/>
          </ac:spMkLst>
        </pc:spChg>
        <pc:spChg chg="add">
          <ac:chgData name="#DE GROOTE JULIE PATRICIA N#" userId="d176bd14-241a-4e40-ab73-7cfded49c5c2" providerId="ADAL" clId="{D0948FA0-832E-450D-BA77-E507ED2A1486}" dt="2025-11-12T05:53:50.914" v="353" actId="26606"/>
          <ac:spMkLst>
            <pc:docMk/>
            <pc:sldMk cId="1059948111" sldId="264"/>
            <ac:spMk id="10" creationId="{5CEAD642-85CF-4750-8432-7C80C901F001}"/>
          </ac:spMkLst>
        </pc:spChg>
        <pc:spChg chg="add">
          <ac:chgData name="#DE GROOTE JULIE PATRICIA N#" userId="d176bd14-241a-4e40-ab73-7cfded49c5c2" providerId="ADAL" clId="{D0948FA0-832E-450D-BA77-E507ED2A1486}" dt="2025-11-12T05:53:50.914" v="353" actId="26606"/>
          <ac:spMkLst>
            <pc:docMk/>
            <pc:sldMk cId="1059948111" sldId="264"/>
            <ac:spMk id="12" creationId="{FA33EEAE-15D5-4119-8C1E-89D943F911EF}"/>
          </ac:spMkLst>
        </pc:spChg>
        <pc:spChg chg="add">
          <ac:chgData name="#DE GROOTE JULIE PATRICIA N#" userId="d176bd14-241a-4e40-ab73-7cfded49c5c2" providerId="ADAL" clId="{D0948FA0-832E-450D-BA77-E507ED2A1486}" dt="2025-11-12T05:53:50.914" v="353" actId="26606"/>
          <ac:spMkLst>
            <pc:docMk/>
            <pc:sldMk cId="1059948111" sldId="264"/>
            <ac:spMk id="14" creationId="{730D8B3B-9B80-4025-B934-26DC7D7CD231}"/>
          </ac:spMkLst>
        </pc:spChg>
        <pc:spChg chg="add">
          <ac:chgData name="#DE GROOTE JULIE PATRICIA N#" userId="d176bd14-241a-4e40-ab73-7cfded49c5c2" providerId="ADAL" clId="{D0948FA0-832E-450D-BA77-E507ED2A1486}" dt="2025-11-12T05:53:50.914" v="353" actId="26606"/>
          <ac:spMkLst>
            <pc:docMk/>
            <pc:sldMk cId="1059948111" sldId="264"/>
            <ac:spMk id="16" creationId="{1064D5D5-227B-4F66-9AEA-46F570E793BD}"/>
          </ac:spMkLst>
        </pc:spChg>
        <pc:spChg chg="add">
          <ac:chgData name="#DE GROOTE JULIE PATRICIA N#" userId="d176bd14-241a-4e40-ab73-7cfded49c5c2" providerId="ADAL" clId="{D0948FA0-832E-450D-BA77-E507ED2A1486}" dt="2025-11-12T05:53:50.914" v="353" actId="26606"/>
          <ac:spMkLst>
            <pc:docMk/>
            <pc:sldMk cId="1059948111" sldId="264"/>
            <ac:spMk id="18" creationId="{646B67A4-D328-4747-A82B-65E84FA46368}"/>
          </ac:spMkLst>
        </pc:spChg>
        <pc:spChg chg="add">
          <ac:chgData name="#DE GROOTE JULIE PATRICIA N#" userId="d176bd14-241a-4e40-ab73-7cfded49c5c2" providerId="ADAL" clId="{D0948FA0-832E-450D-BA77-E507ED2A1486}" dt="2025-11-12T05:53:50.914" v="353" actId="26606"/>
          <ac:spMkLst>
            <pc:docMk/>
            <pc:sldMk cId="1059948111" sldId="264"/>
            <ac:spMk id="20" creationId="{B5A1B09C-1565-46F8-B70F-621C5EB48A09}"/>
          </ac:spMkLst>
        </pc:spChg>
        <pc:spChg chg="add">
          <ac:chgData name="#DE GROOTE JULIE PATRICIA N#" userId="d176bd14-241a-4e40-ab73-7cfded49c5c2" providerId="ADAL" clId="{D0948FA0-832E-450D-BA77-E507ED2A1486}" dt="2025-11-12T05:53:50.914" v="353" actId="26606"/>
          <ac:spMkLst>
            <pc:docMk/>
            <pc:sldMk cId="1059948111" sldId="264"/>
            <ac:spMk id="22" creationId="{8C516CC8-80AC-446C-A56E-9F54B7210402}"/>
          </ac:spMkLst>
        </pc:spChg>
      </pc:sldChg>
      <pc:sldChg chg="addSp modSp new del mod ord setBg">
        <pc:chgData name="#DE GROOTE JULIE PATRICIA N#" userId="d176bd14-241a-4e40-ab73-7cfded49c5c2" providerId="ADAL" clId="{D0948FA0-832E-450D-BA77-E507ED2A1486}" dt="2025-11-19T09:05:35.772" v="11367" actId="47"/>
        <pc:sldMkLst>
          <pc:docMk/>
          <pc:sldMk cId="376562915" sldId="265"/>
        </pc:sldMkLst>
      </pc:sldChg>
      <pc:sldChg chg="addSp delSp modSp new mod setBg">
        <pc:chgData name="#DE GROOTE JULIE PATRICIA N#" userId="d176bd14-241a-4e40-ab73-7cfded49c5c2" providerId="ADAL" clId="{D0948FA0-832E-450D-BA77-E507ED2A1486}" dt="2025-11-13T13:44:56.117" v="7670" actId="478"/>
        <pc:sldMkLst>
          <pc:docMk/>
          <pc:sldMk cId="2497616200" sldId="266"/>
        </pc:sldMkLst>
        <pc:spChg chg="add mod">
          <ac:chgData name="#DE GROOTE JULIE PATRICIA N#" userId="d176bd14-241a-4e40-ab73-7cfded49c5c2" providerId="ADAL" clId="{D0948FA0-832E-450D-BA77-E507ED2A1486}" dt="2025-11-13T13:44:53.010" v="7669" actId="6549"/>
          <ac:spMkLst>
            <pc:docMk/>
            <pc:sldMk cId="2497616200" sldId="266"/>
            <ac:spMk id="6" creationId="{7CA9CA4A-4EF2-32CB-9F9B-D3C5FA1DCD92}"/>
          </ac:spMkLst>
        </pc:spChg>
        <pc:spChg chg="add">
          <ac:chgData name="#DE GROOTE JULIE PATRICIA N#" userId="d176bd14-241a-4e40-ab73-7cfded49c5c2" providerId="ADAL" clId="{D0948FA0-832E-450D-BA77-E507ED2A1486}" dt="2025-11-12T05:53:55.446" v="354" actId="26606"/>
          <ac:spMkLst>
            <pc:docMk/>
            <pc:sldMk cId="2497616200" sldId="266"/>
            <ac:spMk id="8" creationId="{577D6B2E-37A3-429E-A37C-F30ED6487282}"/>
          </ac:spMkLst>
        </pc:spChg>
        <pc:spChg chg="add">
          <ac:chgData name="#DE GROOTE JULIE PATRICIA N#" userId="d176bd14-241a-4e40-ab73-7cfded49c5c2" providerId="ADAL" clId="{D0948FA0-832E-450D-BA77-E507ED2A1486}" dt="2025-11-12T05:53:55.446" v="354" actId="26606"/>
          <ac:spMkLst>
            <pc:docMk/>
            <pc:sldMk cId="2497616200" sldId="266"/>
            <ac:spMk id="10" creationId="{5CEAD642-85CF-4750-8432-7C80C901F001}"/>
          </ac:spMkLst>
        </pc:spChg>
        <pc:spChg chg="add">
          <ac:chgData name="#DE GROOTE JULIE PATRICIA N#" userId="d176bd14-241a-4e40-ab73-7cfded49c5c2" providerId="ADAL" clId="{D0948FA0-832E-450D-BA77-E507ED2A1486}" dt="2025-11-12T05:53:55.446" v="354" actId="26606"/>
          <ac:spMkLst>
            <pc:docMk/>
            <pc:sldMk cId="2497616200" sldId="266"/>
            <ac:spMk id="12" creationId="{FA33EEAE-15D5-4119-8C1E-89D943F911EF}"/>
          </ac:spMkLst>
        </pc:spChg>
        <pc:spChg chg="add">
          <ac:chgData name="#DE GROOTE JULIE PATRICIA N#" userId="d176bd14-241a-4e40-ab73-7cfded49c5c2" providerId="ADAL" clId="{D0948FA0-832E-450D-BA77-E507ED2A1486}" dt="2025-11-12T05:53:55.446" v="354" actId="26606"/>
          <ac:spMkLst>
            <pc:docMk/>
            <pc:sldMk cId="2497616200" sldId="266"/>
            <ac:spMk id="14" creationId="{730D8B3B-9B80-4025-B934-26DC7D7CD231}"/>
          </ac:spMkLst>
        </pc:spChg>
        <pc:spChg chg="add">
          <ac:chgData name="#DE GROOTE JULIE PATRICIA N#" userId="d176bd14-241a-4e40-ab73-7cfded49c5c2" providerId="ADAL" clId="{D0948FA0-832E-450D-BA77-E507ED2A1486}" dt="2025-11-12T05:53:55.446" v="354" actId="26606"/>
          <ac:spMkLst>
            <pc:docMk/>
            <pc:sldMk cId="2497616200" sldId="266"/>
            <ac:spMk id="16" creationId="{1064D5D5-227B-4F66-9AEA-46F570E793BD}"/>
          </ac:spMkLst>
        </pc:spChg>
        <pc:spChg chg="add">
          <ac:chgData name="#DE GROOTE JULIE PATRICIA N#" userId="d176bd14-241a-4e40-ab73-7cfded49c5c2" providerId="ADAL" clId="{D0948FA0-832E-450D-BA77-E507ED2A1486}" dt="2025-11-12T05:53:55.446" v="354" actId="26606"/>
          <ac:spMkLst>
            <pc:docMk/>
            <pc:sldMk cId="2497616200" sldId="266"/>
            <ac:spMk id="18" creationId="{646B67A4-D328-4747-A82B-65E84FA46368}"/>
          </ac:spMkLst>
        </pc:spChg>
        <pc:spChg chg="add">
          <ac:chgData name="#DE GROOTE JULIE PATRICIA N#" userId="d176bd14-241a-4e40-ab73-7cfded49c5c2" providerId="ADAL" clId="{D0948FA0-832E-450D-BA77-E507ED2A1486}" dt="2025-11-12T05:53:55.446" v="354" actId="26606"/>
          <ac:spMkLst>
            <pc:docMk/>
            <pc:sldMk cId="2497616200" sldId="266"/>
            <ac:spMk id="20" creationId="{B5A1B09C-1565-46F8-B70F-621C5EB48A09}"/>
          </ac:spMkLst>
        </pc:spChg>
        <pc:spChg chg="add">
          <ac:chgData name="#DE GROOTE JULIE PATRICIA N#" userId="d176bd14-241a-4e40-ab73-7cfded49c5c2" providerId="ADAL" clId="{D0948FA0-832E-450D-BA77-E507ED2A1486}" dt="2025-11-12T05:53:55.446" v="354" actId="26606"/>
          <ac:spMkLst>
            <pc:docMk/>
            <pc:sldMk cId="2497616200" sldId="266"/>
            <ac:spMk id="22" creationId="{8C516CC8-80AC-446C-A56E-9F54B7210402}"/>
          </ac:spMkLst>
        </pc:spChg>
      </pc:sldChg>
      <pc:sldChg chg="addSp modSp new mod setBg modShow">
        <pc:chgData name="#DE GROOTE JULIE PATRICIA N#" userId="d176bd14-241a-4e40-ab73-7cfded49c5c2" providerId="ADAL" clId="{D0948FA0-832E-450D-BA77-E507ED2A1486}" dt="2025-11-14T10:18:58.821" v="10103" actId="729"/>
        <pc:sldMkLst>
          <pc:docMk/>
          <pc:sldMk cId="4166897110" sldId="267"/>
        </pc:sldMkLst>
        <pc:spChg chg="mod">
          <ac:chgData name="#DE GROOTE JULIE PATRICIA N#" userId="d176bd14-241a-4e40-ab73-7cfded49c5c2" providerId="ADAL" clId="{D0948FA0-832E-450D-BA77-E507ED2A1486}" dt="2025-11-12T05:59:12.801" v="398" actId="114"/>
          <ac:spMkLst>
            <pc:docMk/>
            <pc:sldMk cId="4166897110" sldId="267"/>
            <ac:spMk id="2" creationId="{B6C906D1-B8D9-3BB0-ED56-7B55F706DFC7}"/>
          </ac:spMkLst>
        </pc:spChg>
        <pc:spChg chg="mod">
          <ac:chgData name="#DE GROOTE JULIE PATRICIA N#" userId="d176bd14-241a-4e40-ab73-7cfded49c5c2" providerId="ADAL" clId="{D0948FA0-832E-450D-BA77-E507ED2A1486}" dt="2025-11-13T10:16:14.158" v="7120" actId="20577"/>
          <ac:spMkLst>
            <pc:docMk/>
            <pc:sldMk cId="4166897110" sldId="267"/>
            <ac:spMk id="3" creationId="{1ABBE7F1-D5F5-D0D6-3DD1-2002B4F9A3CD}"/>
          </ac:spMkLst>
        </pc:spChg>
        <pc:spChg chg="add mod">
          <ac:chgData name="#DE GROOTE JULIE PATRICIA N#" userId="d176bd14-241a-4e40-ab73-7cfded49c5c2" providerId="ADAL" clId="{D0948FA0-832E-450D-BA77-E507ED2A1486}" dt="2025-11-12T06:02:36.406" v="451"/>
          <ac:spMkLst>
            <pc:docMk/>
            <pc:sldMk cId="4166897110" sldId="267"/>
            <ac:spMk id="4" creationId="{5B4383B4-3683-11E6-8A20-E12C324AEB0B}"/>
          </ac:spMkLst>
        </pc:spChg>
        <pc:spChg chg="add mod">
          <ac:chgData name="#DE GROOTE JULIE PATRICIA N#" userId="d176bd14-241a-4e40-ab73-7cfded49c5c2" providerId="ADAL" clId="{D0948FA0-832E-450D-BA77-E507ED2A1486}" dt="2025-11-12T06:02:40.266" v="461" actId="20577"/>
          <ac:spMkLst>
            <pc:docMk/>
            <pc:sldMk cId="4166897110" sldId="267"/>
            <ac:spMk id="5" creationId="{E6D3461E-CCE7-9C8A-A34F-DC9199AF39B4}"/>
          </ac:spMkLst>
        </pc:spChg>
        <pc:spChg chg="add">
          <ac:chgData name="#DE GROOTE JULIE PATRICIA N#" userId="d176bd14-241a-4e40-ab73-7cfded49c5c2" providerId="ADAL" clId="{D0948FA0-832E-450D-BA77-E507ED2A1486}" dt="2025-11-12T05:54:55.046" v="365" actId="26606"/>
          <ac:spMkLst>
            <pc:docMk/>
            <pc:sldMk cId="4166897110" sldId="267"/>
            <ac:spMk id="8" creationId="{B6CDA21F-E7AF-4C75-8395-33F58D5B0E45}"/>
          </ac:spMkLst>
        </pc:spChg>
        <pc:spChg chg="add">
          <ac:chgData name="#DE GROOTE JULIE PATRICIA N#" userId="d176bd14-241a-4e40-ab73-7cfded49c5c2" providerId="ADAL" clId="{D0948FA0-832E-450D-BA77-E507ED2A1486}" dt="2025-11-12T05:54:55.046" v="365" actId="26606"/>
          <ac:spMkLst>
            <pc:docMk/>
            <pc:sldMk cId="4166897110" sldId="267"/>
            <ac:spMk id="15" creationId="{D5B0017B-2ECA-49AF-B397-DC140825DF8D}"/>
          </ac:spMkLst>
        </pc:spChg>
        <pc:grpChg chg="add">
          <ac:chgData name="#DE GROOTE JULIE PATRICIA N#" userId="d176bd14-241a-4e40-ab73-7cfded49c5c2" providerId="ADAL" clId="{D0948FA0-832E-450D-BA77-E507ED2A1486}" dt="2025-11-12T05:54:55.046" v="365" actId="26606"/>
          <ac:grpSpMkLst>
            <pc:docMk/>
            <pc:sldMk cId="4166897110" sldId="267"/>
            <ac:grpSpMk id="10" creationId="{AE1C45F0-260A-458C-96ED-C1F6D2151219}"/>
          </ac:grpSpMkLst>
        </pc:grpChg>
        <pc:cxnChg chg="add">
          <ac:chgData name="#DE GROOTE JULIE PATRICIA N#" userId="d176bd14-241a-4e40-ab73-7cfded49c5c2" providerId="ADAL" clId="{D0948FA0-832E-450D-BA77-E507ED2A1486}" dt="2025-11-12T05:54:55.046" v="365" actId="26606"/>
          <ac:cxnSpMkLst>
            <pc:docMk/>
            <pc:sldMk cId="4166897110" sldId="267"/>
            <ac:cxnSpMk id="17" creationId="{6CF1BAF6-AD41-4082-B212-8A1F9A2E8779}"/>
          </ac:cxnSpMkLst>
        </pc:cxnChg>
      </pc:sldChg>
      <pc:sldChg chg="addSp delSp modSp new mod ord setBg">
        <pc:chgData name="#DE GROOTE JULIE PATRICIA N#" userId="d176bd14-241a-4e40-ab73-7cfded49c5c2" providerId="ADAL" clId="{D0948FA0-832E-450D-BA77-E507ED2A1486}" dt="2025-11-20T10:39:34.496" v="12354" actId="478"/>
        <pc:sldMkLst>
          <pc:docMk/>
          <pc:sldMk cId="926577121" sldId="268"/>
        </pc:sldMkLst>
        <pc:spChg chg="mod">
          <ac:chgData name="#DE GROOTE JULIE PATRICIA N#" userId="d176bd14-241a-4e40-ab73-7cfded49c5c2" providerId="ADAL" clId="{D0948FA0-832E-450D-BA77-E507ED2A1486}" dt="2025-11-14T11:10:27.268" v="10246" actId="20577"/>
          <ac:spMkLst>
            <pc:docMk/>
            <pc:sldMk cId="926577121" sldId="268"/>
            <ac:spMk id="2" creationId="{1B3CFAC8-AC46-B53B-8BC5-9B48A694E2E2}"/>
          </ac:spMkLst>
        </pc:spChg>
        <pc:spChg chg="del mod">
          <ac:chgData name="#DE GROOTE JULIE PATRICIA N#" userId="d176bd14-241a-4e40-ab73-7cfded49c5c2" providerId="ADAL" clId="{D0948FA0-832E-450D-BA77-E507ED2A1486}" dt="2025-11-20T10:39:34.496" v="12354" actId="478"/>
          <ac:spMkLst>
            <pc:docMk/>
            <pc:sldMk cId="926577121" sldId="268"/>
            <ac:spMk id="3" creationId="{57261438-5900-85A0-0202-834C0B4DBC7D}"/>
          </ac:spMkLst>
        </pc:spChg>
        <pc:spChg chg="add mod">
          <ac:chgData name="#DE GROOTE JULIE PATRICIA N#" userId="d176bd14-241a-4e40-ab73-7cfded49c5c2" providerId="ADAL" clId="{D0948FA0-832E-450D-BA77-E507ED2A1486}" dt="2025-11-12T06:02:45.519" v="462"/>
          <ac:spMkLst>
            <pc:docMk/>
            <pc:sldMk cId="926577121" sldId="268"/>
            <ac:spMk id="4" creationId="{6F7B8897-D4B0-91A4-6284-AA0008AC4A41}"/>
          </ac:spMkLst>
        </pc:spChg>
        <pc:spChg chg="add mod">
          <ac:chgData name="#DE GROOTE JULIE PATRICIA N#" userId="d176bd14-241a-4e40-ab73-7cfded49c5c2" providerId="ADAL" clId="{D0948FA0-832E-450D-BA77-E507ED2A1486}" dt="2025-11-14T11:10:21.621" v="10239" actId="20577"/>
          <ac:spMkLst>
            <pc:docMk/>
            <pc:sldMk cId="926577121" sldId="268"/>
            <ac:spMk id="5" creationId="{994ACE24-F2E4-523F-6D93-726B1B8ECB5C}"/>
          </ac:spMkLst>
        </pc:spChg>
        <pc:spChg chg="add">
          <ac:chgData name="#DE GROOTE JULIE PATRICIA N#" userId="d176bd14-241a-4e40-ab73-7cfded49c5c2" providerId="ADAL" clId="{D0948FA0-832E-450D-BA77-E507ED2A1486}" dt="2025-11-12T05:54:58.666" v="366" actId="26606"/>
          <ac:spMkLst>
            <pc:docMk/>
            <pc:sldMk cId="926577121" sldId="268"/>
            <ac:spMk id="8" creationId="{B6CDA21F-E7AF-4C75-8395-33F58D5B0E45}"/>
          </ac:spMkLst>
        </pc:spChg>
        <pc:spChg chg="add">
          <ac:chgData name="#DE GROOTE JULIE PATRICIA N#" userId="d176bd14-241a-4e40-ab73-7cfded49c5c2" providerId="ADAL" clId="{D0948FA0-832E-450D-BA77-E507ED2A1486}" dt="2025-11-12T05:54:58.666" v="366" actId="26606"/>
          <ac:spMkLst>
            <pc:docMk/>
            <pc:sldMk cId="926577121" sldId="268"/>
            <ac:spMk id="15" creationId="{D5B0017B-2ECA-49AF-B397-DC140825DF8D}"/>
          </ac:spMkLst>
        </pc:spChg>
        <pc:grpChg chg="add">
          <ac:chgData name="#DE GROOTE JULIE PATRICIA N#" userId="d176bd14-241a-4e40-ab73-7cfded49c5c2" providerId="ADAL" clId="{D0948FA0-832E-450D-BA77-E507ED2A1486}" dt="2025-11-12T05:54:58.666" v="366" actId="26606"/>
          <ac:grpSpMkLst>
            <pc:docMk/>
            <pc:sldMk cId="926577121" sldId="268"/>
            <ac:grpSpMk id="10" creationId="{AE1C45F0-260A-458C-96ED-C1F6D2151219}"/>
          </ac:grpSpMkLst>
        </pc:grpChg>
        <pc:cxnChg chg="add">
          <ac:chgData name="#DE GROOTE JULIE PATRICIA N#" userId="d176bd14-241a-4e40-ab73-7cfded49c5c2" providerId="ADAL" clId="{D0948FA0-832E-450D-BA77-E507ED2A1486}" dt="2025-11-12T05:54:58.666" v="366" actId="26606"/>
          <ac:cxnSpMkLst>
            <pc:docMk/>
            <pc:sldMk cId="926577121" sldId="268"/>
            <ac:cxnSpMk id="17" creationId="{6CF1BAF6-AD41-4082-B212-8A1F9A2E8779}"/>
          </ac:cxnSpMkLst>
        </pc:cxnChg>
      </pc:sldChg>
      <pc:sldChg chg="addSp delSp modSp new mod setBg">
        <pc:chgData name="#DE GROOTE JULIE PATRICIA N#" userId="d176bd14-241a-4e40-ab73-7cfded49c5c2" providerId="ADAL" clId="{D0948FA0-832E-450D-BA77-E507ED2A1486}" dt="2025-11-12T05:55:15.839" v="383" actId="20577"/>
        <pc:sldMkLst>
          <pc:docMk/>
          <pc:sldMk cId="3139279881" sldId="269"/>
        </pc:sldMkLst>
        <pc:spChg chg="mod">
          <ac:chgData name="#DE GROOTE JULIE PATRICIA N#" userId="d176bd14-241a-4e40-ab73-7cfded49c5c2" providerId="ADAL" clId="{D0948FA0-832E-450D-BA77-E507ED2A1486}" dt="2025-11-12T05:55:15.839" v="383" actId="20577"/>
          <ac:spMkLst>
            <pc:docMk/>
            <pc:sldMk cId="3139279881" sldId="269"/>
            <ac:spMk id="2" creationId="{CE2B6492-6C63-953A-F03A-7D016F377BD1}"/>
          </ac:spMkLst>
        </pc:spChg>
        <pc:spChg chg="add">
          <ac:chgData name="#DE GROOTE JULIE PATRICIA N#" userId="d176bd14-241a-4e40-ab73-7cfded49c5c2" providerId="ADAL" clId="{D0948FA0-832E-450D-BA77-E507ED2A1486}" dt="2025-11-12T05:54:02.033" v="355" actId="26606"/>
          <ac:spMkLst>
            <pc:docMk/>
            <pc:sldMk cId="3139279881" sldId="269"/>
            <ac:spMk id="8" creationId="{577D6B2E-37A3-429E-A37C-F30ED6487282}"/>
          </ac:spMkLst>
        </pc:spChg>
        <pc:spChg chg="add">
          <ac:chgData name="#DE GROOTE JULIE PATRICIA N#" userId="d176bd14-241a-4e40-ab73-7cfded49c5c2" providerId="ADAL" clId="{D0948FA0-832E-450D-BA77-E507ED2A1486}" dt="2025-11-12T05:54:02.033" v="355" actId="26606"/>
          <ac:spMkLst>
            <pc:docMk/>
            <pc:sldMk cId="3139279881" sldId="269"/>
            <ac:spMk id="10" creationId="{5CEAD642-85CF-4750-8432-7C80C901F001}"/>
          </ac:spMkLst>
        </pc:spChg>
        <pc:spChg chg="add">
          <ac:chgData name="#DE GROOTE JULIE PATRICIA N#" userId="d176bd14-241a-4e40-ab73-7cfded49c5c2" providerId="ADAL" clId="{D0948FA0-832E-450D-BA77-E507ED2A1486}" dt="2025-11-12T05:54:02.033" v="355" actId="26606"/>
          <ac:spMkLst>
            <pc:docMk/>
            <pc:sldMk cId="3139279881" sldId="269"/>
            <ac:spMk id="12" creationId="{FA33EEAE-15D5-4119-8C1E-89D943F911EF}"/>
          </ac:spMkLst>
        </pc:spChg>
        <pc:spChg chg="add">
          <ac:chgData name="#DE GROOTE JULIE PATRICIA N#" userId="d176bd14-241a-4e40-ab73-7cfded49c5c2" providerId="ADAL" clId="{D0948FA0-832E-450D-BA77-E507ED2A1486}" dt="2025-11-12T05:54:02.033" v="355" actId="26606"/>
          <ac:spMkLst>
            <pc:docMk/>
            <pc:sldMk cId="3139279881" sldId="269"/>
            <ac:spMk id="14" creationId="{730D8B3B-9B80-4025-B934-26DC7D7CD231}"/>
          </ac:spMkLst>
        </pc:spChg>
        <pc:spChg chg="add">
          <ac:chgData name="#DE GROOTE JULIE PATRICIA N#" userId="d176bd14-241a-4e40-ab73-7cfded49c5c2" providerId="ADAL" clId="{D0948FA0-832E-450D-BA77-E507ED2A1486}" dt="2025-11-12T05:54:02.033" v="355" actId="26606"/>
          <ac:spMkLst>
            <pc:docMk/>
            <pc:sldMk cId="3139279881" sldId="269"/>
            <ac:spMk id="16" creationId="{1064D5D5-227B-4F66-9AEA-46F570E793BD}"/>
          </ac:spMkLst>
        </pc:spChg>
        <pc:spChg chg="add">
          <ac:chgData name="#DE GROOTE JULIE PATRICIA N#" userId="d176bd14-241a-4e40-ab73-7cfded49c5c2" providerId="ADAL" clId="{D0948FA0-832E-450D-BA77-E507ED2A1486}" dt="2025-11-12T05:54:02.033" v="355" actId="26606"/>
          <ac:spMkLst>
            <pc:docMk/>
            <pc:sldMk cId="3139279881" sldId="269"/>
            <ac:spMk id="18" creationId="{646B67A4-D328-4747-A82B-65E84FA46368}"/>
          </ac:spMkLst>
        </pc:spChg>
        <pc:spChg chg="add">
          <ac:chgData name="#DE GROOTE JULIE PATRICIA N#" userId="d176bd14-241a-4e40-ab73-7cfded49c5c2" providerId="ADAL" clId="{D0948FA0-832E-450D-BA77-E507ED2A1486}" dt="2025-11-12T05:54:02.033" v="355" actId="26606"/>
          <ac:spMkLst>
            <pc:docMk/>
            <pc:sldMk cId="3139279881" sldId="269"/>
            <ac:spMk id="20" creationId="{B5A1B09C-1565-46F8-B70F-621C5EB48A09}"/>
          </ac:spMkLst>
        </pc:spChg>
        <pc:spChg chg="add">
          <ac:chgData name="#DE GROOTE JULIE PATRICIA N#" userId="d176bd14-241a-4e40-ab73-7cfded49c5c2" providerId="ADAL" clId="{D0948FA0-832E-450D-BA77-E507ED2A1486}" dt="2025-11-12T05:54:02.033" v="355" actId="26606"/>
          <ac:spMkLst>
            <pc:docMk/>
            <pc:sldMk cId="3139279881" sldId="269"/>
            <ac:spMk id="22" creationId="{8C516CC8-80AC-446C-A56E-9F54B7210402}"/>
          </ac:spMkLst>
        </pc:spChg>
      </pc:sldChg>
      <pc:sldChg chg="add">
        <pc:chgData name="#DE GROOTE JULIE PATRICIA N#" userId="d176bd14-241a-4e40-ab73-7cfded49c5c2" providerId="ADAL" clId="{D0948FA0-832E-450D-BA77-E507ED2A1486}" dt="2025-11-14T09:49:27.407" v="9301"/>
        <pc:sldMkLst>
          <pc:docMk/>
          <pc:sldMk cId="2399860625" sldId="270"/>
        </pc:sldMkLst>
      </pc:sldChg>
      <pc:sldChg chg="delSp add del setBg delDesignElem">
        <pc:chgData name="#DE GROOTE JULIE PATRICIA N#" userId="d176bd14-241a-4e40-ab73-7cfded49c5c2" providerId="ADAL" clId="{D0948FA0-832E-450D-BA77-E507ED2A1486}" dt="2025-11-12T05:53:37.062" v="350" actId="47"/>
        <pc:sldMkLst>
          <pc:docMk/>
          <pc:sldMk cId="3398306870" sldId="270"/>
        </pc:sldMkLst>
      </pc:sldChg>
      <pc:sldChg chg="modSp new del mod">
        <pc:chgData name="#DE GROOTE JULIE PATRICIA N#" userId="d176bd14-241a-4e40-ab73-7cfded49c5c2" providerId="ADAL" clId="{D0948FA0-832E-450D-BA77-E507ED2A1486}" dt="2025-11-13T04:31:38.550" v="3097" actId="47"/>
        <pc:sldMkLst>
          <pc:docMk/>
          <pc:sldMk cId="3819266544" sldId="270"/>
        </pc:sldMkLst>
      </pc:sldChg>
      <pc:sldChg chg="modSp add mod">
        <pc:chgData name="#DE GROOTE JULIE PATRICIA N#" userId="d176bd14-241a-4e40-ab73-7cfded49c5c2" providerId="ADAL" clId="{D0948FA0-832E-450D-BA77-E507ED2A1486}" dt="2025-11-14T09:50:06.449" v="9322" actId="20577"/>
        <pc:sldMkLst>
          <pc:docMk/>
          <pc:sldMk cId="2400709968" sldId="271"/>
        </pc:sldMkLst>
        <pc:spChg chg="mod">
          <ac:chgData name="#DE GROOTE JULIE PATRICIA N#" userId="d176bd14-241a-4e40-ab73-7cfded49c5c2" providerId="ADAL" clId="{D0948FA0-832E-450D-BA77-E507ED2A1486}" dt="2025-11-14T09:50:06.449" v="9322" actId="20577"/>
          <ac:spMkLst>
            <pc:docMk/>
            <pc:sldMk cId="2400709968" sldId="271"/>
            <ac:spMk id="3" creationId="{220601E2-DED0-4421-B18B-0A40DB4CE707}"/>
          </ac:spMkLst>
        </pc:spChg>
      </pc:sldChg>
      <pc:sldChg chg="delSp add del setBg delDesignElem">
        <pc:chgData name="#DE GROOTE JULIE PATRICIA N#" userId="d176bd14-241a-4e40-ab73-7cfded49c5c2" providerId="ADAL" clId="{D0948FA0-832E-450D-BA77-E507ED2A1486}" dt="2025-11-13T03:34:09.942" v="1947" actId="47"/>
        <pc:sldMkLst>
          <pc:docMk/>
          <pc:sldMk cId="2584740204" sldId="271"/>
        </pc:sldMkLst>
      </pc:sldChg>
      <pc:sldChg chg="addSp delSp modSp add mod">
        <pc:chgData name="#DE GROOTE JULIE PATRICIA N#" userId="d176bd14-241a-4e40-ab73-7cfded49c5c2" providerId="ADAL" clId="{D0948FA0-832E-450D-BA77-E507ED2A1486}" dt="2025-11-13T04:08:39.556" v="2845" actId="1076"/>
        <pc:sldMkLst>
          <pc:docMk/>
          <pc:sldMk cId="4079177920" sldId="272"/>
        </pc:sldMkLst>
        <pc:spChg chg="add mod">
          <ac:chgData name="#DE GROOTE JULIE PATRICIA N#" userId="d176bd14-241a-4e40-ab73-7cfded49c5c2" providerId="ADAL" clId="{D0948FA0-832E-450D-BA77-E507ED2A1486}" dt="2025-11-13T04:08:39.556" v="2845" actId="1076"/>
          <ac:spMkLst>
            <pc:docMk/>
            <pc:sldMk cId="4079177920" sldId="272"/>
            <ac:spMk id="9" creationId="{87DD0624-C8BE-4481-6114-C580A69D094D}"/>
          </ac:spMkLst>
        </pc:spChg>
        <pc:spChg chg="add mod">
          <ac:chgData name="#DE GROOTE JULIE PATRICIA N#" userId="d176bd14-241a-4e40-ab73-7cfded49c5c2" providerId="ADAL" clId="{D0948FA0-832E-450D-BA77-E507ED2A1486}" dt="2025-11-13T04:05:14.673" v="2801" actId="20577"/>
          <ac:spMkLst>
            <pc:docMk/>
            <pc:sldMk cId="4079177920" sldId="272"/>
            <ac:spMk id="14" creationId="{8E4B36BA-C3FB-D479-4547-2F1176DE8E3A}"/>
          </ac:spMkLst>
        </pc:spChg>
        <pc:spChg chg="add mod">
          <ac:chgData name="#DE GROOTE JULIE PATRICIA N#" userId="d176bd14-241a-4e40-ab73-7cfded49c5c2" providerId="ADAL" clId="{D0948FA0-832E-450D-BA77-E507ED2A1486}" dt="2025-11-13T04:08:21.093" v="2843" actId="1076"/>
          <ac:spMkLst>
            <pc:docMk/>
            <pc:sldMk cId="4079177920" sldId="272"/>
            <ac:spMk id="22" creationId="{7E7F1E3E-839F-BC05-6A55-F2D676C43480}"/>
          </ac:spMkLst>
        </pc:spChg>
        <pc:picChg chg="add mod">
          <ac:chgData name="#DE GROOTE JULIE PATRICIA N#" userId="d176bd14-241a-4e40-ab73-7cfded49c5c2" providerId="ADAL" clId="{D0948FA0-832E-450D-BA77-E507ED2A1486}" dt="2025-11-13T04:08:35.501" v="2844" actId="1076"/>
          <ac:picMkLst>
            <pc:docMk/>
            <pc:sldMk cId="4079177920" sldId="272"/>
            <ac:picMk id="16" creationId="{F1BDEF17-1A7D-B5B8-6CE1-CE331001089C}"/>
          </ac:picMkLst>
        </pc:picChg>
        <pc:picChg chg="add mod">
          <ac:chgData name="#DE GROOTE JULIE PATRICIA N#" userId="d176bd14-241a-4e40-ab73-7cfded49c5c2" providerId="ADAL" clId="{D0948FA0-832E-450D-BA77-E507ED2A1486}" dt="2025-11-13T04:08:35.501" v="2844" actId="1076"/>
          <ac:picMkLst>
            <pc:docMk/>
            <pc:sldMk cId="4079177920" sldId="272"/>
            <ac:picMk id="18" creationId="{0D542967-58A8-E7F5-872A-614C2A31B7F7}"/>
          </ac:picMkLst>
        </pc:picChg>
        <pc:picChg chg="add mod">
          <ac:chgData name="#DE GROOTE JULIE PATRICIA N#" userId="d176bd14-241a-4e40-ab73-7cfded49c5c2" providerId="ADAL" clId="{D0948FA0-832E-450D-BA77-E507ED2A1486}" dt="2025-11-13T04:08:35.501" v="2844" actId="1076"/>
          <ac:picMkLst>
            <pc:docMk/>
            <pc:sldMk cId="4079177920" sldId="272"/>
            <ac:picMk id="19" creationId="{0970405B-4712-1FAA-056D-FAE7CE22A77E}"/>
          </ac:picMkLst>
        </pc:picChg>
        <pc:picChg chg="add mod">
          <ac:chgData name="#DE GROOTE JULIE PATRICIA N#" userId="d176bd14-241a-4e40-ab73-7cfded49c5c2" providerId="ADAL" clId="{D0948FA0-832E-450D-BA77-E507ED2A1486}" dt="2025-11-13T04:08:35.501" v="2844" actId="1076"/>
          <ac:picMkLst>
            <pc:docMk/>
            <pc:sldMk cId="4079177920" sldId="272"/>
            <ac:picMk id="20" creationId="{90AE7167-F501-6CCE-F7B2-CDB5ED07E2C7}"/>
          </ac:picMkLst>
        </pc:picChg>
      </pc:sldChg>
      <pc:sldChg chg="delSp modSp add del mod ord">
        <pc:chgData name="#DE GROOTE JULIE PATRICIA N#" userId="d176bd14-241a-4e40-ab73-7cfded49c5c2" providerId="ADAL" clId="{D0948FA0-832E-450D-BA77-E507ED2A1486}" dt="2025-11-14T09:27:54.879" v="8633" actId="47"/>
        <pc:sldMkLst>
          <pc:docMk/>
          <pc:sldMk cId="3287230821" sldId="273"/>
        </pc:sldMkLst>
      </pc:sldChg>
      <pc:sldChg chg="addSp delSp modSp new del mod">
        <pc:chgData name="#DE GROOTE JULIE PATRICIA N#" userId="d176bd14-241a-4e40-ab73-7cfded49c5c2" providerId="ADAL" clId="{D0948FA0-832E-450D-BA77-E507ED2A1486}" dt="2025-11-13T04:36:54.033" v="3187" actId="47"/>
        <pc:sldMkLst>
          <pc:docMk/>
          <pc:sldMk cId="4104920683" sldId="274"/>
        </pc:sldMkLst>
      </pc:sldChg>
      <pc:sldChg chg="addSp delSp modSp add mod modNotesTx">
        <pc:chgData name="#DE GROOTE JULIE PATRICIA N#" userId="d176bd14-241a-4e40-ab73-7cfded49c5c2" providerId="ADAL" clId="{D0948FA0-832E-450D-BA77-E507ED2A1486}" dt="2025-11-14T09:44:27.165" v="9263" actId="1076"/>
        <pc:sldMkLst>
          <pc:docMk/>
          <pc:sldMk cId="1869631946" sldId="275"/>
        </pc:sldMkLst>
        <pc:spChg chg="add mod">
          <ac:chgData name="#DE GROOTE JULIE PATRICIA N#" userId="d176bd14-241a-4e40-ab73-7cfded49c5c2" providerId="ADAL" clId="{D0948FA0-832E-450D-BA77-E507ED2A1486}" dt="2025-11-14T09:44:17.092" v="9259" actId="1076"/>
          <ac:spMkLst>
            <pc:docMk/>
            <pc:sldMk cId="1869631946" sldId="275"/>
            <ac:spMk id="7" creationId="{316C6ACE-5539-0BC1-C92E-C6711F921228}"/>
          </ac:spMkLst>
        </pc:spChg>
        <pc:spChg chg="add mod">
          <ac:chgData name="#DE GROOTE JULIE PATRICIA N#" userId="d176bd14-241a-4e40-ab73-7cfded49c5c2" providerId="ADAL" clId="{D0948FA0-832E-450D-BA77-E507ED2A1486}" dt="2025-11-14T09:44:27.165" v="9263" actId="1076"/>
          <ac:spMkLst>
            <pc:docMk/>
            <pc:sldMk cId="1869631946" sldId="275"/>
            <ac:spMk id="9" creationId="{99C38118-354A-336F-5A70-92773ED11B7C}"/>
          </ac:spMkLst>
        </pc:spChg>
        <pc:spChg chg="mod">
          <ac:chgData name="#DE GROOTE JULIE PATRICIA N#" userId="d176bd14-241a-4e40-ab73-7cfded49c5c2" providerId="ADAL" clId="{D0948FA0-832E-450D-BA77-E507ED2A1486}" dt="2025-11-14T09:42:50.971" v="9250" actId="14100"/>
          <ac:spMkLst>
            <pc:docMk/>
            <pc:sldMk cId="1869631946" sldId="275"/>
            <ac:spMk id="16" creationId="{3743C2CC-052E-48E7-880B-A32626EEA08E}"/>
          </ac:spMkLst>
        </pc:spChg>
        <pc:graphicFrameChg chg="add mod modGraphic">
          <ac:chgData name="#DE GROOTE JULIE PATRICIA N#" userId="d176bd14-241a-4e40-ab73-7cfded49c5c2" providerId="ADAL" clId="{D0948FA0-832E-450D-BA77-E507ED2A1486}" dt="2025-11-14T09:42:20.349" v="9247" actId="404"/>
          <ac:graphicFrameMkLst>
            <pc:docMk/>
            <pc:sldMk cId="1869631946" sldId="275"/>
            <ac:graphicFrameMk id="6" creationId="{F50AF1AB-7B3C-FBA9-A47B-393234B5BD54}"/>
          </ac:graphicFrameMkLst>
        </pc:graphicFrameChg>
      </pc:sldChg>
      <pc:sldChg chg="addSp delSp modSp add mod">
        <pc:chgData name="#DE GROOTE JULIE PATRICIA N#" userId="d176bd14-241a-4e40-ab73-7cfded49c5c2" providerId="ADAL" clId="{D0948FA0-832E-450D-BA77-E507ED2A1486}" dt="2025-11-13T04:24:29.186" v="3040" actId="1076"/>
        <pc:sldMkLst>
          <pc:docMk/>
          <pc:sldMk cId="1742190575" sldId="276"/>
        </pc:sldMkLst>
        <pc:spChg chg="add mod ord">
          <ac:chgData name="#DE GROOTE JULIE PATRICIA N#" userId="d176bd14-241a-4e40-ab73-7cfded49c5c2" providerId="ADAL" clId="{D0948FA0-832E-450D-BA77-E507ED2A1486}" dt="2025-11-13T04:24:17.229" v="3038" actId="14100"/>
          <ac:spMkLst>
            <pc:docMk/>
            <pc:sldMk cId="1742190575" sldId="276"/>
            <ac:spMk id="24" creationId="{18A8E4FE-8029-0963-864D-5D4B72D378E4}"/>
          </ac:spMkLst>
        </pc:spChg>
        <pc:graphicFrameChg chg="add mod ord modGraphic">
          <ac:chgData name="#DE GROOTE JULIE PATRICIA N#" userId="d176bd14-241a-4e40-ab73-7cfded49c5c2" providerId="ADAL" clId="{D0948FA0-832E-450D-BA77-E507ED2A1486}" dt="2025-11-13T04:24:29.186" v="3040" actId="1076"/>
          <ac:graphicFrameMkLst>
            <pc:docMk/>
            <pc:sldMk cId="1742190575" sldId="276"/>
            <ac:graphicFrameMk id="7" creationId="{14E7ECFB-2494-A40E-A2F3-B7FCDDE4FCAD}"/>
          </ac:graphicFrameMkLst>
        </pc:graphicFrameChg>
      </pc:sldChg>
      <pc:sldChg chg="add del">
        <pc:chgData name="#DE GROOTE JULIE PATRICIA N#" userId="d176bd14-241a-4e40-ab73-7cfded49c5c2" providerId="ADAL" clId="{D0948FA0-832E-450D-BA77-E507ED2A1486}" dt="2025-11-13T04:06:17.887" v="2805"/>
        <pc:sldMkLst>
          <pc:docMk/>
          <pc:sldMk cId="2219845460" sldId="276"/>
        </pc:sldMkLst>
      </pc:sldChg>
      <pc:sldChg chg="addSp delSp modSp add mod ord">
        <pc:chgData name="#DE GROOTE JULIE PATRICIA N#" userId="d176bd14-241a-4e40-ab73-7cfded49c5c2" providerId="ADAL" clId="{D0948FA0-832E-450D-BA77-E507ED2A1486}" dt="2025-11-13T04:31:16.532" v="3096" actId="1076"/>
        <pc:sldMkLst>
          <pc:docMk/>
          <pc:sldMk cId="604782453" sldId="277"/>
        </pc:sldMkLst>
        <pc:spChg chg="mod">
          <ac:chgData name="#DE GROOTE JULIE PATRICIA N#" userId="d176bd14-241a-4e40-ab73-7cfded49c5c2" providerId="ADAL" clId="{D0948FA0-832E-450D-BA77-E507ED2A1486}" dt="2025-11-13T04:30:01.509" v="3080" actId="14100"/>
          <ac:spMkLst>
            <pc:docMk/>
            <pc:sldMk cId="604782453" sldId="277"/>
            <ac:spMk id="14" creationId="{23D231A4-ECDA-4FCB-3FE9-E0F183EA73CD}"/>
          </ac:spMkLst>
        </pc:spChg>
        <pc:graphicFrameChg chg="add mod modGraphic">
          <ac:chgData name="#DE GROOTE JULIE PATRICIA N#" userId="d176bd14-241a-4e40-ab73-7cfded49c5c2" providerId="ADAL" clId="{D0948FA0-832E-450D-BA77-E507ED2A1486}" dt="2025-11-13T04:31:16.532" v="3096" actId="1076"/>
          <ac:graphicFrameMkLst>
            <pc:docMk/>
            <pc:sldMk cId="604782453" sldId="277"/>
            <ac:graphicFrameMk id="7" creationId="{B6B80655-E7AF-EC70-18A5-40D2015DF529}"/>
          </ac:graphicFrameMkLst>
        </pc:graphicFrameChg>
      </pc:sldChg>
      <pc:sldChg chg="delSp modSp add del mod setBg delDesignElem">
        <pc:chgData name="#DE GROOTE JULIE PATRICIA N#" userId="d176bd14-241a-4e40-ab73-7cfded49c5c2" providerId="ADAL" clId="{D0948FA0-832E-450D-BA77-E507ED2A1486}" dt="2025-11-13T04:32:27.402" v="3117" actId="47"/>
        <pc:sldMkLst>
          <pc:docMk/>
          <pc:sldMk cId="3075820672" sldId="278"/>
        </pc:sldMkLst>
      </pc:sldChg>
      <pc:sldChg chg="addSp modSp add mod">
        <pc:chgData name="#DE GROOTE JULIE PATRICIA N#" userId="d176bd14-241a-4e40-ab73-7cfded49c5c2" providerId="ADAL" clId="{D0948FA0-832E-450D-BA77-E507ED2A1486}" dt="2025-11-14T09:48:49.112" v="9300" actId="207"/>
        <pc:sldMkLst>
          <pc:docMk/>
          <pc:sldMk cId="3456340772" sldId="279"/>
        </pc:sldMkLst>
        <pc:spChg chg="add mod">
          <ac:chgData name="#DE GROOTE JULIE PATRICIA N#" userId="d176bd14-241a-4e40-ab73-7cfded49c5c2" providerId="ADAL" clId="{D0948FA0-832E-450D-BA77-E507ED2A1486}" dt="2025-11-13T04:34:26.584" v="3166" actId="14100"/>
          <ac:spMkLst>
            <pc:docMk/>
            <pc:sldMk cId="3456340772" sldId="279"/>
            <ac:spMk id="6" creationId="{16F6AB85-96E1-0D91-8E65-A5586D8B7A33}"/>
          </ac:spMkLst>
        </pc:spChg>
        <pc:spChg chg="mod">
          <ac:chgData name="#DE GROOTE JULIE PATRICIA N#" userId="d176bd14-241a-4e40-ab73-7cfded49c5c2" providerId="ADAL" clId="{D0948FA0-832E-450D-BA77-E507ED2A1486}" dt="2025-11-13T04:34:00.816" v="3161" actId="14100"/>
          <ac:spMkLst>
            <pc:docMk/>
            <pc:sldMk cId="3456340772" sldId="279"/>
            <ac:spMk id="14" creationId="{EFF87D1E-8A7C-B3FC-52F4-AD62F29B3705}"/>
          </ac:spMkLst>
        </pc:spChg>
        <pc:graphicFrameChg chg="mod modGraphic">
          <ac:chgData name="#DE GROOTE JULIE PATRICIA N#" userId="d176bd14-241a-4e40-ab73-7cfded49c5c2" providerId="ADAL" clId="{D0948FA0-832E-450D-BA77-E507ED2A1486}" dt="2025-11-14T09:48:49.112" v="9300" actId="207"/>
          <ac:graphicFrameMkLst>
            <pc:docMk/>
            <pc:sldMk cId="3456340772" sldId="279"/>
            <ac:graphicFrameMk id="7" creationId="{F449DF62-F4D9-A923-C5EB-734D6B5C9D7D}"/>
          </ac:graphicFrameMkLst>
        </pc:graphicFrameChg>
      </pc:sldChg>
      <pc:sldChg chg="add">
        <pc:chgData name="#DE GROOTE JULIE PATRICIA N#" userId="d176bd14-241a-4e40-ab73-7cfded49c5c2" providerId="ADAL" clId="{D0948FA0-832E-450D-BA77-E507ED2A1486}" dt="2025-11-13T04:36:28.387" v="3182" actId="2890"/>
        <pc:sldMkLst>
          <pc:docMk/>
          <pc:sldMk cId="880275630" sldId="280"/>
        </pc:sldMkLst>
      </pc:sldChg>
      <pc:sldChg chg="modSp add ord">
        <pc:chgData name="#DE GROOTE JULIE PATRICIA N#" userId="d176bd14-241a-4e40-ab73-7cfded49c5c2" providerId="ADAL" clId="{D0948FA0-832E-450D-BA77-E507ED2A1486}" dt="2025-11-14T09:29:55.008" v="8635"/>
        <pc:sldMkLst>
          <pc:docMk/>
          <pc:sldMk cId="1869864258" sldId="281"/>
        </pc:sldMkLst>
        <pc:picChg chg="mod">
          <ac:chgData name="#DE GROOTE JULIE PATRICIA N#" userId="d176bd14-241a-4e40-ab73-7cfded49c5c2" providerId="ADAL" clId="{D0948FA0-832E-450D-BA77-E507ED2A1486}" dt="2025-11-14T09:29:55.008" v="8635"/>
          <ac:picMkLst>
            <pc:docMk/>
            <pc:sldMk cId="1869864258" sldId="281"/>
            <ac:picMk id="3" creationId="{C5A7FFB1-8389-7ECD-859A-E29AC565EE72}"/>
          </ac:picMkLst>
        </pc:picChg>
      </pc:sldChg>
      <pc:sldChg chg="modSp add ord">
        <pc:chgData name="#DE GROOTE JULIE PATRICIA N#" userId="d176bd14-241a-4e40-ab73-7cfded49c5c2" providerId="ADAL" clId="{D0948FA0-832E-450D-BA77-E507ED2A1486}" dt="2025-11-14T11:10:07.018" v="10225"/>
        <pc:sldMkLst>
          <pc:docMk/>
          <pc:sldMk cId="3983043573" sldId="297"/>
        </pc:sldMkLst>
        <pc:picChg chg="mod">
          <ac:chgData name="#DE GROOTE JULIE PATRICIA N#" userId="d176bd14-241a-4e40-ab73-7cfded49c5c2" providerId="ADAL" clId="{D0948FA0-832E-450D-BA77-E507ED2A1486}" dt="2025-11-14T10:06:45.400" v="10030"/>
          <ac:picMkLst>
            <pc:docMk/>
            <pc:sldMk cId="3983043573" sldId="297"/>
            <ac:picMk id="3" creationId="{D484A642-C4F9-049E-75E5-279DD912D164}"/>
          </ac:picMkLst>
        </pc:picChg>
      </pc:sldChg>
      <pc:sldChg chg="addSp delSp modSp add mod">
        <pc:chgData name="#DE GROOTE JULIE PATRICIA N#" userId="d176bd14-241a-4e40-ab73-7cfded49c5c2" providerId="ADAL" clId="{D0948FA0-832E-450D-BA77-E507ED2A1486}" dt="2025-11-13T07:14:35.912" v="5113" actId="207"/>
        <pc:sldMkLst>
          <pc:docMk/>
          <pc:sldMk cId="605904291" sldId="298"/>
        </pc:sldMkLst>
        <pc:spChg chg="add mod">
          <ac:chgData name="#DE GROOTE JULIE PATRICIA N#" userId="d176bd14-241a-4e40-ab73-7cfded49c5c2" providerId="ADAL" clId="{D0948FA0-832E-450D-BA77-E507ED2A1486}" dt="2025-11-13T06:29:09.260" v="3490" actId="14100"/>
          <ac:spMkLst>
            <pc:docMk/>
            <pc:sldMk cId="605904291" sldId="298"/>
            <ac:spMk id="6" creationId="{9B2FFE94-3E35-B414-DFAD-33746992F77C}"/>
          </ac:spMkLst>
        </pc:spChg>
        <pc:spChg chg="add mod">
          <ac:chgData name="#DE GROOTE JULIE PATRICIA N#" userId="d176bd14-241a-4e40-ab73-7cfded49c5c2" providerId="ADAL" clId="{D0948FA0-832E-450D-BA77-E507ED2A1486}" dt="2025-11-13T07:14:35.912" v="5113" actId="207"/>
          <ac:spMkLst>
            <pc:docMk/>
            <pc:sldMk cId="605904291" sldId="298"/>
            <ac:spMk id="30" creationId="{39F8A9EF-BF37-8B58-262C-5D3113D8AEC8}"/>
          </ac:spMkLst>
        </pc:spChg>
        <pc:graphicFrameChg chg="add mod">
          <ac:chgData name="#DE GROOTE JULIE PATRICIA N#" userId="d176bd14-241a-4e40-ab73-7cfded49c5c2" providerId="ADAL" clId="{D0948FA0-832E-450D-BA77-E507ED2A1486}" dt="2025-11-13T06:56:15.242" v="4720" actId="1076"/>
          <ac:graphicFrameMkLst>
            <pc:docMk/>
            <pc:sldMk cId="605904291" sldId="298"/>
            <ac:graphicFrameMk id="26" creationId="{5639C26D-97F8-F9D8-8BDF-9158CC7FB99B}"/>
          </ac:graphicFrameMkLst>
        </pc:graphicFrameChg>
      </pc:sldChg>
      <pc:sldChg chg="addSp delSp modSp add mod ord">
        <pc:chgData name="#DE GROOTE JULIE PATRICIA N#" userId="d176bd14-241a-4e40-ab73-7cfded49c5c2" providerId="ADAL" clId="{D0948FA0-832E-450D-BA77-E507ED2A1486}" dt="2025-11-14T10:03:04.412" v="10007" actId="14100"/>
        <pc:sldMkLst>
          <pc:docMk/>
          <pc:sldMk cId="3293349499" sldId="299"/>
        </pc:sldMkLst>
        <pc:spChg chg="add mod">
          <ac:chgData name="#DE GROOTE JULIE PATRICIA N#" userId="d176bd14-241a-4e40-ab73-7cfded49c5c2" providerId="ADAL" clId="{D0948FA0-832E-450D-BA77-E507ED2A1486}" dt="2025-11-14T10:03:04.412" v="10007" actId="14100"/>
          <ac:spMkLst>
            <pc:docMk/>
            <pc:sldMk cId="3293349499" sldId="299"/>
            <ac:spMk id="7" creationId="{2CBA1B5A-5742-615A-EB54-C88107864966}"/>
          </ac:spMkLst>
        </pc:spChg>
        <pc:spChg chg="add mod">
          <ac:chgData name="#DE GROOTE JULIE PATRICIA N#" userId="d176bd14-241a-4e40-ab73-7cfded49c5c2" providerId="ADAL" clId="{D0948FA0-832E-450D-BA77-E507ED2A1486}" dt="2025-11-14T10:02:51.399" v="10005"/>
          <ac:spMkLst>
            <pc:docMk/>
            <pc:sldMk cId="3293349499" sldId="299"/>
            <ac:spMk id="9" creationId="{2A670BA6-28BC-DC5E-3D53-9D704108A0AB}"/>
          </ac:spMkLst>
        </pc:spChg>
        <pc:graphicFrameChg chg="add mod ord modGraphic">
          <ac:chgData name="#DE GROOTE JULIE PATRICIA N#" userId="d176bd14-241a-4e40-ab73-7cfded49c5c2" providerId="ADAL" clId="{D0948FA0-832E-450D-BA77-E507ED2A1486}" dt="2025-11-14T10:00:24.959" v="9969" actId="20577"/>
          <ac:graphicFrameMkLst>
            <pc:docMk/>
            <pc:sldMk cId="3293349499" sldId="299"/>
            <ac:graphicFrameMk id="6" creationId="{41699862-468E-7C6C-3C26-BF23D18F09BE}"/>
          </ac:graphicFrameMkLst>
        </pc:graphicFrameChg>
        <pc:picChg chg="add mod">
          <ac:chgData name="#DE GROOTE JULIE PATRICIA N#" userId="d176bd14-241a-4e40-ab73-7cfded49c5c2" providerId="ADAL" clId="{D0948FA0-832E-450D-BA77-E507ED2A1486}" dt="2025-11-14T09:59:31.604" v="9928" actId="166"/>
          <ac:picMkLst>
            <pc:docMk/>
            <pc:sldMk cId="3293349499" sldId="299"/>
            <ac:picMk id="1026" creationId="{E92B542D-1068-9AE1-4D1B-871600E43B84}"/>
          </ac:picMkLst>
        </pc:picChg>
      </pc:sldChg>
      <pc:sldChg chg="delSp add del mod setBg delDesignElem">
        <pc:chgData name="#DE GROOTE JULIE PATRICIA N#" userId="d176bd14-241a-4e40-ab73-7cfded49c5c2" providerId="ADAL" clId="{D0948FA0-832E-450D-BA77-E507ED2A1486}" dt="2025-11-13T06:21:04.984" v="3335" actId="47"/>
        <pc:sldMkLst>
          <pc:docMk/>
          <pc:sldMk cId="206389866" sldId="300"/>
        </pc:sldMkLst>
      </pc:sldChg>
      <pc:sldChg chg="addSp modSp add mod">
        <pc:chgData name="#DE GROOTE JULIE PATRICIA N#" userId="d176bd14-241a-4e40-ab73-7cfded49c5c2" providerId="ADAL" clId="{D0948FA0-832E-450D-BA77-E507ED2A1486}" dt="2025-11-13T09:45:06.197" v="6531" actId="20577"/>
        <pc:sldMkLst>
          <pc:docMk/>
          <pc:sldMk cId="3351414585" sldId="301"/>
        </pc:sldMkLst>
        <pc:spChg chg="add mod">
          <ac:chgData name="#DE GROOTE JULIE PATRICIA N#" userId="d176bd14-241a-4e40-ab73-7cfded49c5c2" providerId="ADAL" clId="{D0948FA0-832E-450D-BA77-E507ED2A1486}" dt="2025-11-13T06:30:20.270" v="3498" actId="207"/>
          <ac:spMkLst>
            <pc:docMk/>
            <pc:sldMk cId="3351414585" sldId="301"/>
            <ac:spMk id="3" creationId="{4FD03E9B-4707-5FE9-6DCC-2AE7C2A4F9C1}"/>
          </ac:spMkLst>
        </pc:spChg>
        <pc:spChg chg="add mod">
          <ac:chgData name="#DE GROOTE JULIE PATRICIA N#" userId="d176bd14-241a-4e40-ab73-7cfded49c5c2" providerId="ADAL" clId="{D0948FA0-832E-450D-BA77-E507ED2A1486}" dt="2025-11-13T06:21:02.641" v="3334"/>
          <ac:spMkLst>
            <pc:docMk/>
            <pc:sldMk cId="3351414585" sldId="301"/>
            <ac:spMk id="14" creationId="{650584FF-2322-0823-F3FC-F95EF2FD5633}"/>
          </ac:spMkLst>
        </pc:spChg>
        <pc:spChg chg="add mod">
          <ac:chgData name="#DE GROOTE JULIE PATRICIA N#" userId="d176bd14-241a-4e40-ab73-7cfded49c5c2" providerId="ADAL" clId="{D0948FA0-832E-450D-BA77-E507ED2A1486}" dt="2025-11-13T06:29:53.596" v="3497" actId="20577"/>
          <ac:spMkLst>
            <pc:docMk/>
            <pc:sldMk cId="3351414585" sldId="301"/>
            <ac:spMk id="18" creationId="{C70CA345-9638-AB51-1DD0-B3CD218F2F7C}"/>
          </ac:spMkLst>
        </pc:spChg>
        <pc:graphicFrameChg chg="mod modGraphic">
          <ac:chgData name="#DE GROOTE JULIE PATRICIA N#" userId="d176bd14-241a-4e40-ab73-7cfded49c5c2" providerId="ADAL" clId="{D0948FA0-832E-450D-BA77-E507ED2A1486}" dt="2025-11-13T09:45:06.197" v="6531" actId="20577"/>
          <ac:graphicFrameMkLst>
            <pc:docMk/>
            <pc:sldMk cId="3351414585" sldId="301"/>
            <ac:graphicFrameMk id="9" creationId="{B863C3C9-6074-AEC5-65AD-18C6A9F7FB23}"/>
          </ac:graphicFrameMkLst>
        </pc:graphicFrameChg>
      </pc:sldChg>
      <pc:sldChg chg="delSp modSp add del mod ord">
        <pc:chgData name="#DE GROOTE JULIE PATRICIA N#" userId="d176bd14-241a-4e40-ab73-7cfded49c5c2" providerId="ADAL" clId="{D0948FA0-832E-450D-BA77-E507ED2A1486}" dt="2025-11-13T07:10:25.177" v="4999" actId="47"/>
        <pc:sldMkLst>
          <pc:docMk/>
          <pc:sldMk cId="3613830985" sldId="302"/>
        </pc:sldMkLst>
      </pc:sldChg>
      <pc:sldChg chg="addSp delSp modSp add mod">
        <pc:chgData name="#DE GROOTE JULIE PATRICIA N#" userId="d176bd14-241a-4e40-ab73-7cfded49c5c2" providerId="ADAL" clId="{D0948FA0-832E-450D-BA77-E507ED2A1486}" dt="2025-11-13T06:49:34.496" v="4521" actId="20577"/>
        <pc:sldMkLst>
          <pc:docMk/>
          <pc:sldMk cId="538310886" sldId="303"/>
        </pc:sldMkLst>
        <pc:spChg chg="add mod">
          <ac:chgData name="#DE GROOTE JULIE PATRICIA N#" userId="d176bd14-241a-4e40-ab73-7cfded49c5c2" providerId="ADAL" clId="{D0948FA0-832E-450D-BA77-E507ED2A1486}" dt="2025-11-13T06:49:34.496" v="4521" actId="20577"/>
          <ac:spMkLst>
            <pc:docMk/>
            <pc:sldMk cId="538310886" sldId="303"/>
            <ac:spMk id="7" creationId="{E811246B-8942-1843-A386-B797764915C3}"/>
          </ac:spMkLst>
        </pc:spChg>
        <pc:spChg chg="add mod">
          <ac:chgData name="#DE GROOTE JULIE PATRICIA N#" userId="d176bd14-241a-4e40-ab73-7cfded49c5c2" providerId="ADAL" clId="{D0948FA0-832E-450D-BA77-E507ED2A1486}" dt="2025-11-13T06:49:25.211" v="4499"/>
          <ac:spMkLst>
            <pc:docMk/>
            <pc:sldMk cId="538310886" sldId="303"/>
            <ac:spMk id="16" creationId="{D488D57E-3A83-E299-74EB-DF496E810F92}"/>
          </ac:spMkLst>
        </pc:spChg>
        <pc:spChg chg="add mod">
          <ac:chgData name="#DE GROOTE JULIE PATRICIA N#" userId="d176bd14-241a-4e40-ab73-7cfded49c5c2" providerId="ADAL" clId="{D0948FA0-832E-450D-BA77-E507ED2A1486}" dt="2025-11-13T06:49:25.211" v="4499"/>
          <ac:spMkLst>
            <pc:docMk/>
            <pc:sldMk cId="538310886" sldId="303"/>
            <ac:spMk id="23" creationId="{A6B7CD63-227A-02EF-12CF-4580C5349860}"/>
          </ac:spMkLst>
        </pc:spChg>
        <pc:picChg chg="add mod">
          <ac:chgData name="#DE GROOTE JULIE PATRICIA N#" userId="d176bd14-241a-4e40-ab73-7cfded49c5c2" providerId="ADAL" clId="{D0948FA0-832E-450D-BA77-E507ED2A1486}" dt="2025-11-13T06:49:25.211" v="4499"/>
          <ac:picMkLst>
            <pc:docMk/>
            <pc:sldMk cId="538310886" sldId="303"/>
            <ac:picMk id="19" creationId="{1F3F2CE0-8CEA-9FC5-8176-270EB988749B}"/>
          </ac:picMkLst>
        </pc:picChg>
        <pc:picChg chg="add mod">
          <ac:chgData name="#DE GROOTE JULIE PATRICIA N#" userId="d176bd14-241a-4e40-ab73-7cfded49c5c2" providerId="ADAL" clId="{D0948FA0-832E-450D-BA77-E507ED2A1486}" dt="2025-11-13T06:49:25.211" v="4499"/>
          <ac:picMkLst>
            <pc:docMk/>
            <pc:sldMk cId="538310886" sldId="303"/>
            <ac:picMk id="20" creationId="{1D22CEBF-48C4-217A-A204-C0B02637D9EC}"/>
          </ac:picMkLst>
        </pc:picChg>
        <pc:picChg chg="add mod">
          <ac:chgData name="#DE GROOTE JULIE PATRICIA N#" userId="d176bd14-241a-4e40-ab73-7cfded49c5c2" providerId="ADAL" clId="{D0948FA0-832E-450D-BA77-E507ED2A1486}" dt="2025-11-13T06:49:25.211" v="4499"/>
          <ac:picMkLst>
            <pc:docMk/>
            <pc:sldMk cId="538310886" sldId="303"/>
            <ac:picMk id="21" creationId="{D92D5E28-7187-9A10-11AA-D2A2C6F828D5}"/>
          </ac:picMkLst>
        </pc:picChg>
        <pc:picChg chg="add mod">
          <ac:chgData name="#DE GROOTE JULIE PATRICIA N#" userId="d176bd14-241a-4e40-ab73-7cfded49c5c2" providerId="ADAL" clId="{D0948FA0-832E-450D-BA77-E507ED2A1486}" dt="2025-11-13T06:49:25.211" v="4499"/>
          <ac:picMkLst>
            <pc:docMk/>
            <pc:sldMk cId="538310886" sldId="303"/>
            <ac:picMk id="22" creationId="{7B8AB975-06DA-AB6F-E678-D7C38EDAC65A}"/>
          </ac:picMkLst>
        </pc:picChg>
      </pc:sldChg>
      <pc:sldChg chg="modSp add">
        <pc:chgData name="#DE GROOTE JULIE PATRICIA N#" userId="d176bd14-241a-4e40-ab73-7cfded49c5c2" providerId="ADAL" clId="{D0948FA0-832E-450D-BA77-E507ED2A1486}" dt="2025-11-14T10:15:14.711" v="10039"/>
        <pc:sldMkLst>
          <pc:docMk/>
          <pc:sldMk cId="274298411" sldId="304"/>
        </pc:sldMkLst>
        <pc:picChg chg="mod">
          <ac:chgData name="#DE GROOTE JULIE PATRICIA N#" userId="d176bd14-241a-4e40-ab73-7cfded49c5c2" providerId="ADAL" clId="{D0948FA0-832E-450D-BA77-E507ED2A1486}" dt="2025-11-14T10:15:14.711" v="10039"/>
          <ac:picMkLst>
            <pc:docMk/>
            <pc:sldMk cId="274298411" sldId="304"/>
            <ac:picMk id="3" creationId="{BC4B1E6C-9501-39AE-D48F-F60BDBEBC259}"/>
          </ac:picMkLst>
        </pc:picChg>
      </pc:sldChg>
      <pc:sldChg chg="addSp delSp modSp add mod ord">
        <pc:chgData name="#DE GROOTE JULIE PATRICIA N#" userId="d176bd14-241a-4e40-ab73-7cfded49c5c2" providerId="ADAL" clId="{D0948FA0-832E-450D-BA77-E507ED2A1486}" dt="2025-11-13T06:55:11.033" v="4621" actId="1076"/>
        <pc:sldMkLst>
          <pc:docMk/>
          <pc:sldMk cId="279052062" sldId="305"/>
        </pc:sldMkLst>
        <pc:spChg chg="mod">
          <ac:chgData name="#DE GROOTE JULIE PATRICIA N#" userId="d176bd14-241a-4e40-ab73-7cfded49c5c2" providerId="ADAL" clId="{D0948FA0-832E-450D-BA77-E507ED2A1486}" dt="2025-11-13T06:52:54.630" v="4559" actId="20577"/>
          <ac:spMkLst>
            <pc:docMk/>
            <pc:sldMk cId="279052062" sldId="305"/>
            <ac:spMk id="5" creationId="{C147F52C-660A-48CF-BF9E-EFD8AF32927B}"/>
          </ac:spMkLst>
        </pc:spChg>
        <pc:spChg chg="add mod">
          <ac:chgData name="#DE GROOTE JULIE PATRICIA N#" userId="d176bd14-241a-4e40-ab73-7cfded49c5c2" providerId="ADAL" clId="{D0948FA0-832E-450D-BA77-E507ED2A1486}" dt="2025-11-13T06:52:51.355" v="4553"/>
          <ac:spMkLst>
            <pc:docMk/>
            <pc:sldMk cId="279052062" sldId="305"/>
            <ac:spMk id="9" creationId="{8EE70EB8-E4C2-2B8A-6E81-69DAA6117D3E}"/>
          </ac:spMkLst>
        </pc:spChg>
        <pc:spChg chg="mod ord">
          <ac:chgData name="#DE GROOTE JULIE PATRICIA N#" userId="d176bd14-241a-4e40-ab73-7cfded49c5c2" providerId="ADAL" clId="{D0948FA0-832E-450D-BA77-E507ED2A1486}" dt="2025-11-13T06:54:32.414" v="4613" actId="166"/>
          <ac:spMkLst>
            <pc:docMk/>
            <pc:sldMk cId="279052062" sldId="305"/>
            <ac:spMk id="14" creationId="{6C426788-0D4F-ECC9-A3D2-A63715B652F2}"/>
          </ac:spMkLst>
        </pc:spChg>
        <pc:graphicFrameChg chg="add mod modGraphic">
          <ac:chgData name="#DE GROOTE JULIE PATRICIA N#" userId="d176bd14-241a-4e40-ab73-7cfded49c5c2" providerId="ADAL" clId="{D0948FA0-832E-450D-BA77-E507ED2A1486}" dt="2025-11-13T06:55:11.033" v="4621" actId="1076"/>
          <ac:graphicFrameMkLst>
            <pc:docMk/>
            <pc:sldMk cId="279052062" sldId="305"/>
            <ac:graphicFrameMk id="16" creationId="{A6106A0A-6A72-1BC2-C7CE-971B37AEA888}"/>
          </ac:graphicFrameMkLst>
        </pc:graphicFrameChg>
      </pc:sldChg>
      <pc:sldChg chg="addSp delSp modSp add mod modNotesTx">
        <pc:chgData name="#DE GROOTE JULIE PATRICIA N#" userId="d176bd14-241a-4e40-ab73-7cfded49c5c2" providerId="ADAL" clId="{D0948FA0-832E-450D-BA77-E507ED2A1486}" dt="2025-11-14T10:10:32.169" v="10038" actId="20577"/>
        <pc:sldMkLst>
          <pc:docMk/>
          <pc:sldMk cId="2597270869" sldId="306"/>
        </pc:sldMkLst>
        <pc:spChg chg="add mod">
          <ac:chgData name="#DE GROOTE JULIE PATRICIA N#" userId="d176bd14-241a-4e40-ab73-7cfded49c5c2" providerId="ADAL" clId="{D0948FA0-832E-450D-BA77-E507ED2A1486}" dt="2025-11-13T06:57:18.962" v="4723"/>
          <ac:spMkLst>
            <pc:docMk/>
            <pc:sldMk cId="2597270869" sldId="306"/>
            <ac:spMk id="2" creationId="{11DF6326-C7DB-770A-AECA-F92E0DABDB6C}"/>
          </ac:spMkLst>
        </pc:spChg>
        <pc:spChg chg="add mod">
          <ac:chgData name="#DE GROOTE JULIE PATRICIA N#" userId="d176bd14-241a-4e40-ab73-7cfded49c5c2" providerId="ADAL" clId="{D0948FA0-832E-450D-BA77-E507ED2A1486}" dt="2025-11-13T06:58:03.588" v="4727" actId="14100"/>
          <ac:spMkLst>
            <pc:docMk/>
            <pc:sldMk cId="2597270869" sldId="306"/>
            <ac:spMk id="3" creationId="{287DEBDD-7343-6621-190E-87D12FE89BC3}"/>
          </ac:spMkLst>
        </pc:spChg>
        <pc:graphicFrameChg chg="mod modGraphic">
          <ac:chgData name="#DE GROOTE JULIE PATRICIA N#" userId="d176bd14-241a-4e40-ab73-7cfded49c5c2" providerId="ADAL" clId="{D0948FA0-832E-450D-BA77-E507ED2A1486}" dt="2025-11-14T10:06:26.729" v="10029" actId="207"/>
          <ac:graphicFrameMkLst>
            <pc:docMk/>
            <pc:sldMk cId="2597270869" sldId="306"/>
            <ac:graphicFrameMk id="16" creationId="{41EC57B2-E4AA-FCF4-C102-EF35B0BF43F1}"/>
          </ac:graphicFrameMkLst>
        </pc:graphicFrameChg>
      </pc:sldChg>
      <pc:sldChg chg="modSp add">
        <pc:chgData name="#DE GROOTE JULIE PATRICIA N#" userId="d176bd14-241a-4e40-ab73-7cfded49c5c2" providerId="ADAL" clId="{D0948FA0-832E-450D-BA77-E507ED2A1486}" dt="2025-11-13T06:59:40.319" v="4736" actId="207"/>
        <pc:sldMkLst>
          <pc:docMk/>
          <pc:sldMk cId="1551778835" sldId="307"/>
        </pc:sldMkLst>
        <pc:graphicFrameChg chg="mod">
          <ac:chgData name="#DE GROOTE JULIE PATRICIA N#" userId="d176bd14-241a-4e40-ab73-7cfded49c5c2" providerId="ADAL" clId="{D0948FA0-832E-450D-BA77-E507ED2A1486}" dt="2025-11-13T06:59:40.319" v="4736" actId="207"/>
          <ac:graphicFrameMkLst>
            <pc:docMk/>
            <pc:sldMk cId="1551778835" sldId="307"/>
            <ac:graphicFrameMk id="19" creationId="{3D6C13D0-8547-E3B0-BE23-FC795B11AB5C}"/>
          </ac:graphicFrameMkLst>
        </pc:graphicFrameChg>
      </pc:sldChg>
      <pc:sldChg chg="addSp delSp modSp add del setBg delDesignElem">
        <pc:chgData name="#DE GROOTE JULIE PATRICIA N#" userId="d176bd14-241a-4e40-ab73-7cfded49c5c2" providerId="ADAL" clId="{D0948FA0-832E-450D-BA77-E507ED2A1486}" dt="2025-11-13T06:59:27.562" v="4731"/>
        <pc:sldMkLst>
          <pc:docMk/>
          <pc:sldMk cId="1946309740" sldId="307"/>
        </pc:sldMkLst>
      </pc:sldChg>
      <pc:sldChg chg="modSp add ord">
        <pc:chgData name="#DE GROOTE JULIE PATRICIA N#" userId="d176bd14-241a-4e40-ab73-7cfded49c5c2" providerId="ADAL" clId="{D0948FA0-832E-450D-BA77-E507ED2A1486}" dt="2025-11-13T06:59:44.578" v="4737" actId="207"/>
        <pc:sldMkLst>
          <pc:docMk/>
          <pc:sldMk cId="2470254808" sldId="308"/>
        </pc:sldMkLst>
        <pc:graphicFrameChg chg="mod">
          <ac:chgData name="#DE GROOTE JULIE PATRICIA N#" userId="d176bd14-241a-4e40-ab73-7cfded49c5c2" providerId="ADAL" clId="{D0948FA0-832E-450D-BA77-E507ED2A1486}" dt="2025-11-13T06:59:44.578" v="4737" actId="207"/>
          <ac:graphicFrameMkLst>
            <pc:docMk/>
            <pc:sldMk cId="2470254808" sldId="308"/>
            <ac:graphicFrameMk id="19" creationId="{421B56BE-4069-8142-517C-A560FD6C3D5B}"/>
          </ac:graphicFrameMkLst>
        </pc:graphicFrameChg>
      </pc:sldChg>
      <pc:sldChg chg="addSp modSp add ord">
        <pc:chgData name="#DE GROOTE JULIE PATRICIA N#" userId="d176bd14-241a-4e40-ab73-7cfded49c5c2" providerId="ADAL" clId="{D0948FA0-832E-450D-BA77-E507ED2A1486}" dt="2025-11-13T09:37:07.746" v="6521"/>
        <pc:sldMkLst>
          <pc:docMk/>
          <pc:sldMk cId="1522273097" sldId="309"/>
        </pc:sldMkLst>
        <pc:spChg chg="add mod">
          <ac:chgData name="#DE GROOTE JULIE PATRICIA N#" userId="d176bd14-241a-4e40-ab73-7cfded49c5c2" providerId="ADAL" clId="{D0948FA0-832E-450D-BA77-E507ED2A1486}" dt="2025-11-13T09:37:07.746" v="6521"/>
          <ac:spMkLst>
            <pc:docMk/>
            <pc:sldMk cId="1522273097" sldId="309"/>
            <ac:spMk id="3" creationId="{BC3F69AE-77C3-F736-93FD-39DDCC1C3B6D}"/>
          </ac:spMkLst>
        </pc:spChg>
        <pc:graphicFrameChg chg="mod">
          <ac:chgData name="#DE GROOTE JULIE PATRICIA N#" userId="d176bd14-241a-4e40-ab73-7cfded49c5c2" providerId="ADAL" clId="{D0948FA0-832E-450D-BA77-E507ED2A1486}" dt="2025-11-13T07:00:09.347" v="4741" actId="207"/>
          <ac:graphicFrameMkLst>
            <pc:docMk/>
            <pc:sldMk cId="1522273097" sldId="309"/>
            <ac:graphicFrameMk id="19" creationId="{7B3287F0-842A-4530-3BE8-ED062CF04159}"/>
          </ac:graphicFrameMkLst>
        </pc:graphicFrameChg>
      </pc:sldChg>
      <pc:sldChg chg="add ord">
        <pc:chgData name="#DE GROOTE JULIE PATRICIA N#" userId="d176bd14-241a-4e40-ab73-7cfded49c5c2" providerId="ADAL" clId="{D0948FA0-832E-450D-BA77-E507ED2A1486}" dt="2025-11-13T07:00:23.843" v="4744"/>
        <pc:sldMkLst>
          <pc:docMk/>
          <pc:sldMk cId="1257920560" sldId="310"/>
        </pc:sldMkLst>
      </pc:sldChg>
      <pc:sldChg chg="addSp modSp add ord">
        <pc:chgData name="#DE GROOTE JULIE PATRICIA N#" userId="d176bd14-241a-4e40-ab73-7cfded49c5c2" providerId="ADAL" clId="{D0948FA0-832E-450D-BA77-E507ED2A1486}" dt="2025-11-14T09:47:33.172" v="9296"/>
        <pc:sldMkLst>
          <pc:docMk/>
          <pc:sldMk cId="1754366777" sldId="311"/>
        </pc:sldMkLst>
        <pc:spChg chg="add mod">
          <ac:chgData name="#DE GROOTE JULIE PATRICIA N#" userId="d176bd14-241a-4e40-ab73-7cfded49c5c2" providerId="ADAL" clId="{D0948FA0-832E-450D-BA77-E507ED2A1486}" dt="2025-11-14T09:47:33.172" v="9296"/>
          <ac:spMkLst>
            <pc:docMk/>
            <pc:sldMk cId="1754366777" sldId="311"/>
            <ac:spMk id="3" creationId="{A7754A00-755A-8A13-0E4F-A6176B2A8ED1}"/>
          </ac:spMkLst>
        </pc:spChg>
        <pc:graphicFrameChg chg="mod">
          <ac:chgData name="#DE GROOTE JULIE PATRICIA N#" userId="d176bd14-241a-4e40-ab73-7cfded49c5c2" providerId="ADAL" clId="{D0948FA0-832E-450D-BA77-E507ED2A1486}" dt="2025-11-13T07:00:40.540" v="4748" actId="207"/>
          <ac:graphicFrameMkLst>
            <pc:docMk/>
            <pc:sldMk cId="1754366777" sldId="311"/>
            <ac:graphicFrameMk id="19" creationId="{B6C0BCF5-5FE2-7AD4-3D3D-55567902D7AB}"/>
          </ac:graphicFrameMkLst>
        </pc:graphicFrameChg>
      </pc:sldChg>
      <pc:sldChg chg="addSp modSp add mod ord">
        <pc:chgData name="#DE GROOTE JULIE PATRICIA N#" userId="d176bd14-241a-4e40-ab73-7cfded49c5c2" providerId="ADAL" clId="{D0948FA0-832E-450D-BA77-E507ED2A1486}" dt="2025-11-13T07:01:37.302" v="4782" actId="1076"/>
        <pc:sldMkLst>
          <pc:docMk/>
          <pc:sldMk cId="82225573" sldId="312"/>
        </pc:sldMkLst>
        <pc:spChg chg="add mod">
          <ac:chgData name="#DE GROOTE JULIE PATRICIA N#" userId="d176bd14-241a-4e40-ab73-7cfded49c5c2" providerId="ADAL" clId="{D0948FA0-832E-450D-BA77-E507ED2A1486}" dt="2025-11-13T07:01:15.579" v="4754" actId="1076"/>
          <ac:spMkLst>
            <pc:docMk/>
            <pc:sldMk cId="82225573" sldId="312"/>
            <ac:spMk id="3" creationId="{920E6E03-7BCE-1DF0-3233-643DBDDFE945}"/>
          </ac:spMkLst>
        </pc:spChg>
        <pc:spChg chg="add mod">
          <ac:chgData name="#DE GROOTE JULIE PATRICIA N#" userId="d176bd14-241a-4e40-ab73-7cfded49c5c2" providerId="ADAL" clId="{D0948FA0-832E-450D-BA77-E507ED2A1486}" dt="2025-11-13T07:01:37.302" v="4782" actId="1076"/>
          <ac:spMkLst>
            <pc:docMk/>
            <pc:sldMk cId="82225573" sldId="312"/>
            <ac:spMk id="6" creationId="{268ED356-0E3E-DEFA-8D3F-1B5C65481879}"/>
          </ac:spMkLst>
        </pc:spChg>
        <pc:graphicFrameChg chg="mod">
          <ac:chgData name="#DE GROOTE JULIE PATRICIA N#" userId="d176bd14-241a-4e40-ab73-7cfded49c5c2" providerId="ADAL" clId="{D0948FA0-832E-450D-BA77-E507ED2A1486}" dt="2025-11-13T07:00:58.392" v="4752" actId="207"/>
          <ac:graphicFrameMkLst>
            <pc:docMk/>
            <pc:sldMk cId="82225573" sldId="312"/>
            <ac:graphicFrameMk id="19" creationId="{E7D2DE43-2D3C-C1D1-2600-61400929372E}"/>
          </ac:graphicFrameMkLst>
        </pc:graphicFrameChg>
      </pc:sldChg>
      <pc:sldChg chg="modSp add mod ord">
        <pc:chgData name="#DE GROOTE JULIE PATRICIA N#" userId="d176bd14-241a-4e40-ab73-7cfded49c5c2" providerId="ADAL" clId="{D0948FA0-832E-450D-BA77-E507ED2A1486}" dt="2025-11-13T09:45:01.221" v="6527" actId="20577"/>
        <pc:sldMkLst>
          <pc:docMk/>
          <pc:sldMk cId="1795472916" sldId="313"/>
        </pc:sldMkLst>
        <pc:graphicFrameChg chg="mod modGraphic">
          <ac:chgData name="#DE GROOTE JULIE PATRICIA N#" userId="d176bd14-241a-4e40-ab73-7cfded49c5c2" providerId="ADAL" clId="{D0948FA0-832E-450D-BA77-E507ED2A1486}" dt="2025-11-13T09:45:01.221" v="6527" actId="20577"/>
          <ac:graphicFrameMkLst>
            <pc:docMk/>
            <pc:sldMk cId="1795472916" sldId="313"/>
            <ac:graphicFrameMk id="9" creationId="{46312A46-75D1-18C6-24CB-3D909CCD3961}"/>
          </ac:graphicFrameMkLst>
        </pc:graphicFrameChg>
      </pc:sldChg>
      <pc:sldChg chg="addSp modSp add mod ord">
        <pc:chgData name="#DE GROOTE JULIE PATRICIA N#" userId="d176bd14-241a-4e40-ab73-7cfded49c5c2" providerId="ADAL" clId="{D0948FA0-832E-450D-BA77-E507ED2A1486}" dt="2025-11-14T10:04:31.176" v="10021" actId="1076"/>
        <pc:sldMkLst>
          <pc:docMk/>
          <pc:sldMk cId="3349487685" sldId="314"/>
        </pc:sldMkLst>
        <pc:spChg chg="add mod">
          <ac:chgData name="#DE GROOTE JULIE PATRICIA N#" userId="d176bd14-241a-4e40-ab73-7cfded49c5c2" providerId="ADAL" clId="{D0948FA0-832E-450D-BA77-E507ED2A1486}" dt="2025-11-13T09:46:04.423" v="6537" actId="1076"/>
          <ac:spMkLst>
            <pc:docMk/>
            <pc:sldMk cId="3349487685" sldId="314"/>
            <ac:spMk id="3" creationId="{F4AD83B2-CDE7-E0DA-C2A4-6BA20E596422}"/>
          </ac:spMkLst>
        </pc:spChg>
        <pc:spChg chg="add mod">
          <ac:chgData name="#DE GROOTE JULIE PATRICIA N#" userId="d176bd14-241a-4e40-ab73-7cfded49c5c2" providerId="ADAL" clId="{D0948FA0-832E-450D-BA77-E507ED2A1486}" dt="2025-11-14T10:04:31.176" v="10021" actId="1076"/>
          <ac:spMkLst>
            <pc:docMk/>
            <pc:sldMk cId="3349487685" sldId="314"/>
            <ac:spMk id="6" creationId="{86C3731B-0D99-5DD7-3CF1-D859824897BF}"/>
          </ac:spMkLst>
        </pc:spChg>
        <pc:spChg chg="add mod">
          <ac:chgData name="#DE GROOTE JULIE PATRICIA N#" userId="d176bd14-241a-4e40-ab73-7cfded49c5c2" providerId="ADAL" clId="{D0948FA0-832E-450D-BA77-E507ED2A1486}" dt="2025-11-13T07:04:55.793" v="4867"/>
          <ac:spMkLst>
            <pc:docMk/>
            <pc:sldMk cId="3349487685" sldId="314"/>
            <ac:spMk id="7" creationId="{0D185B4B-140D-0626-DCFB-1DCB1265C098}"/>
          </ac:spMkLst>
        </pc:spChg>
        <pc:graphicFrameChg chg="mod modGraphic">
          <ac:chgData name="#DE GROOTE JULIE PATRICIA N#" userId="d176bd14-241a-4e40-ab73-7cfded49c5c2" providerId="ADAL" clId="{D0948FA0-832E-450D-BA77-E507ED2A1486}" dt="2025-11-13T07:04:33.459" v="4861" actId="20577"/>
          <ac:graphicFrameMkLst>
            <pc:docMk/>
            <pc:sldMk cId="3349487685" sldId="314"/>
            <ac:graphicFrameMk id="9" creationId="{DB18ED0C-412D-80D2-53FB-E2827CAE62AF}"/>
          </ac:graphicFrameMkLst>
        </pc:graphicFrameChg>
      </pc:sldChg>
      <pc:sldChg chg="add ord">
        <pc:chgData name="#DE GROOTE JULIE PATRICIA N#" userId="d176bd14-241a-4e40-ab73-7cfded49c5c2" providerId="ADAL" clId="{D0948FA0-832E-450D-BA77-E507ED2A1486}" dt="2025-11-13T07:03:19.484" v="4799"/>
        <pc:sldMkLst>
          <pc:docMk/>
          <pc:sldMk cId="2852953743" sldId="315"/>
        </pc:sldMkLst>
      </pc:sldChg>
      <pc:sldChg chg="addSp delSp add del setBg delDesignElem">
        <pc:chgData name="#DE GROOTE JULIE PATRICIA N#" userId="d176bd14-241a-4e40-ab73-7cfded49c5c2" providerId="ADAL" clId="{D0948FA0-832E-450D-BA77-E507ED2A1486}" dt="2025-11-13T07:03:15.180" v="4796"/>
        <pc:sldMkLst>
          <pc:docMk/>
          <pc:sldMk cId="3993842821" sldId="315"/>
        </pc:sldMkLst>
      </pc:sldChg>
      <pc:sldChg chg="modSp add del mod ord">
        <pc:chgData name="#DE GROOTE JULIE PATRICIA N#" userId="d176bd14-241a-4e40-ab73-7cfded49c5c2" providerId="ADAL" clId="{D0948FA0-832E-450D-BA77-E507ED2A1486}" dt="2025-11-13T07:04:44.190" v="4863" actId="47"/>
        <pc:sldMkLst>
          <pc:docMk/>
          <pc:sldMk cId="3497032498" sldId="316"/>
        </pc:sldMkLst>
      </pc:sldChg>
      <pc:sldChg chg="addSp modSp add mod ord">
        <pc:chgData name="#DE GROOTE JULIE PATRICIA N#" userId="d176bd14-241a-4e40-ab73-7cfded49c5c2" providerId="ADAL" clId="{D0948FA0-832E-450D-BA77-E507ED2A1486}" dt="2025-11-13T07:05:34.116" v="4878"/>
        <pc:sldMkLst>
          <pc:docMk/>
          <pc:sldMk cId="3801649619" sldId="316"/>
        </pc:sldMkLst>
        <pc:spChg chg="mod">
          <ac:chgData name="#DE GROOTE JULIE PATRICIA N#" userId="d176bd14-241a-4e40-ab73-7cfded49c5c2" providerId="ADAL" clId="{D0948FA0-832E-450D-BA77-E507ED2A1486}" dt="2025-11-13T07:05:19.122" v="4877" actId="113"/>
          <ac:spMkLst>
            <pc:docMk/>
            <pc:sldMk cId="3801649619" sldId="316"/>
            <ac:spMk id="6" creationId="{9D6D06AD-C95C-9A1E-CCE4-B4A215A59F89}"/>
          </ac:spMkLst>
        </pc:spChg>
        <pc:spChg chg="add mod">
          <ac:chgData name="#DE GROOTE JULIE PATRICIA N#" userId="d176bd14-241a-4e40-ab73-7cfded49c5c2" providerId="ADAL" clId="{D0948FA0-832E-450D-BA77-E507ED2A1486}" dt="2025-11-13T07:05:34.116" v="4878"/>
          <ac:spMkLst>
            <pc:docMk/>
            <pc:sldMk cId="3801649619" sldId="316"/>
            <ac:spMk id="7" creationId="{C031B70F-D53D-E7C0-E68B-603405732286}"/>
          </ac:spMkLst>
        </pc:spChg>
      </pc:sldChg>
      <pc:sldChg chg="addSp delSp modSp add mod ord">
        <pc:chgData name="#DE GROOTE JULIE PATRICIA N#" userId="d176bd14-241a-4e40-ab73-7cfded49c5c2" providerId="ADAL" clId="{D0948FA0-832E-450D-BA77-E507ED2A1486}" dt="2025-11-13T07:10:15.046" v="4998" actId="1076"/>
        <pc:sldMkLst>
          <pc:docMk/>
          <pc:sldMk cId="322889526" sldId="317"/>
        </pc:sldMkLst>
        <pc:spChg chg="add mod">
          <ac:chgData name="#DE GROOTE JULIE PATRICIA N#" userId="d176bd14-241a-4e40-ab73-7cfded49c5c2" providerId="ADAL" clId="{D0948FA0-832E-450D-BA77-E507ED2A1486}" dt="2025-11-13T07:10:15.046" v="4998" actId="1076"/>
          <ac:spMkLst>
            <pc:docMk/>
            <pc:sldMk cId="322889526" sldId="317"/>
            <ac:spMk id="14" creationId="{3F4BC407-CCB1-3B2E-4898-51A7F044BC49}"/>
          </ac:spMkLst>
        </pc:spChg>
        <pc:spChg chg="add mod">
          <ac:chgData name="#DE GROOTE JULIE PATRICIA N#" userId="d176bd14-241a-4e40-ab73-7cfded49c5c2" providerId="ADAL" clId="{D0948FA0-832E-450D-BA77-E507ED2A1486}" dt="2025-11-13T07:10:15.046" v="4998" actId="1076"/>
          <ac:spMkLst>
            <pc:docMk/>
            <pc:sldMk cId="322889526" sldId="317"/>
            <ac:spMk id="16" creationId="{01B8F653-429B-AAB5-8499-C00F37BD528B}"/>
          </ac:spMkLst>
        </pc:spChg>
        <pc:graphicFrameChg chg="mod">
          <ac:chgData name="#DE GROOTE JULIE PATRICIA N#" userId="d176bd14-241a-4e40-ab73-7cfded49c5c2" providerId="ADAL" clId="{D0948FA0-832E-450D-BA77-E507ED2A1486}" dt="2025-11-13T07:06:20.827" v="4887" actId="2084"/>
          <ac:graphicFrameMkLst>
            <pc:docMk/>
            <pc:sldMk cId="322889526" sldId="317"/>
            <ac:graphicFrameMk id="9" creationId="{30C6E9CE-8E48-C124-F171-EC910318ECF3}"/>
          </ac:graphicFrameMkLst>
        </pc:graphicFrameChg>
      </pc:sldChg>
      <pc:sldChg chg="addSp delSp modSp add mod ord">
        <pc:chgData name="#DE GROOTE JULIE PATRICIA N#" userId="d176bd14-241a-4e40-ab73-7cfded49c5c2" providerId="ADAL" clId="{D0948FA0-832E-450D-BA77-E507ED2A1486}" dt="2025-11-13T07:09:36.740" v="4996" actId="14100"/>
        <pc:sldMkLst>
          <pc:docMk/>
          <pc:sldMk cId="853286670" sldId="318"/>
        </pc:sldMkLst>
        <pc:spChg chg="mod">
          <ac:chgData name="#DE GROOTE JULIE PATRICIA N#" userId="d176bd14-241a-4e40-ab73-7cfded49c5c2" providerId="ADAL" clId="{D0948FA0-832E-450D-BA77-E507ED2A1486}" dt="2025-11-13T07:06:58.130" v="4909" actId="14100"/>
          <ac:spMkLst>
            <pc:docMk/>
            <pc:sldMk cId="853286670" sldId="318"/>
            <ac:spMk id="7" creationId="{72FF4AA8-70ED-D536-7857-D8D17FC1AF2A}"/>
          </ac:spMkLst>
        </pc:spChg>
        <pc:spChg chg="add mod">
          <ac:chgData name="#DE GROOTE JULIE PATRICIA N#" userId="d176bd14-241a-4e40-ab73-7cfded49c5c2" providerId="ADAL" clId="{D0948FA0-832E-450D-BA77-E507ED2A1486}" dt="2025-11-13T07:09:36.740" v="4996" actId="14100"/>
          <ac:spMkLst>
            <pc:docMk/>
            <pc:sldMk cId="853286670" sldId="318"/>
            <ac:spMk id="14" creationId="{160922E8-F700-E133-EB36-BA10D378D5B9}"/>
          </ac:spMkLst>
        </pc:spChg>
        <pc:graphicFrameChg chg="mod">
          <ac:chgData name="#DE GROOTE JULIE PATRICIA N#" userId="d176bd14-241a-4e40-ab73-7cfded49c5c2" providerId="ADAL" clId="{D0948FA0-832E-450D-BA77-E507ED2A1486}" dt="2025-11-13T07:06:28.315" v="4890" actId="2084"/>
          <ac:graphicFrameMkLst>
            <pc:docMk/>
            <pc:sldMk cId="853286670" sldId="318"/>
            <ac:graphicFrameMk id="9" creationId="{5A5E4840-2C83-A221-4059-0837FD494287}"/>
          </ac:graphicFrameMkLst>
        </pc:graphicFrameChg>
      </pc:sldChg>
      <pc:sldChg chg="addSp delSp modSp add mod ord">
        <pc:chgData name="#DE GROOTE JULIE PATRICIA N#" userId="d176bd14-241a-4e40-ab73-7cfded49c5c2" providerId="ADAL" clId="{D0948FA0-832E-450D-BA77-E507ED2A1486}" dt="2025-11-13T14:00:52.292" v="7843" actId="478"/>
        <pc:sldMkLst>
          <pc:docMk/>
          <pc:sldMk cId="1780598032" sldId="319"/>
        </pc:sldMkLst>
      </pc:sldChg>
      <pc:sldChg chg="modSp add">
        <pc:chgData name="#DE GROOTE JULIE PATRICIA N#" userId="d176bd14-241a-4e40-ab73-7cfded49c5c2" providerId="ADAL" clId="{D0948FA0-832E-450D-BA77-E507ED2A1486}" dt="2025-11-13T07:16:57.974" v="5146" actId="207"/>
        <pc:sldMkLst>
          <pc:docMk/>
          <pc:sldMk cId="1504767135" sldId="320"/>
        </pc:sldMkLst>
        <pc:graphicFrameChg chg="mod">
          <ac:chgData name="#DE GROOTE JULIE PATRICIA N#" userId="d176bd14-241a-4e40-ab73-7cfded49c5c2" providerId="ADAL" clId="{D0948FA0-832E-450D-BA77-E507ED2A1486}" dt="2025-11-13T07:16:57.974" v="5146" actId="207"/>
          <ac:graphicFrameMkLst>
            <pc:docMk/>
            <pc:sldMk cId="1504767135" sldId="320"/>
            <ac:graphicFrameMk id="9" creationId="{D70E3E33-FCDC-4EDD-297F-8428C9981683}"/>
          </ac:graphicFrameMkLst>
        </pc:graphicFrameChg>
      </pc:sldChg>
      <pc:sldChg chg="addSp modSp add">
        <pc:chgData name="#DE GROOTE JULIE PATRICIA N#" userId="d176bd14-241a-4e40-ab73-7cfded49c5c2" providerId="ADAL" clId="{D0948FA0-832E-450D-BA77-E507ED2A1486}" dt="2025-11-13T14:09:08.463" v="8072"/>
        <pc:sldMkLst>
          <pc:docMk/>
          <pc:sldMk cId="3757011702" sldId="321"/>
        </pc:sldMkLst>
        <pc:spChg chg="add mod">
          <ac:chgData name="#DE GROOTE JULIE PATRICIA N#" userId="d176bd14-241a-4e40-ab73-7cfded49c5c2" providerId="ADAL" clId="{D0948FA0-832E-450D-BA77-E507ED2A1486}" dt="2025-11-13T14:09:08.463" v="8072"/>
          <ac:spMkLst>
            <pc:docMk/>
            <pc:sldMk cId="3757011702" sldId="321"/>
            <ac:spMk id="3" creationId="{57178527-6DB7-FCAC-74FE-30C01051C385}"/>
          </ac:spMkLst>
        </pc:spChg>
        <pc:graphicFrameChg chg="mod">
          <ac:chgData name="#DE GROOTE JULIE PATRICIA N#" userId="d176bd14-241a-4e40-ab73-7cfded49c5c2" providerId="ADAL" clId="{D0948FA0-832E-450D-BA77-E507ED2A1486}" dt="2025-11-13T07:17:02.346" v="5147" actId="207"/>
          <ac:graphicFrameMkLst>
            <pc:docMk/>
            <pc:sldMk cId="3757011702" sldId="321"/>
            <ac:graphicFrameMk id="9" creationId="{6AB671CE-3224-C07F-7F28-3E40502B369D}"/>
          </ac:graphicFrameMkLst>
        </pc:graphicFrameChg>
      </pc:sldChg>
      <pc:sldChg chg="addSp modSp add">
        <pc:chgData name="#DE GROOTE JULIE PATRICIA N#" userId="d176bd14-241a-4e40-ab73-7cfded49c5c2" providerId="ADAL" clId="{D0948FA0-832E-450D-BA77-E507ED2A1486}" dt="2025-11-13T10:07:35.330" v="6744"/>
        <pc:sldMkLst>
          <pc:docMk/>
          <pc:sldMk cId="985887806" sldId="322"/>
        </pc:sldMkLst>
        <pc:spChg chg="add mod">
          <ac:chgData name="#DE GROOTE JULIE PATRICIA N#" userId="d176bd14-241a-4e40-ab73-7cfded49c5c2" providerId="ADAL" clId="{D0948FA0-832E-450D-BA77-E507ED2A1486}" dt="2025-11-13T10:07:35.330" v="6744"/>
          <ac:spMkLst>
            <pc:docMk/>
            <pc:sldMk cId="985887806" sldId="322"/>
            <ac:spMk id="3" creationId="{484C411F-1556-6E2F-813C-3CDCDE935554}"/>
          </ac:spMkLst>
        </pc:spChg>
        <pc:graphicFrameChg chg="mod">
          <ac:chgData name="#DE GROOTE JULIE PATRICIA N#" userId="d176bd14-241a-4e40-ab73-7cfded49c5c2" providerId="ADAL" clId="{D0948FA0-832E-450D-BA77-E507ED2A1486}" dt="2025-11-13T07:17:06.079" v="5148" actId="207"/>
          <ac:graphicFrameMkLst>
            <pc:docMk/>
            <pc:sldMk cId="985887806" sldId="322"/>
            <ac:graphicFrameMk id="9" creationId="{22FB86A9-57D6-B56E-7223-93F57B284678}"/>
          </ac:graphicFrameMkLst>
        </pc:graphicFrameChg>
      </pc:sldChg>
      <pc:sldChg chg="addSp modSp add">
        <pc:chgData name="#DE GROOTE JULIE PATRICIA N#" userId="d176bd14-241a-4e40-ab73-7cfded49c5c2" providerId="ADAL" clId="{D0948FA0-832E-450D-BA77-E507ED2A1486}" dt="2025-11-13T07:18:10.447" v="5150"/>
        <pc:sldMkLst>
          <pc:docMk/>
          <pc:sldMk cId="1641916816" sldId="323"/>
        </pc:sldMkLst>
        <pc:spChg chg="add mod">
          <ac:chgData name="#DE GROOTE JULIE PATRICIA N#" userId="d176bd14-241a-4e40-ab73-7cfded49c5c2" providerId="ADAL" clId="{D0948FA0-832E-450D-BA77-E507ED2A1486}" dt="2025-11-13T07:18:10.447" v="5150"/>
          <ac:spMkLst>
            <pc:docMk/>
            <pc:sldMk cId="1641916816" sldId="323"/>
            <ac:spMk id="3" creationId="{3FED086B-4730-C3E6-B278-F6BF601A3DBE}"/>
          </ac:spMkLst>
        </pc:spChg>
        <pc:spChg chg="add mod">
          <ac:chgData name="#DE GROOTE JULIE PATRICIA N#" userId="d176bd14-241a-4e40-ab73-7cfded49c5c2" providerId="ADAL" clId="{D0948FA0-832E-450D-BA77-E507ED2A1486}" dt="2025-11-13T07:18:10.447" v="5150"/>
          <ac:spMkLst>
            <pc:docMk/>
            <pc:sldMk cId="1641916816" sldId="323"/>
            <ac:spMk id="6" creationId="{EA139C81-1B4A-F7F8-A1DB-264D397E79D2}"/>
          </ac:spMkLst>
        </pc:spChg>
        <pc:graphicFrameChg chg="mod">
          <ac:chgData name="#DE GROOTE JULIE PATRICIA N#" userId="d176bd14-241a-4e40-ab73-7cfded49c5c2" providerId="ADAL" clId="{D0948FA0-832E-450D-BA77-E507ED2A1486}" dt="2025-11-13T07:17:09.684" v="5149" actId="207"/>
          <ac:graphicFrameMkLst>
            <pc:docMk/>
            <pc:sldMk cId="1641916816" sldId="323"/>
            <ac:graphicFrameMk id="9" creationId="{6F0D2D8D-8A2F-1C66-3914-D010D8197FA1}"/>
          </ac:graphicFrameMkLst>
        </pc:graphicFrameChg>
      </pc:sldChg>
      <pc:sldChg chg="addSp delSp modSp add mod">
        <pc:chgData name="#DE GROOTE JULIE PATRICIA N#" userId="d176bd14-241a-4e40-ab73-7cfded49c5c2" providerId="ADAL" clId="{D0948FA0-832E-450D-BA77-E507ED2A1486}" dt="2025-11-17T00:44:51.287" v="10908" actId="20577"/>
        <pc:sldMkLst>
          <pc:docMk/>
          <pc:sldMk cId="3647620637" sldId="324"/>
        </pc:sldMkLst>
        <pc:spChg chg="mod">
          <ac:chgData name="#DE GROOTE JULIE PATRICIA N#" userId="d176bd14-241a-4e40-ab73-7cfded49c5c2" providerId="ADAL" clId="{D0948FA0-832E-450D-BA77-E507ED2A1486}" dt="2025-11-13T09:52:58.685" v="6573" actId="114"/>
          <ac:spMkLst>
            <pc:docMk/>
            <pc:sldMk cId="3647620637" sldId="324"/>
            <ac:spMk id="2" creationId="{98DCD048-DE89-36C0-55C9-36CBFBE164BE}"/>
          </ac:spMkLst>
        </pc:spChg>
        <pc:graphicFrameChg chg="add mod modGraphic">
          <ac:chgData name="#DE GROOTE JULIE PATRICIA N#" userId="d176bd14-241a-4e40-ab73-7cfded49c5c2" providerId="ADAL" clId="{D0948FA0-832E-450D-BA77-E507ED2A1486}" dt="2025-11-17T00:44:51.287" v="10908" actId="20577"/>
          <ac:graphicFrameMkLst>
            <pc:docMk/>
            <pc:sldMk cId="3647620637" sldId="324"/>
            <ac:graphicFrameMk id="6" creationId="{4F8ED551-EB53-AA3A-0E07-AE00651FBC9D}"/>
          </ac:graphicFrameMkLst>
        </pc:graphicFrameChg>
      </pc:sldChg>
      <pc:sldChg chg="addSp delSp modSp add del mod ord">
        <pc:chgData name="#DE GROOTE JULIE PATRICIA N#" userId="d176bd14-241a-4e40-ab73-7cfded49c5c2" providerId="ADAL" clId="{D0948FA0-832E-450D-BA77-E507ED2A1486}" dt="2025-11-13T14:22:02.949" v="8231" actId="47"/>
        <pc:sldMkLst>
          <pc:docMk/>
          <pc:sldMk cId="776962584" sldId="325"/>
        </pc:sldMkLst>
      </pc:sldChg>
      <pc:sldChg chg="addSp delSp modSp add mod ord">
        <pc:chgData name="#DE GROOTE JULIE PATRICIA N#" userId="d176bd14-241a-4e40-ab73-7cfded49c5c2" providerId="ADAL" clId="{D0948FA0-832E-450D-BA77-E507ED2A1486}" dt="2025-11-13T14:20:04.715" v="8228" actId="478"/>
        <pc:sldMkLst>
          <pc:docMk/>
          <pc:sldMk cId="3215329638" sldId="326"/>
        </pc:sldMkLst>
        <pc:spChg chg="add mod">
          <ac:chgData name="#DE GROOTE JULIE PATRICIA N#" userId="d176bd14-241a-4e40-ab73-7cfded49c5c2" providerId="ADAL" clId="{D0948FA0-832E-450D-BA77-E507ED2A1486}" dt="2025-11-13T07:26:37.099" v="5265"/>
          <ac:spMkLst>
            <pc:docMk/>
            <pc:sldMk cId="3215329638" sldId="326"/>
            <ac:spMk id="14" creationId="{FE5F84CA-9C13-E97C-6004-50BBA1798EF2}"/>
          </ac:spMkLst>
        </pc:spChg>
        <pc:spChg chg="add mod">
          <ac:chgData name="#DE GROOTE JULIE PATRICIA N#" userId="d176bd14-241a-4e40-ab73-7cfded49c5c2" providerId="ADAL" clId="{D0948FA0-832E-450D-BA77-E507ED2A1486}" dt="2025-11-13T14:06:23.333" v="8050" actId="1076"/>
          <ac:spMkLst>
            <pc:docMk/>
            <pc:sldMk cId="3215329638" sldId="326"/>
            <ac:spMk id="16" creationId="{361B9EAB-CBF4-C029-F068-D887F573C83B}"/>
          </ac:spMkLst>
        </pc:spChg>
        <pc:graphicFrameChg chg="add mod modGraphic">
          <ac:chgData name="#DE GROOTE JULIE PATRICIA N#" userId="d176bd14-241a-4e40-ab73-7cfded49c5c2" providerId="ADAL" clId="{D0948FA0-832E-450D-BA77-E507ED2A1486}" dt="2025-11-13T14:05:54.259" v="8040" actId="1076"/>
          <ac:graphicFrameMkLst>
            <pc:docMk/>
            <pc:sldMk cId="3215329638" sldId="326"/>
            <ac:graphicFrameMk id="9" creationId="{5A116448-1C5C-D2CB-86D1-7810AC8A4F27}"/>
          </ac:graphicFrameMkLst>
        </pc:graphicFrameChg>
      </pc:sldChg>
      <pc:sldChg chg="modSp add mod">
        <pc:chgData name="#DE GROOTE JULIE PATRICIA N#" userId="d176bd14-241a-4e40-ab73-7cfded49c5c2" providerId="ADAL" clId="{D0948FA0-832E-450D-BA77-E507ED2A1486}" dt="2025-11-14T10:55:35.538" v="10212" actId="20577"/>
        <pc:sldMkLst>
          <pc:docMk/>
          <pc:sldMk cId="1099998388" sldId="327"/>
        </pc:sldMkLst>
        <pc:graphicFrameChg chg="mod modGraphic">
          <ac:chgData name="#DE GROOTE JULIE PATRICIA N#" userId="d176bd14-241a-4e40-ab73-7cfded49c5c2" providerId="ADAL" clId="{D0948FA0-832E-450D-BA77-E507ED2A1486}" dt="2025-11-14T10:55:35.538" v="10212" actId="20577"/>
          <ac:graphicFrameMkLst>
            <pc:docMk/>
            <pc:sldMk cId="1099998388" sldId="327"/>
            <ac:graphicFrameMk id="9" creationId="{D611BD15-13D0-C74C-A181-C8DA1F86E392}"/>
          </ac:graphicFrameMkLst>
        </pc:graphicFrameChg>
      </pc:sldChg>
      <pc:sldChg chg="new del">
        <pc:chgData name="#DE GROOTE JULIE PATRICIA N#" userId="d176bd14-241a-4e40-ab73-7cfded49c5c2" providerId="ADAL" clId="{D0948FA0-832E-450D-BA77-E507ED2A1486}" dt="2025-11-13T07:38:20.391" v="5878" actId="680"/>
        <pc:sldMkLst>
          <pc:docMk/>
          <pc:sldMk cId="1818842739" sldId="327"/>
        </pc:sldMkLst>
      </pc:sldChg>
      <pc:sldChg chg="add del">
        <pc:chgData name="#DE GROOTE JULIE PATRICIA N#" userId="d176bd14-241a-4e40-ab73-7cfded49c5c2" providerId="ADAL" clId="{D0948FA0-832E-450D-BA77-E507ED2A1486}" dt="2025-11-13T07:32:01.330" v="5575" actId="2890"/>
        <pc:sldMkLst>
          <pc:docMk/>
          <pc:sldMk cId="3737723573" sldId="327"/>
        </pc:sldMkLst>
      </pc:sldChg>
      <pc:sldChg chg="modSp new del mod">
        <pc:chgData name="#DE GROOTE JULIE PATRICIA N#" userId="d176bd14-241a-4e40-ab73-7cfded49c5c2" providerId="ADAL" clId="{D0948FA0-832E-450D-BA77-E507ED2A1486}" dt="2025-11-19T09:15:34.301" v="11745" actId="47"/>
        <pc:sldMkLst>
          <pc:docMk/>
          <pc:sldMk cId="2385056092" sldId="328"/>
        </pc:sldMkLst>
      </pc:sldChg>
      <pc:sldChg chg="addSp delSp modSp add mod ord">
        <pc:chgData name="#DE GROOTE JULIE PATRICIA N#" userId="d176bd14-241a-4e40-ab73-7cfded49c5c2" providerId="ADAL" clId="{D0948FA0-832E-450D-BA77-E507ED2A1486}" dt="2025-11-17T05:26:35.998" v="10988" actId="207"/>
        <pc:sldMkLst>
          <pc:docMk/>
          <pc:sldMk cId="1105481435" sldId="329"/>
        </pc:sldMkLst>
        <pc:graphicFrameChg chg="mod modGraphic">
          <ac:chgData name="#DE GROOTE JULIE PATRICIA N#" userId="d176bd14-241a-4e40-ab73-7cfded49c5c2" providerId="ADAL" clId="{D0948FA0-832E-450D-BA77-E507ED2A1486}" dt="2025-11-17T05:26:35.998" v="10988" actId="207"/>
          <ac:graphicFrameMkLst>
            <pc:docMk/>
            <pc:sldMk cId="1105481435" sldId="329"/>
            <ac:graphicFrameMk id="20" creationId="{3FDD697A-6E47-7196-C23D-AE9601D9CDDC}"/>
          </ac:graphicFrameMkLst>
        </pc:graphicFrameChg>
      </pc:sldChg>
      <pc:sldChg chg="new del">
        <pc:chgData name="#DE GROOTE JULIE PATRICIA N#" userId="d176bd14-241a-4e40-ab73-7cfded49c5c2" providerId="ADAL" clId="{D0948FA0-832E-450D-BA77-E507ED2A1486}" dt="2025-11-13T10:01:53.646" v="6623" actId="680"/>
        <pc:sldMkLst>
          <pc:docMk/>
          <pc:sldMk cId="2629841114" sldId="329"/>
        </pc:sldMkLst>
      </pc:sldChg>
      <pc:sldChg chg="addSp modSp add mod ord">
        <pc:chgData name="#DE GROOTE JULIE PATRICIA N#" userId="d176bd14-241a-4e40-ab73-7cfded49c5c2" providerId="ADAL" clId="{D0948FA0-832E-450D-BA77-E507ED2A1486}" dt="2025-11-20T00:40:47.352" v="11862" actId="207"/>
        <pc:sldMkLst>
          <pc:docMk/>
          <pc:sldMk cId="2266754768" sldId="330"/>
        </pc:sldMkLst>
        <pc:spChg chg="mod">
          <ac:chgData name="#DE GROOTE JULIE PATRICIA N#" userId="d176bd14-241a-4e40-ab73-7cfded49c5c2" providerId="ADAL" clId="{D0948FA0-832E-450D-BA77-E507ED2A1486}" dt="2025-11-19T09:12:50.766" v="11466" actId="20577"/>
          <ac:spMkLst>
            <pc:docMk/>
            <pc:sldMk cId="2266754768" sldId="330"/>
            <ac:spMk id="2" creationId="{E5AC445E-C776-865F-EE21-7BDF96B6A442}"/>
          </ac:spMkLst>
        </pc:spChg>
        <pc:spChg chg="add mod">
          <ac:chgData name="#DE GROOTE JULIE PATRICIA N#" userId="d176bd14-241a-4e40-ab73-7cfded49c5c2" providerId="ADAL" clId="{D0948FA0-832E-450D-BA77-E507ED2A1486}" dt="2025-11-19T09:15:28.294" v="11744"/>
          <ac:spMkLst>
            <pc:docMk/>
            <pc:sldMk cId="2266754768" sldId="330"/>
            <ac:spMk id="3" creationId="{92C8A5C9-C690-60A8-834E-A3168149D938}"/>
          </ac:spMkLst>
        </pc:spChg>
        <pc:spChg chg="add mod">
          <ac:chgData name="#DE GROOTE JULIE PATRICIA N#" userId="d176bd14-241a-4e40-ab73-7cfded49c5c2" providerId="ADAL" clId="{D0948FA0-832E-450D-BA77-E507ED2A1486}" dt="2025-11-19T09:15:28.294" v="11744"/>
          <ac:spMkLst>
            <pc:docMk/>
            <pc:sldMk cId="2266754768" sldId="330"/>
            <ac:spMk id="4" creationId="{DA63BBAE-9A63-27DC-2B46-DCB299A5BA76}"/>
          </ac:spMkLst>
        </pc:spChg>
        <pc:graphicFrameChg chg="modGraphic">
          <ac:chgData name="#DE GROOTE JULIE PATRICIA N#" userId="d176bd14-241a-4e40-ab73-7cfded49c5c2" providerId="ADAL" clId="{D0948FA0-832E-450D-BA77-E507ED2A1486}" dt="2025-11-20T00:40:47.352" v="11862" actId="207"/>
          <ac:graphicFrameMkLst>
            <pc:docMk/>
            <pc:sldMk cId="2266754768" sldId="330"/>
            <ac:graphicFrameMk id="20" creationId="{298FC48A-9D18-4945-CDE9-B641BF225143}"/>
          </ac:graphicFrameMkLst>
        </pc:graphicFrameChg>
      </pc:sldChg>
      <pc:sldChg chg="addSp delSp modSp add mod ord">
        <pc:chgData name="#DE GROOTE JULIE PATRICIA N#" userId="d176bd14-241a-4e40-ab73-7cfded49c5c2" providerId="ADAL" clId="{D0948FA0-832E-450D-BA77-E507ED2A1486}" dt="2025-11-13T14:18:02.779" v="8215" actId="6549"/>
        <pc:sldMkLst>
          <pc:docMk/>
          <pc:sldMk cId="2106280619" sldId="331"/>
        </pc:sldMkLst>
        <pc:spChg chg="add mod">
          <ac:chgData name="#DE GROOTE JULIE PATRICIA N#" userId="d176bd14-241a-4e40-ab73-7cfded49c5c2" providerId="ADAL" clId="{D0948FA0-832E-450D-BA77-E507ED2A1486}" dt="2025-11-13T14:18:02.779" v="8215" actId="6549"/>
          <ac:spMkLst>
            <pc:docMk/>
            <pc:sldMk cId="2106280619" sldId="331"/>
            <ac:spMk id="3" creationId="{3BC2B266-3A0B-2319-1752-FD9C42F1AEF3}"/>
          </ac:spMkLst>
        </pc:spChg>
        <pc:graphicFrameChg chg="add mod">
          <ac:chgData name="#DE GROOTE JULIE PATRICIA N#" userId="d176bd14-241a-4e40-ab73-7cfded49c5c2" providerId="ADAL" clId="{D0948FA0-832E-450D-BA77-E507ED2A1486}" dt="2025-11-13T14:15:36.228" v="8189" actId="1076"/>
          <ac:graphicFrameMkLst>
            <pc:docMk/>
            <pc:sldMk cId="2106280619" sldId="331"/>
            <ac:graphicFrameMk id="6" creationId="{15DB69D7-7D79-7361-163C-22E12C3C1A02}"/>
          </ac:graphicFrameMkLst>
        </pc:graphicFrameChg>
      </pc:sldChg>
      <pc:sldChg chg="addSp delSp modSp add mod ord">
        <pc:chgData name="#DE GROOTE JULIE PATRICIA N#" userId="d176bd14-241a-4e40-ab73-7cfded49c5c2" providerId="ADAL" clId="{D0948FA0-832E-450D-BA77-E507ED2A1486}" dt="2025-11-13T14:23:39.916" v="8250" actId="14100"/>
        <pc:sldMkLst>
          <pc:docMk/>
          <pc:sldMk cId="2895628014" sldId="332"/>
        </pc:sldMkLst>
        <pc:spChg chg="add mod ord">
          <ac:chgData name="#DE GROOTE JULIE PATRICIA N#" userId="d176bd14-241a-4e40-ab73-7cfded49c5c2" providerId="ADAL" clId="{D0948FA0-832E-450D-BA77-E507ED2A1486}" dt="2025-11-13T14:23:39.916" v="8250" actId="14100"/>
          <ac:spMkLst>
            <pc:docMk/>
            <pc:sldMk cId="2895628014" sldId="332"/>
            <ac:spMk id="6" creationId="{25BC134A-E87C-A072-8593-8B693A4AAD5F}"/>
          </ac:spMkLst>
        </pc:spChg>
        <pc:spChg chg="add mod">
          <ac:chgData name="#DE GROOTE JULIE PATRICIA N#" userId="d176bd14-241a-4e40-ab73-7cfded49c5c2" providerId="ADAL" clId="{D0948FA0-832E-450D-BA77-E507ED2A1486}" dt="2025-11-13T14:17:50.878" v="8213" actId="1076"/>
          <ac:spMkLst>
            <pc:docMk/>
            <pc:sldMk cId="2895628014" sldId="332"/>
            <ac:spMk id="23" creationId="{8939F897-9535-98CB-AC7F-B7F9AC4C0539}"/>
          </ac:spMkLst>
        </pc:spChg>
        <pc:graphicFrameChg chg="add mod">
          <ac:chgData name="#DE GROOTE JULIE PATRICIA N#" userId="d176bd14-241a-4e40-ab73-7cfded49c5c2" providerId="ADAL" clId="{D0948FA0-832E-450D-BA77-E507ED2A1486}" dt="2025-11-13T14:18:45.055" v="8218" actId="14100"/>
          <ac:graphicFrameMkLst>
            <pc:docMk/>
            <pc:sldMk cId="2895628014" sldId="332"/>
            <ac:graphicFrameMk id="18" creationId="{9AEC1B4E-2302-1912-5BD4-E9AD14F7662A}"/>
          </ac:graphicFrameMkLst>
        </pc:graphicFrameChg>
      </pc:sldChg>
      <pc:sldChg chg="modSp new del mod">
        <pc:chgData name="#DE GROOTE JULIE PATRICIA N#" userId="d176bd14-241a-4e40-ab73-7cfded49c5c2" providerId="ADAL" clId="{D0948FA0-832E-450D-BA77-E507ED2A1486}" dt="2025-11-19T09:15:36.590" v="11746" actId="47"/>
        <pc:sldMkLst>
          <pc:docMk/>
          <pc:sldMk cId="113242884" sldId="333"/>
        </pc:sldMkLst>
      </pc:sldChg>
      <pc:sldChg chg="addSp delSp modSp new mod setBg">
        <pc:chgData name="#DE GROOTE JULIE PATRICIA N#" userId="d176bd14-241a-4e40-ab73-7cfded49c5c2" providerId="ADAL" clId="{D0948FA0-832E-450D-BA77-E507ED2A1486}" dt="2025-11-20T00:54:50.081" v="12353" actId="207"/>
        <pc:sldMkLst>
          <pc:docMk/>
          <pc:sldMk cId="1738637544" sldId="334"/>
        </pc:sldMkLst>
        <pc:spChg chg="mod">
          <ac:chgData name="#DE GROOTE JULIE PATRICIA N#" userId="d176bd14-241a-4e40-ab73-7cfded49c5c2" providerId="ADAL" clId="{D0948FA0-832E-450D-BA77-E507ED2A1486}" dt="2025-11-20T00:51:34.449" v="12291" actId="207"/>
          <ac:spMkLst>
            <pc:docMk/>
            <pc:sldMk cId="1738637544" sldId="334"/>
            <ac:spMk id="2" creationId="{92A8A382-6742-1EBC-8BD6-B1D8D09A7DDF}"/>
          </ac:spMkLst>
        </pc:spChg>
        <pc:spChg chg="mod">
          <ac:chgData name="#DE GROOTE JULIE PATRICIA N#" userId="d176bd14-241a-4e40-ab73-7cfded49c5c2" providerId="ADAL" clId="{D0948FA0-832E-450D-BA77-E507ED2A1486}" dt="2025-11-20T00:54:50.081" v="12353" actId="207"/>
          <ac:spMkLst>
            <pc:docMk/>
            <pc:sldMk cId="1738637544" sldId="334"/>
            <ac:spMk id="3" creationId="{7002ABB8-91A2-2F86-79BB-0C569B1FFBA7}"/>
          </ac:spMkLst>
        </pc:spChg>
        <pc:spChg chg="add del">
          <ac:chgData name="#DE GROOTE JULIE PATRICIA N#" userId="d176bd14-241a-4e40-ab73-7cfded49c5c2" providerId="ADAL" clId="{D0948FA0-832E-450D-BA77-E507ED2A1486}" dt="2025-11-20T00:48:18.180" v="12027" actId="478"/>
          <ac:spMkLst>
            <pc:docMk/>
            <pc:sldMk cId="1738637544" sldId="334"/>
            <ac:spMk id="5" creationId="{A55198F4-4A54-AD7F-B21C-C5AEB51CDFD9}"/>
          </ac:spMkLst>
        </pc:spChg>
        <pc:spChg chg="add">
          <ac:chgData name="#DE GROOTE JULIE PATRICIA N#" userId="d176bd14-241a-4e40-ab73-7cfded49c5c2" providerId="ADAL" clId="{D0948FA0-832E-450D-BA77-E507ED2A1486}" dt="2025-11-20T00:51:22.423" v="12286" actId="26606"/>
          <ac:spMkLst>
            <pc:docMk/>
            <pc:sldMk cId="1738637544" sldId="334"/>
            <ac:spMk id="9" creationId="{9F7D5CDA-D291-4307-BF55-1381FED29634}"/>
          </ac:spMkLst>
        </pc:spChg>
        <pc:spChg chg="add">
          <ac:chgData name="#DE GROOTE JULIE PATRICIA N#" userId="d176bd14-241a-4e40-ab73-7cfded49c5c2" providerId="ADAL" clId="{D0948FA0-832E-450D-BA77-E507ED2A1486}" dt="2025-11-20T00:51:22.423" v="12286" actId="26606"/>
          <ac:spMkLst>
            <pc:docMk/>
            <pc:sldMk cId="1738637544" sldId="334"/>
            <ac:spMk id="11" creationId="{59B296B9-C5A5-4E4F-9B60-C907B5F1466C}"/>
          </ac:spMkLst>
        </pc:spChg>
        <pc:spChg chg="add">
          <ac:chgData name="#DE GROOTE JULIE PATRICIA N#" userId="d176bd14-241a-4e40-ab73-7cfded49c5c2" providerId="ADAL" clId="{D0948FA0-832E-450D-BA77-E507ED2A1486}" dt="2025-11-20T00:51:22.423" v="12286" actId="26606"/>
          <ac:spMkLst>
            <pc:docMk/>
            <pc:sldMk cId="1738637544" sldId="334"/>
            <ac:spMk id="13" creationId="{D0300FD3-5AF1-6305-15FA-9078072672E2}"/>
          </ac:spMkLst>
        </pc:spChg>
        <pc:picChg chg="add">
          <ac:chgData name="#DE GROOTE JULIE PATRICIA N#" userId="d176bd14-241a-4e40-ab73-7cfded49c5c2" providerId="ADAL" clId="{D0948FA0-832E-450D-BA77-E507ED2A1486}" dt="2025-11-20T00:51:22.423" v="12286" actId="26606"/>
          <ac:picMkLst>
            <pc:docMk/>
            <pc:sldMk cId="1738637544" sldId="334"/>
            <ac:picMk id="6" creationId="{86D99132-099A-A521-BCA4-C078146353CC}"/>
          </ac:picMkLst>
        </pc:picChg>
      </pc:sldChg>
      <pc:sldChg chg="modSp add del mod">
        <pc:chgData name="#DE GROOTE JULIE PATRICIA N#" userId="d176bd14-241a-4e40-ab73-7cfded49c5c2" providerId="ADAL" clId="{D0948FA0-832E-450D-BA77-E507ED2A1486}" dt="2025-11-20T16:17:51.710" v="19193" actId="47"/>
        <pc:sldMkLst>
          <pc:docMk/>
          <pc:sldMk cId="3089000285" sldId="335"/>
        </pc:sldMkLst>
      </pc:sldChg>
      <pc:sldChg chg="addSp delSp modSp add mod">
        <pc:chgData name="#DE GROOTE JULIE PATRICIA N#" userId="d176bd14-241a-4e40-ab73-7cfded49c5c2" providerId="ADAL" clId="{D0948FA0-832E-450D-BA77-E507ED2A1486}" dt="2025-11-20T16:19:13.814" v="19224" actId="14100"/>
        <pc:sldMkLst>
          <pc:docMk/>
          <pc:sldMk cId="3000387551" sldId="336"/>
        </pc:sldMkLst>
        <pc:spChg chg="del mod">
          <ac:chgData name="#DE GROOTE JULIE PATRICIA N#" userId="d176bd14-241a-4e40-ab73-7cfded49c5c2" providerId="ADAL" clId="{D0948FA0-832E-450D-BA77-E507ED2A1486}" dt="2025-11-20T16:18:41.424" v="19207" actId="478"/>
          <ac:spMkLst>
            <pc:docMk/>
            <pc:sldMk cId="3000387551" sldId="336"/>
            <ac:spMk id="3" creationId="{F6FB9973-6101-F3B5-0293-806537440EF4}"/>
          </ac:spMkLst>
        </pc:spChg>
        <pc:spChg chg="add del mod">
          <ac:chgData name="#DE GROOTE JULIE PATRICIA N#" userId="d176bd14-241a-4e40-ab73-7cfded49c5c2" providerId="ADAL" clId="{D0948FA0-832E-450D-BA77-E507ED2A1486}" dt="2025-11-20T16:18:43.522" v="19208" actId="478"/>
          <ac:spMkLst>
            <pc:docMk/>
            <pc:sldMk cId="3000387551" sldId="336"/>
            <ac:spMk id="7" creationId="{FC97A83C-5D77-7915-4E70-CA75CB19077E}"/>
          </ac:spMkLst>
        </pc:spChg>
        <pc:spChg chg="add mod">
          <ac:chgData name="#DE GROOTE JULIE PATRICIA N#" userId="d176bd14-241a-4e40-ab73-7cfded49c5c2" providerId="ADAL" clId="{D0948FA0-832E-450D-BA77-E507ED2A1486}" dt="2025-11-20T16:19:13.814" v="19224" actId="14100"/>
          <ac:spMkLst>
            <pc:docMk/>
            <pc:sldMk cId="3000387551" sldId="336"/>
            <ac:spMk id="9" creationId="{C41020A3-1A07-B4CA-F9EF-88B213F41875}"/>
          </ac:spMkLst>
        </pc:spChg>
      </pc:sldChg>
      <pc:sldChg chg="addSp delSp modSp add mod">
        <pc:chgData name="#DE GROOTE JULIE PATRICIA N#" userId="d176bd14-241a-4e40-ab73-7cfded49c5c2" providerId="ADAL" clId="{D0948FA0-832E-450D-BA77-E507ED2A1486}" dt="2025-11-20T16:24:31.717" v="19373" actId="113"/>
        <pc:sldMkLst>
          <pc:docMk/>
          <pc:sldMk cId="178223458" sldId="337"/>
        </pc:sldMkLst>
        <pc:spChg chg="add mod">
          <ac:chgData name="#DE GROOTE JULIE PATRICIA N#" userId="d176bd14-241a-4e40-ab73-7cfded49c5c2" providerId="ADAL" clId="{D0948FA0-832E-450D-BA77-E507ED2A1486}" dt="2025-11-20T16:24:31.717" v="19373" actId="113"/>
          <ac:spMkLst>
            <pc:docMk/>
            <pc:sldMk cId="178223458" sldId="337"/>
            <ac:spMk id="14" creationId="{E2059AC0-5142-5316-02AB-BAA557CBD166}"/>
          </ac:spMkLst>
        </pc:spChg>
        <pc:spChg chg="add mod">
          <ac:chgData name="#DE GROOTE JULIE PATRICIA N#" userId="d176bd14-241a-4e40-ab73-7cfded49c5c2" providerId="ADAL" clId="{D0948FA0-832E-450D-BA77-E507ED2A1486}" dt="2025-11-13T10:21:28.190" v="7205" actId="20577"/>
          <ac:spMkLst>
            <pc:docMk/>
            <pc:sldMk cId="178223458" sldId="337"/>
            <ac:spMk id="16" creationId="{4D53D7A8-65DF-9389-7020-4940D8E9D97F}"/>
          </ac:spMkLst>
        </pc:spChg>
      </pc:sldChg>
      <pc:sldChg chg="delSp modSp add del mod">
        <pc:chgData name="#DE GROOTE JULIE PATRICIA N#" userId="d176bd14-241a-4e40-ab73-7cfded49c5c2" providerId="ADAL" clId="{D0948FA0-832E-450D-BA77-E507ED2A1486}" dt="2025-11-20T16:16:49.520" v="19172" actId="47"/>
        <pc:sldMkLst>
          <pc:docMk/>
          <pc:sldMk cId="432904417" sldId="338"/>
        </pc:sldMkLst>
        <pc:spChg chg="del mod">
          <ac:chgData name="#DE GROOTE JULIE PATRICIA N#" userId="d176bd14-241a-4e40-ab73-7cfded49c5c2" providerId="ADAL" clId="{D0948FA0-832E-450D-BA77-E507ED2A1486}" dt="2025-11-20T16:16:47.696" v="19171" actId="21"/>
          <ac:spMkLst>
            <pc:docMk/>
            <pc:sldMk cId="432904417" sldId="338"/>
            <ac:spMk id="14" creationId="{EFD60170-F98F-F558-A059-11B0E3792180}"/>
          </ac:spMkLst>
        </pc:spChg>
      </pc:sldChg>
      <pc:sldChg chg="modSp add mod">
        <pc:chgData name="#DE GROOTE JULIE PATRICIA N#" userId="d176bd14-241a-4e40-ab73-7cfded49c5c2" providerId="ADAL" clId="{D0948FA0-832E-450D-BA77-E507ED2A1486}" dt="2025-11-13T13:48:36.435" v="7719" actId="20577"/>
        <pc:sldMkLst>
          <pc:docMk/>
          <pc:sldMk cId="2050450474" sldId="339"/>
        </pc:sldMkLst>
        <pc:spChg chg="mod">
          <ac:chgData name="#DE GROOTE JULIE PATRICIA N#" userId="d176bd14-241a-4e40-ab73-7cfded49c5c2" providerId="ADAL" clId="{D0948FA0-832E-450D-BA77-E507ED2A1486}" dt="2025-11-13T13:48:36.435" v="7719" actId="20577"/>
          <ac:spMkLst>
            <pc:docMk/>
            <pc:sldMk cId="2050450474" sldId="339"/>
            <ac:spMk id="14" creationId="{449257A5-BF84-4DB9-C37B-796A1D84E8D8}"/>
          </ac:spMkLst>
        </pc:spChg>
        <pc:spChg chg="mod">
          <ac:chgData name="#DE GROOTE JULIE PATRICIA N#" userId="d176bd14-241a-4e40-ab73-7cfded49c5c2" providerId="ADAL" clId="{D0948FA0-832E-450D-BA77-E507ED2A1486}" dt="2025-11-13T13:48:12.575" v="7703" actId="20577"/>
          <ac:spMkLst>
            <pc:docMk/>
            <pc:sldMk cId="2050450474" sldId="339"/>
            <ac:spMk id="16" creationId="{065B5C6E-0247-BEF3-282F-5423408AA4D1}"/>
          </ac:spMkLst>
        </pc:spChg>
      </pc:sldChg>
      <pc:sldChg chg="add ord">
        <pc:chgData name="#DE GROOTE JULIE PATRICIA N#" userId="d176bd14-241a-4e40-ab73-7cfded49c5c2" providerId="ADAL" clId="{D0948FA0-832E-450D-BA77-E507ED2A1486}" dt="2025-11-13T10:33:00.121" v="7324"/>
        <pc:sldMkLst>
          <pc:docMk/>
          <pc:sldMk cId="3264242071" sldId="340"/>
        </pc:sldMkLst>
      </pc:sldChg>
      <pc:sldChg chg="delSp add mod ord">
        <pc:chgData name="#DE GROOTE JULIE PATRICIA N#" userId="d176bd14-241a-4e40-ab73-7cfded49c5c2" providerId="ADAL" clId="{D0948FA0-832E-450D-BA77-E507ED2A1486}" dt="2025-11-13T10:33:44.696" v="7328"/>
        <pc:sldMkLst>
          <pc:docMk/>
          <pc:sldMk cId="934920976" sldId="341"/>
        </pc:sldMkLst>
      </pc:sldChg>
      <pc:sldChg chg="addSp delSp modSp add mod">
        <pc:chgData name="#DE GROOTE JULIE PATRICIA N#" userId="d176bd14-241a-4e40-ab73-7cfded49c5c2" providerId="ADAL" clId="{D0948FA0-832E-450D-BA77-E507ED2A1486}" dt="2025-11-13T10:40:25.836" v="7406" actId="20577"/>
        <pc:sldMkLst>
          <pc:docMk/>
          <pc:sldMk cId="2199975220" sldId="342"/>
        </pc:sldMkLst>
        <pc:spChg chg="mod">
          <ac:chgData name="#DE GROOTE JULIE PATRICIA N#" userId="d176bd14-241a-4e40-ab73-7cfded49c5c2" providerId="ADAL" clId="{D0948FA0-832E-450D-BA77-E507ED2A1486}" dt="2025-11-13T10:40:25.836" v="7406" actId="20577"/>
          <ac:spMkLst>
            <pc:docMk/>
            <pc:sldMk cId="2199975220" sldId="342"/>
            <ac:spMk id="2" creationId="{F6C7DF8D-76FE-B599-9CA4-20C17C3A67E5}"/>
          </ac:spMkLst>
        </pc:spChg>
        <pc:graphicFrameChg chg="add mod modGraphic">
          <ac:chgData name="#DE GROOTE JULIE PATRICIA N#" userId="d176bd14-241a-4e40-ab73-7cfded49c5c2" providerId="ADAL" clId="{D0948FA0-832E-450D-BA77-E507ED2A1486}" dt="2025-11-13T10:40:03.681" v="7372" actId="1076"/>
          <ac:graphicFrameMkLst>
            <pc:docMk/>
            <pc:sldMk cId="2199975220" sldId="342"/>
            <ac:graphicFrameMk id="3" creationId="{0C478732-CCFE-C67C-3B80-2CD8F3D8E9EC}"/>
          </ac:graphicFrameMkLst>
        </pc:graphicFrameChg>
      </pc:sldChg>
      <pc:sldChg chg="delSp modSp add mod setBg delDesignElem">
        <pc:chgData name="#DE GROOTE JULIE PATRICIA N#" userId="d176bd14-241a-4e40-ab73-7cfded49c5c2" providerId="ADAL" clId="{D0948FA0-832E-450D-BA77-E507ED2A1486}" dt="2025-11-13T10:41:56.383" v="7420" actId="404"/>
        <pc:sldMkLst>
          <pc:docMk/>
          <pc:sldMk cId="4167574032" sldId="343"/>
        </pc:sldMkLst>
        <pc:graphicFrameChg chg="modGraphic">
          <ac:chgData name="#DE GROOTE JULIE PATRICIA N#" userId="d176bd14-241a-4e40-ab73-7cfded49c5c2" providerId="ADAL" clId="{D0948FA0-832E-450D-BA77-E507ED2A1486}" dt="2025-11-13T10:41:56.383" v="7420" actId="404"/>
          <ac:graphicFrameMkLst>
            <pc:docMk/>
            <pc:sldMk cId="4167574032" sldId="343"/>
            <ac:graphicFrameMk id="20" creationId="{30EEFB85-74F0-5ED0-D9C6-92B6F420EB1C}"/>
          </ac:graphicFrameMkLst>
        </pc:graphicFrameChg>
      </pc:sldChg>
      <pc:sldChg chg="addSp delSp modSp add mod ord">
        <pc:chgData name="#DE GROOTE JULIE PATRICIA N#" userId="d176bd14-241a-4e40-ab73-7cfded49c5c2" providerId="ADAL" clId="{D0948FA0-832E-450D-BA77-E507ED2A1486}" dt="2025-11-14T09:29:36.559" v="8634"/>
        <pc:sldMkLst>
          <pc:docMk/>
          <pc:sldMk cId="3988939226" sldId="344"/>
        </pc:sldMkLst>
        <pc:spChg chg="add mod">
          <ac:chgData name="#DE GROOTE JULIE PATRICIA N#" userId="d176bd14-241a-4e40-ab73-7cfded49c5c2" providerId="ADAL" clId="{D0948FA0-832E-450D-BA77-E507ED2A1486}" dt="2025-11-13T10:45:32.222" v="7513" actId="114"/>
          <ac:spMkLst>
            <pc:docMk/>
            <pc:sldMk cId="3988939226" sldId="344"/>
            <ac:spMk id="6" creationId="{2FFB6AA4-9DE7-0997-C699-D7256CCC03AD}"/>
          </ac:spMkLst>
        </pc:spChg>
        <pc:picChg chg="add mod">
          <ac:chgData name="#DE GROOTE JULIE PATRICIA N#" userId="d176bd14-241a-4e40-ab73-7cfded49c5c2" providerId="ADAL" clId="{D0948FA0-832E-450D-BA77-E507ED2A1486}" dt="2025-11-14T09:29:36.559" v="8634"/>
          <ac:picMkLst>
            <pc:docMk/>
            <pc:sldMk cId="3988939226" sldId="344"/>
            <ac:picMk id="5" creationId="{79C4E6C4-6229-FFEC-BD61-EE34AC3AB786}"/>
          </ac:picMkLst>
        </pc:picChg>
      </pc:sldChg>
      <pc:sldChg chg="addSp delSp modSp add del mod ord">
        <pc:chgData name="#DE GROOTE JULIE PATRICIA N#" userId="d176bd14-241a-4e40-ab73-7cfded49c5c2" providerId="ADAL" clId="{D0948FA0-832E-450D-BA77-E507ED2A1486}" dt="2025-11-20T16:26:44.181" v="19407" actId="20577"/>
        <pc:sldMkLst>
          <pc:docMk/>
          <pc:sldMk cId="593325077" sldId="345"/>
        </pc:sldMkLst>
        <pc:spChg chg="add del mod">
          <ac:chgData name="#DE GROOTE JULIE PATRICIA N#" userId="d176bd14-241a-4e40-ab73-7cfded49c5c2" providerId="ADAL" clId="{D0948FA0-832E-450D-BA77-E507ED2A1486}" dt="2025-11-20T16:26:33.182" v="19391" actId="478"/>
          <ac:spMkLst>
            <pc:docMk/>
            <pc:sldMk cId="593325077" sldId="345"/>
            <ac:spMk id="18" creationId="{BF4BE0D2-FE61-756B-32F9-A96756E27416}"/>
          </ac:spMkLst>
        </pc:spChg>
        <pc:graphicFrameChg chg="add mod modGraphic">
          <ac:chgData name="#DE GROOTE JULIE PATRICIA N#" userId="d176bd14-241a-4e40-ab73-7cfded49c5c2" providerId="ADAL" clId="{D0948FA0-832E-450D-BA77-E507ED2A1486}" dt="2025-11-20T16:26:44.181" v="19407" actId="20577"/>
          <ac:graphicFrameMkLst>
            <pc:docMk/>
            <pc:sldMk cId="593325077" sldId="345"/>
            <ac:graphicFrameMk id="3" creationId="{40F182FD-0B6C-5B9E-F0DE-75B8CF31FA5F}"/>
          </ac:graphicFrameMkLst>
        </pc:graphicFrameChg>
      </pc:sldChg>
      <pc:sldChg chg="modSp add mod">
        <pc:chgData name="#DE GROOTE JULIE PATRICIA N#" userId="d176bd14-241a-4e40-ab73-7cfded49c5c2" providerId="ADAL" clId="{D0948FA0-832E-450D-BA77-E507ED2A1486}" dt="2025-11-20T16:27:20.726" v="19415" actId="113"/>
        <pc:sldMkLst>
          <pc:docMk/>
          <pc:sldMk cId="3931747224" sldId="346"/>
        </pc:sldMkLst>
        <pc:spChg chg="mod">
          <ac:chgData name="#DE GROOTE JULIE PATRICIA N#" userId="d176bd14-241a-4e40-ab73-7cfded49c5c2" providerId="ADAL" clId="{D0948FA0-832E-450D-BA77-E507ED2A1486}" dt="2025-11-20T16:27:20.726" v="19415" actId="113"/>
          <ac:spMkLst>
            <pc:docMk/>
            <pc:sldMk cId="3931747224" sldId="346"/>
            <ac:spMk id="14" creationId="{7E8DC014-0AE4-CFE8-0481-E7CAA368C905}"/>
          </ac:spMkLst>
        </pc:spChg>
        <pc:spChg chg="mod">
          <ac:chgData name="#DE GROOTE JULIE PATRICIA N#" userId="d176bd14-241a-4e40-ab73-7cfded49c5c2" providerId="ADAL" clId="{D0948FA0-832E-450D-BA77-E507ED2A1486}" dt="2025-11-13T13:47:30.206" v="7683" actId="20577"/>
          <ac:spMkLst>
            <pc:docMk/>
            <pc:sldMk cId="3931747224" sldId="346"/>
            <ac:spMk id="16" creationId="{08EEA897-DCB4-B1AD-C247-EDA5353C98CC}"/>
          </ac:spMkLst>
        </pc:spChg>
      </pc:sldChg>
      <pc:sldChg chg="modSp add mod">
        <pc:chgData name="#DE GROOTE JULIE PATRICIA N#" userId="d176bd14-241a-4e40-ab73-7cfded49c5c2" providerId="ADAL" clId="{D0948FA0-832E-450D-BA77-E507ED2A1486}" dt="2025-11-20T16:27:39.266" v="19419" actId="113"/>
        <pc:sldMkLst>
          <pc:docMk/>
          <pc:sldMk cId="269089887" sldId="347"/>
        </pc:sldMkLst>
        <pc:spChg chg="mod">
          <ac:chgData name="#DE GROOTE JULIE PATRICIA N#" userId="d176bd14-241a-4e40-ab73-7cfded49c5c2" providerId="ADAL" clId="{D0948FA0-832E-450D-BA77-E507ED2A1486}" dt="2025-11-20T16:27:39.266" v="19419" actId="113"/>
          <ac:spMkLst>
            <pc:docMk/>
            <pc:sldMk cId="269089887" sldId="347"/>
            <ac:spMk id="14" creationId="{0BB37FBD-A165-C314-9A00-B0A44EF9E78F}"/>
          </ac:spMkLst>
        </pc:spChg>
        <pc:spChg chg="mod">
          <ac:chgData name="#DE GROOTE JULIE PATRICIA N#" userId="d176bd14-241a-4e40-ab73-7cfded49c5c2" providerId="ADAL" clId="{D0948FA0-832E-450D-BA77-E507ED2A1486}" dt="2025-11-13T13:47:46.420" v="7690" actId="20577"/>
          <ac:spMkLst>
            <pc:docMk/>
            <pc:sldMk cId="269089887" sldId="347"/>
            <ac:spMk id="16" creationId="{7CCB49DF-1404-45D6-7239-D2ADC18A51EE}"/>
          </ac:spMkLst>
        </pc:spChg>
      </pc:sldChg>
      <pc:sldChg chg="addSp delSp modSp add mod">
        <pc:chgData name="#DE GROOTE JULIE PATRICIA N#" userId="d176bd14-241a-4e40-ab73-7cfded49c5c2" providerId="ADAL" clId="{D0948FA0-832E-450D-BA77-E507ED2A1486}" dt="2025-11-20T16:16:24.488" v="19170"/>
        <pc:sldMkLst>
          <pc:docMk/>
          <pc:sldMk cId="425697869" sldId="348"/>
        </pc:sldMkLst>
        <pc:spChg chg="add mod">
          <ac:chgData name="#DE GROOTE JULIE PATRICIA N#" userId="d176bd14-241a-4e40-ab73-7cfded49c5c2" providerId="ADAL" clId="{D0948FA0-832E-450D-BA77-E507ED2A1486}" dt="2025-11-20T16:16:24.488" v="19170"/>
          <ac:spMkLst>
            <pc:docMk/>
            <pc:sldMk cId="425697869" sldId="348"/>
            <ac:spMk id="3" creationId="{88D14C37-491E-BA50-51CC-8862E6E66541}"/>
          </ac:spMkLst>
        </pc:spChg>
        <pc:spChg chg="del mod">
          <ac:chgData name="#DE GROOTE JULIE PATRICIA N#" userId="d176bd14-241a-4e40-ab73-7cfded49c5c2" providerId="ADAL" clId="{D0948FA0-832E-450D-BA77-E507ED2A1486}" dt="2025-11-20T16:16:23.997" v="19169" actId="478"/>
          <ac:spMkLst>
            <pc:docMk/>
            <pc:sldMk cId="425697869" sldId="348"/>
            <ac:spMk id="14" creationId="{9171D715-EF11-8721-8AEA-9ED3492EF113}"/>
          </ac:spMkLst>
        </pc:spChg>
        <pc:spChg chg="mod">
          <ac:chgData name="#DE GROOTE JULIE PATRICIA N#" userId="d176bd14-241a-4e40-ab73-7cfded49c5c2" providerId="ADAL" clId="{D0948FA0-832E-450D-BA77-E507ED2A1486}" dt="2025-11-13T13:47:56.299" v="7695" actId="20577"/>
          <ac:spMkLst>
            <pc:docMk/>
            <pc:sldMk cId="425697869" sldId="348"/>
            <ac:spMk id="16" creationId="{595BC0E5-7C80-D3F4-C3A7-21DE2048B51B}"/>
          </ac:spMkLst>
        </pc:spChg>
      </pc:sldChg>
      <pc:sldChg chg="addSp delSp modSp add mod">
        <pc:chgData name="#DE GROOTE JULIE PATRICIA N#" userId="d176bd14-241a-4e40-ab73-7cfded49c5c2" providerId="ADAL" clId="{D0948FA0-832E-450D-BA77-E507ED2A1486}" dt="2025-11-20T16:18:09.937" v="19201" actId="1076"/>
        <pc:sldMkLst>
          <pc:docMk/>
          <pc:sldMk cId="317921571" sldId="349"/>
        </pc:sldMkLst>
        <pc:spChg chg="add mod">
          <ac:chgData name="#DE GROOTE JULIE PATRICIA N#" userId="d176bd14-241a-4e40-ab73-7cfded49c5c2" providerId="ADAL" clId="{D0948FA0-832E-450D-BA77-E507ED2A1486}" dt="2025-11-20T16:18:09.937" v="19201" actId="1076"/>
          <ac:spMkLst>
            <pc:docMk/>
            <pc:sldMk cId="317921571" sldId="349"/>
            <ac:spMk id="3" creationId="{EFD60170-F98F-F558-A059-11B0E3792180}"/>
          </ac:spMkLst>
        </pc:spChg>
        <pc:spChg chg="del mod">
          <ac:chgData name="#DE GROOTE JULIE PATRICIA N#" userId="d176bd14-241a-4e40-ab73-7cfded49c5c2" providerId="ADAL" clId="{D0948FA0-832E-450D-BA77-E507ED2A1486}" dt="2025-11-20T16:16:55.290" v="19173" actId="478"/>
          <ac:spMkLst>
            <pc:docMk/>
            <pc:sldMk cId="317921571" sldId="349"/>
            <ac:spMk id="14" creationId="{FA62058B-B567-E885-DF73-D6F70CB3D5DE}"/>
          </ac:spMkLst>
        </pc:spChg>
        <pc:spChg chg="mod">
          <ac:chgData name="#DE GROOTE JULIE PATRICIA N#" userId="d176bd14-241a-4e40-ab73-7cfded49c5c2" providerId="ADAL" clId="{D0948FA0-832E-450D-BA77-E507ED2A1486}" dt="2025-11-13T13:48:05.630" v="7700" actId="20577"/>
          <ac:spMkLst>
            <pc:docMk/>
            <pc:sldMk cId="317921571" sldId="349"/>
            <ac:spMk id="16" creationId="{CB698C73-1771-C481-30F7-7311110EF7F9}"/>
          </ac:spMkLst>
        </pc:spChg>
      </pc:sldChg>
      <pc:sldChg chg="modSp add mod ord">
        <pc:chgData name="#DE GROOTE JULIE PATRICIA N#" userId="d176bd14-241a-4e40-ab73-7cfded49c5c2" providerId="ADAL" clId="{D0948FA0-832E-450D-BA77-E507ED2A1486}" dt="2025-11-13T13:53:43.113" v="7772" actId="113"/>
        <pc:sldMkLst>
          <pc:docMk/>
          <pc:sldMk cId="2517484232" sldId="350"/>
        </pc:sldMkLst>
        <pc:spChg chg="mod">
          <ac:chgData name="#DE GROOTE JULIE PATRICIA N#" userId="d176bd14-241a-4e40-ab73-7cfded49c5c2" providerId="ADAL" clId="{D0948FA0-832E-450D-BA77-E507ED2A1486}" dt="2025-11-13T13:53:43.113" v="7772" actId="113"/>
          <ac:spMkLst>
            <pc:docMk/>
            <pc:sldMk cId="2517484232" sldId="350"/>
            <ac:spMk id="14" creationId="{93CAA141-C881-6789-03B6-439392398B83}"/>
          </ac:spMkLst>
        </pc:spChg>
        <pc:spChg chg="mod">
          <ac:chgData name="#DE GROOTE JULIE PATRICIA N#" userId="d176bd14-241a-4e40-ab73-7cfded49c5c2" providerId="ADAL" clId="{D0948FA0-832E-450D-BA77-E507ED2A1486}" dt="2025-11-13T13:49:48.350" v="7731" actId="20577"/>
          <ac:spMkLst>
            <pc:docMk/>
            <pc:sldMk cId="2517484232" sldId="350"/>
            <ac:spMk id="16" creationId="{C096A0C0-1BB7-D8B3-FDED-531BCFF41C17}"/>
          </ac:spMkLst>
        </pc:spChg>
      </pc:sldChg>
      <pc:sldChg chg="modSp add mod">
        <pc:chgData name="#DE GROOTE JULIE PATRICIA N#" userId="d176bd14-241a-4e40-ab73-7cfded49c5c2" providerId="ADAL" clId="{D0948FA0-832E-450D-BA77-E507ED2A1486}" dt="2025-11-13T13:55:46.836" v="7786" actId="113"/>
        <pc:sldMkLst>
          <pc:docMk/>
          <pc:sldMk cId="3211247960" sldId="351"/>
        </pc:sldMkLst>
        <pc:spChg chg="mod">
          <ac:chgData name="#DE GROOTE JULIE PATRICIA N#" userId="d176bd14-241a-4e40-ab73-7cfded49c5c2" providerId="ADAL" clId="{D0948FA0-832E-450D-BA77-E507ED2A1486}" dt="2025-11-13T13:55:46.836" v="7786" actId="113"/>
          <ac:spMkLst>
            <pc:docMk/>
            <pc:sldMk cId="3211247960" sldId="351"/>
            <ac:spMk id="14" creationId="{44F374AA-3C41-90D6-133E-D10B154AE33F}"/>
          </ac:spMkLst>
        </pc:spChg>
        <pc:spChg chg="mod">
          <ac:chgData name="#DE GROOTE JULIE PATRICIA N#" userId="d176bd14-241a-4e40-ab73-7cfded49c5c2" providerId="ADAL" clId="{D0948FA0-832E-450D-BA77-E507ED2A1486}" dt="2025-11-13T13:50:33.307" v="7735" actId="20577"/>
          <ac:spMkLst>
            <pc:docMk/>
            <pc:sldMk cId="3211247960" sldId="351"/>
            <ac:spMk id="16" creationId="{85C36088-B7E9-93DC-E031-895E15A275E4}"/>
          </ac:spMkLst>
        </pc:spChg>
      </pc:sldChg>
      <pc:sldChg chg="modSp add mod">
        <pc:chgData name="#DE GROOTE JULIE PATRICIA N#" userId="d176bd14-241a-4e40-ab73-7cfded49c5c2" providerId="ADAL" clId="{D0948FA0-832E-450D-BA77-E507ED2A1486}" dt="2025-11-20T16:18:24.894" v="19205" actId="404"/>
        <pc:sldMkLst>
          <pc:docMk/>
          <pc:sldMk cId="1056635873" sldId="352"/>
        </pc:sldMkLst>
        <pc:spChg chg="mod">
          <ac:chgData name="#DE GROOTE JULIE PATRICIA N#" userId="d176bd14-241a-4e40-ab73-7cfded49c5c2" providerId="ADAL" clId="{D0948FA0-832E-450D-BA77-E507ED2A1486}" dt="2025-11-20T16:18:24.894" v="19205" actId="404"/>
          <ac:spMkLst>
            <pc:docMk/>
            <pc:sldMk cId="1056635873" sldId="352"/>
            <ac:spMk id="14" creationId="{34F333AF-6189-9F4C-2C26-0CC306EBD32B}"/>
          </ac:spMkLst>
        </pc:spChg>
        <pc:spChg chg="mod">
          <ac:chgData name="#DE GROOTE JULIE PATRICIA N#" userId="d176bd14-241a-4e40-ab73-7cfded49c5c2" providerId="ADAL" clId="{D0948FA0-832E-450D-BA77-E507ED2A1486}" dt="2025-11-13T13:51:32.798" v="7743" actId="20577"/>
          <ac:spMkLst>
            <pc:docMk/>
            <pc:sldMk cId="1056635873" sldId="352"/>
            <ac:spMk id="16" creationId="{2A186829-A07E-FFD1-5896-B2CD6F5712FF}"/>
          </ac:spMkLst>
        </pc:spChg>
      </pc:sldChg>
      <pc:sldChg chg="modSp add mod">
        <pc:chgData name="#DE GROOTE JULIE PATRICIA N#" userId="d176bd14-241a-4e40-ab73-7cfded49c5c2" providerId="ADAL" clId="{D0948FA0-832E-450D-BA77-E507ED2A1486}" dt="2025-11-13T13:54:48.412" v="7784" actId="113"/>
        <pc:sldMkLst>
          <pc:docMk/>
          <pc:sldMk cId="2041475822" sldId="353"/>
        </pc:sldMkLst>
        <pc:spChg chg="mod">
          <ac:chgData name="#DE GROOTE JULIE PATRICIA N#" userId="d176bd14-241a-4e40-ab73-7cfded49c5c2" providerId="ADAL" clId="{D0948FA0-832E-450D-BA77-E507ED2A1486}" dt="2025-11-13T13:54:48.412" v="7784" actId="113"/>
          <ac:spMkLst>
            <pc:docMk/>
            <pc:sldMk cId="2041475822" sldId="353"/>
            <ac:spMk id="14" creationId="{2098D6F1-33DD-74D3-EA0C-FD8E01F5A399}"/>
          </ac:spMkLst>
        </pc:spChg>
        <pc:spChg chg="mod">
          <ac:chgData name="#DE GROOTE JULIE PATRICIA N#" userId="d176bd14-241a-4e40-ab73-7cfded49c5c2" providerId="ADAL" clId="{D0948FA0-832E-450D-BA77-E507ED2A1486}" dt="2025-11-13T13:54:09.209" v="7775" actId="20577"/>
          <ac:spMkLst>
            <pc:docMk/>
            <pc:sldMk cId="2041475822" sldId="353"/>
            <ac:spMk id="16" creationId="{F55AC082-D125-220F-4289-E663F8B5BDCA}"/>
          </ac:spMkLst>
        </pc:spChg>
      </pc:sldChg>
      <pc:sldChg chg="modSp add mod">
        <pc:chgData name="#DE GROOTE JULIE PATRICIA N#" userId="d176bd14-241a-4e40-ab73-7cfded49c5c2" providerId="ADAL" clId="{D0948FA0-832E-450D-BA77-E507ED2A1486}" dt="2025-11-13T13:56:40.886" v="7800" actId="113"/>
        <pc:sldMkLst>
          <pc:docMk/>
          <pc:sldMk cId="1449965955" sldId="354"/>
        </pc:sldMkLst>
        <pc:spChg chg="mod">
          <ac:chgData name="#DE GROOTE JULIE PATRICIA N#" userId="d176bd14-241a-4e40-ab73-7cfded49c5c2" providerId="ADAL" clId="{D0948FA0-832E-450D-BA77-E507ED2A1486}" dt="2025-11-13T13:56:40.886" v="7800" actId="113"/>
          <ac:spMkLst>
            <pc:docMk/>
            <pc:sldMk cId="1449965955" sldId="354"/>
            <ac:spMk id="14" creationId="{0720ED0B-14E3-D1B9-ACF1-550C6F75AE66}"/>
          </ac:spMkLst>
        </pc:spChg>
        <pc:spChg chg="mod">
          <ac:chgData name="#DE GROOTE JULIE PATRICIA N#" userId="d176bd14-241a-4e40-ab73-7cfded49c5c2" providerId="ADAL" clId="{D0948FA0-832E-450D-BA77-E507ED2A1486}" dt="2025-11-13T13:56:11.839" v="7790" actId="20577"/>
          <ac:spMkLst>
            <pc:docMk/>
            <pc:sldMk cId="1449965955" sldId="354"/>
            <ac:spMk id="16" creationId="{489E25B7-7608-EDAF-8202-5968881F5F4F}"/>
          </ac:spMkLst>
        </pc:spChg>
      </pc:sldChg>
      <pc:sldChg chg="delSp modSp add del mod">
        <pc:chgData name="#DE GROOTE JULIE PATRICIA N#" userId="d176bd14-241a-4e40-ab73-7cfded49c5c2" providerId="ADAL" clId="{D0948FA0-832E-450D-BA77-E507ED2A1486}" dt="2025-11-20T16:16:19.476" v="19168" actId="47"/>
        <pc:sldMkLst>
          <pc:docMk/>
          <pc:sldMk cId="3293374353" sldId="355"/>
        </pc:sldMkLst>
        <pc:spChg chg="del mod">
          <ac:chgData name="#DE GROOTE JULIE PATRICIA N#" userId="d176bd14-241a-4e40-ab73-7cfded49c5c2" providerId="ADAL" clId="{D0948FA0-832E-450D-BA77-E507ED2A1486}" dt="2025-11-20T16:16:17.838" v="19167" actId="21"/>
          <ac:spMkLst>
            <pc:docMk/>
            <pc:sldMk cId="3293374353" sldId="355"/>
            <ac:spMk id="14" creationId="{88D14C37-491E-BA50-51CC-8862E6E66541}"/>
          </ac:spMkLst>
        </pc:spChg>
      </pc:sldChg>
      <pc:sldChg chg="delSp modSp add del mod">
        <pc:chgData name="#DE GROOTE JULIE PATRICIA N#" userId="d176bd14-241a-4e40-ab73-7cfded49c5c2" providerId="ADAL" clId="{D0948FA0-832E-450D-BA77-E507ED2A1486}" dt="2025-11-20T16:17:49.578" v="19192" actId="47"/>
        <pc:sldMkLst>
          <pc:docMk/>
          <pc:sldMk cId="3205175616" sldId="356"/>
        </pc:sldMkLst>
        <pc:spChg chg="del mod">
          <ac:chgData name="#DE GROOTE JULIE PATRICIA N#" userId="d176bd14-241a-4e40-ab73-7cfded49c5c2" providerId="ADAL" clId="{D0948FA0-832E-450D-BA77-E507ED2A1486}" dt="2025-11-20T16:17:48.226" v="19191"/>
          <ac:spMkLst>
            <pc:docMk/>
            <pc:sldMk cId="3205175616" sldId="356"/>
            <ac:spMk id="14" creationId="{D3B1A82F-DB43-9496-CE60-A0A13A5F9627}"/>
          </ac:spMkLst>
        </pc:spChg>
      </pc:sldChg>
      <pc:sldChg chg="delSp modSp add del mod">
        <pc:chgData name="#DE GROOTE JULIE PATRICIA N#" userId="d176bd14-241a-4e40-ab73-7cfded49c5c2" providerId="ADAL" clId="{D0948FA0-832E-450D-BA77-E507ED2A1486}" dt="2025-11-20T16:17:08.549" v="19178" actId="47"/>
        <pc:sldMkLst>
          <pc:docMk/>
          <pc:sldMk cId="1744044315" sldId="357"/>
        </pc:sldMkLst>
        <pc:spChg chg="del mod">
          <ac:chgData name="#DE GROOTE JULIE PATRICIA N#" userId="d176bd14-241a-4e40-ab73-7cfded49c5c2" providerId="ADAL" clId="{D0948FA0-832E-450D-BA77-E507ED2A1486}" dt="2025-11-20T16:17:07.509" v="19177"/>
          <ac:spMkLst>
            <pc:docMk/>
            <pc:sldMk cId="1744044315" sldId="357"/>
            <ac:spMk id="14" creationId="{545A8CD3-3C7B-BDD8-45DC-7EA6A3F48A52}"/>
          </ac:spMkLst>
        </pc:spChg>
      </pc:sldChg>
      <pc:sldChg chg="add">
        <pc:chgData name="#DE GROOTE JULIE PATRICIA N#" userId="d176bd14-241a-4e40-ab73-7cfded49c5c2" providerId="ADAL" clId="{D0948FA0-832E-450D-BA77-E507ED2A1486}" dt="2025-11-13T14:00:47.380" v="7842" actId="2890"/>
        <pc:sldMkLst>
          <pc:docMk/>
          <pc:sldMk cId="4111482788" sldId="358"/>
        </pc:sldMkLst>
      </pc:sldChg>
      <pc:sldChg chg="add del">
        <pc:chgData name="#DE GROOTE JULIE PATRICIA N#" userId="d176bd14-241a-4e40-ab73-7cfded49c5c2" providerId="ADAL" clId="{D0948FA0-832E-450D-BA77-E507ED2A1486}" dt="2025-11-13T14:21:18.654" v="8229" actId="47"/>
        <pc:sldMkLst>
          <pc:docMk/>
          <pc:sldMk cId="1256577106" sldId="359"/>
        </pc:sldMkLst>
      </pc:sldChg>
      <pc:sldChg chg="addSp delSp modSp add mod ord">
        <pc:chgData name="#DE GROOTE JULIE PATRICIA N#" userId="d176bd14-241a-4e40-ab73-7cfded49c5c2" providerId="ADAL" clId="{D0948FA0-832E-450D-BA77-E507ED2A1486}" dt="2025-11-13T14:25:07.357" v="8307" actId="20577"/>
        <pc:sldMkLst>
          <pc:docMk/>
          <pc:sldMk cId="1266701307" sldId="360"/>
        </pc:sldMkLst>
        <pc:spChg chg="add mod">
          <ac:chgData name="#DE GROOTE JULIE PATRICIA N#" userId="d176bd14-241a-4e40-ab73-7cfded49c5c2" providerId="ADAL" clId="{D0948FA0-832E-450D-BA77-E507ED2A1486}" dt="2025-11-13T14:19:28.889" v="8224"/>
          <ac:spMkLst>
            <pc:docMk/>
            <pc:sldMk cId="1266701307" sldId="360"/>
            <ac:spMk id="3" creationId="{C140829D-380E-2E5C-F01A-41E0E1493DCF}"/>
          </ac:spMkLst>
        </pc:spChg>
        <pc:spChg chg="add mod">
          <ac:chgData name="#DE GROOTE JULIE PATRICIA N#" userId="d176bd14-241a-4e40-ab73-7cfded49c5c2" providerId="ADAL" clId="{D0948FA0-832E-450D-BA77-E507ED2A1486}" dt="2025-11-13T14:25:07.357" v="8307" actId="20577"/>
          <ac:spMkLst>
            <pc:docMk/>
            <pc:sldMk cId="1266701307" sldId="360"/>
            <ac:spMk id="7" creationId="{89643BA2-017A-F8BB-6613-2C9522C2C484}"/>
          </ac:spMkLst>
        </pc:spChg>
        <pc:graphicFrameChg chg="mod">
          <ac:chgData name="#DE GROOTE JULIE PATRICIA N#" userId="d176bd14-241a-4e40-ab73-7cfded49c5c2" providerId="ADAL" clId="{D0948FA0-832E-450D-BA77-E507ED2A1486}" dt="2025-11-13T14:24:30.763" v="8302"/>
          <ac:graphicFrameMkLst>
            <pc:docMk/>
            <pc:sldMk cId="1266701307" sldId="360"/>
            <ac:graphicFrameMk id="18" creationId="{0968F625-ABF7-E1AF-25A9-5B54776720A5}"/>
          </ac:graphicFrameMkLst>
        </pc:graphicFrameChg>
      </pc:sldChg>
      <pc:sldChg chg="add">
        <pc:chgData name="#DE GROOTE JULIE PATRICIA N#" userId="d176bd14-241a-4e40-ab73-7cfded49c5c2" providerId="ADAL" clId="{D0948FA0-832E-450D-BA77-E507ED2A1486}" dt="2025-11-13T14:20:00.906" v="8227" actId="2890"/>
        <pc:sldMkLst>
          <pc:docMk/>
          <pc:sldMk cId="427885487" sldId="361"/>
        </pc:sldMkLst>
      </pc:sldChg>
      <pc:sldChg chg="modSp add">
        <pc:chgData name="#DE GROOTE JULIE PATRICIA N#" userId="d176bd14-241a-4e40-ab73-7cfded49c5c2" providerId="ADAL" clId="{D0948FA0-832E-450D-BA77-E507ED2A1486}" dt="2025-11-13T14:27:29.138" v="8310"/>
        <pc:sldMkLst>
          <pc:docMk/>
          <pc:sldMk cId="2715434656" sldId="362"/>
        </pc:sldMkLst>
        <pc:picChg chg="mod">
          <ac:chgData name="#DE GROOTE JULIE PATRICIA N#" userId="d176bd14-241a-4e40-ab73-7cfded49c5c2" providerId="ADAL" clId="{D0948FA0-832E-450D-BA77-E507ED2A1486}" dt="2025-11-13T14:27:29.138" v="8310"/>
          <ac:picMkLst>
            <pc:docMk/>
            <pc:sldMk cId="2715434656" sldId="362"/>
            <ac:picMk id="3" creationId="{9EF85776-F0BA-A567-841E-493BD354AB3B}"/>
          </ac:picMkLst>
        </pc:picChg>
      </pc:sldChg>
      <pc:sldChg chg="delSp modSp add del mod">
        <pc:chgData name="#DE GROOTE JULIE PATRICIA N#" userId="d176bd14-241a-4e40-ab73-7cfded49c5c2" providerId="ADAL" clId="{D0948FA0-832E-450D-BA77-E507ED2A1486}" dt="2025-11-14T06:06:32.613" v="8338" actId="47"/>
        <pc:sldMkLst>
          <pc:docMk/>
          <pc:sldMk cId="2993757477" sldId="363"/>
        </pc:sldMkLst>
      </pc:sldChg>
      <pc:sldChg chg="addSp delSp modSp new mod">
        <pc:chgData name="#DE GROOTE JULIE PATRICIA N#" userId="d176bd14-241a-4e40-ab73-7cfded49c5c2" providerId="ADAL" clId="{D0948FA0-832E-450D-BA77-E507ED2A1486}" dt="2025-11-20T00:19:37.770" v="11824" actId="1076"/>
        <pc:sldMkLst>
          <pc:docMk/>
          <pc:sldMk cId="3757305183" sldId="363"/>
        </pc:sldMkLst>
        <pc:spChg chg="add mod ord">
          <ac:chgData name="#DE GROOTE JULIE PATRICIA N#" userId="d176bd14-241a-4e40-ab73-7cfded49c5c2" providerId="ADAL" clId="{D0948FA0-832E-450D-BA77-E507ED2A1486}" dt="2025-11-20T00:19:10.488" v="11822" actId="207"/>
          <ac:spMkLst>
            <pc:docMk/>
            <pc:sldMk cId="3757305183" sldId="363"/>
            <ac:spMk id="3" creationId="{A2F7B48D-CAA9-3FE2-F3BA-F0C12DD63910}"/>
          </ac:spMkLst>
        </pc:spChg>
        <pc:spChg chg="add mod">
          <ac:chgData name="#DE GROOTE JULIE PATRICIA N#" userId="d176bd14-241a-4e40-ab73-7cfded49c5c2" providerId="ADAL" clId="{D0948FA0-832E-450D-BA77-E507ED2A1486}" dt="2025-11-20T00:18:52.176" v="11820" actId="1076"/>
          <ac:spMkLst>
            <pc:docMk/>
            <pc:sldMk cId="3757305183" sldId="363"/>
            <ac:spMk id="6" creationId="{CD3AF6D5-2905-9825-2D2C-9A160B861881}"/>
          </ac:spMkLst>
        </pc:spChg>
        <pc:spChg chg="add mod">
          <ac:chgData name="#DE GROOTE JULIE PATRICIA N#" userId="d176bd14-241a-4e40-ab73-7cfded49c5c2" providerId="ADAL" clId="{D0948FA0-832E-450D-BA77-E507ED2A1486}" dt="2025-11-20T00:19:37.770" v="11824" actId="1076"/>
          <ac:spMkLst>
            <pc:docMk/>
            <pc:sldMk cId="3757305183" sldId="363"/>
            <ac:spMk id="7" creationId="{86A6E076-8629-3CDF-8599-C19BC64ADE8F}"/>
          </ac:spMkLst>
        </pc:spChg>
        <pc:spChg chg="add mod">
          <ac:chgData name="#DE GROOTE JULIE PATRICIA N#" userId="d176bd14-241a-4e40-ab73-7cfded49c5c2" providerId="ADAL" clId="{D0948FA0-832E-450D-BA77-E507ED2A1486}" dt="2025-11-20T00:19:37.770" v="11824" actId="1076"/>
          <ac:spMkLst>
            <pc:docMk/>
            <pc:sldMk cId="3757305183" sldId="363"/>
            <ac:spMk id="8" creationId="{CA680706-FD7C-2061-DF0C-B202DEE08956}"/>
          </ac:spMkLst>
        </pc:spChg>
        <pc:graphicFrameChg chg="add mod modGraphic">
          <ac:chgData name="#DE GROOTE JULIE PATRICIA N#" userId="d176bd14-241a-4e40-ab73-7cfded49c5c2" providerId="ADAL" clId="{D0948FA0-832E-450D-BA77-E507ED2A1486}" dt="2025-11-20T00:18:50.527" v="11818" actId="403"/>
          <ac:graphicFrameMkLst>
            <pc:docMk/>
            <pc:sldMk cId="3757305183" sldId="363"/>
            <ac:graphicFrameMk id="2" creationId="{DFDCDDCE-3311-94C7-B53F-4F32057C4DD3}"/>
          </ac:graphicFrameMkLst>
        </pc:graphicFrameChg>
        <pc:graphicFrameChg chg="add mod ord modGraphic">
          <ac:chgData name="#DE GROOTE JULIE PATRICIA N#" userId="d176bd14-241a-4e40-ab73-7cfded49c5c2" providerId="ADAL" clId="{D0948FA0-832E-450D-BA77-E507ED2A1486}" dt="2025-11-20T00:18:59.689" v="11821" actId="1076"/>
          <ac:graphicFrameMkLst>
            <pc:docMk/>
            <pc:sldMk cId="3757305183" sldId="363"/>
            <ac:graphicFrameMk id="4" creationId="{CC2AE7FA-F583-9580-1075-26DE8C63F55A}"/>
          </ac:graphicFrameMkLst>
        </pc:graphicFrameChg>
      </pc:sldChg>
      <pc:sldChg chg="addSp modSp add mod modShow">
        <pc:chgData name="#DE GROOTE JULIE PATRICIA N#" userId="d176bd14-241a-4e40-ab73-7cfded49c5c2" providerId="ADAL" clId="{D0948FA0-832E-450D-BA77-E507ED2A1486}" dt="2025-11-14T09:51:19.410" v="9324" actId="13822"/>
        <pc:sldMkLst>
          <pc:docMk/>
          <pc:sldMk cId="1117453323" sldId="364"/>
        </pc:sldMkLst>
        <pc:spChg chg="mod">
          <ac:chgData name="#DE GROOTE JULIE PATRICIA N#" userId="d176bd14-241a-4e40-ab73-7cfded49c5c2" providerId="ADAL" clId="{D0948FA0-832E-450D-BA77-E507ED2A1486}" dt="2025-11-14T09:51:19.410" v="9324" actId="13822"/>
          <ac:spMkLst>
            <pc:docMk/>
            <pc:sldMk cId="1117453323" sldId="364"/>
            <ac:spMk id="3" creationId="{AAA47A65-553E-3310-F6B4-AD23649AA97A}"/>
          </ac:spMkLst>
        </pc:spChg>
        <pc:spChg chg="add mod">
          <ac:chgData name="#DE GROOTE JULIE PATRICIA N#" userId="d176bd14-241a-4e40-ab73-7cfded49c5c2" providerId="ADAL" clId="{D0948FA0-832E-450D-BA77-E507ED2A1486}" dt="2025-11-14T09:51:16.731" v="9323" actId="13822"/>
          <ac:spMkLst>
            <pc:docMk/>
            <pc:sldMk cId="1117453323" sldId="364"/>
            <ac:spMk id="6" creationId="{7944798B-8123-9685-9958-50D13BA58F9C}"/>
          </ac:spMkLst>
        </pc:spChg>
      </pc:sldChg>
      <pc:sldChg chg="addSp modSp add mod">
        <pc:chgData name="#DE GROOTE JULIE PATRICIA N#" userId="d176bd14-241a-4e40-ab73-7cfded49c5c2" providerId="ADAL" clId="{D0948FA0-832E-450D-BA77-E507ED2A1486}" dt="2025-11-14T09:45:00.704" v="9272" actId="14100"/>
        <pc:sldMkLst>
          <pc:docMk/>
          <pc:sldMk cId="571664368" sldId="365"/>
        </pc:sldMkLst>
        <pc:spChg chg="add mod">
          <ac:chgData name="#DE GROOTE JULIE PATRICIA N#" userId="d176bd14-241a-4e40-ab73-7cfded49c5c2" providerId="ADAL" clId="{D0948FA0-832E-450D-BA77-E507ED2A1486}" dt="2025-11-14T09:44:53.147" v="9269" actId="1076"/>
          <ac:spMkLst>
            <pc:docMk/>
            <pc:sldMk cId="571664368" sldId="365"/>
            <ac:spMk id="3" creationId="{8CB475C3-1A83-122E-83B4-E4CFBE31E41B}"/>
          </ac:spMkLst>
        </pc:spChg>
        <pc:spChg chg="add mod">
          <ac:chgData name="#DE GROOTE JULIE PATRICIA N#" userId="d176bd14-241a-4e40-ab73-7cfded49c5c2" providerId="ADAL" clId="{D0948FA0-832E-450D-BA77-E507ED2A1486}" dt="2025-11-14T09:45:00.704" v="9272" actId="14100"/>
          <ac:spMkLst>
            <pc:docMk/>
            <pc:sldMk cId="571664368" sldId="365"/>
            <ac:spMk id="7" creationId="{B8774773-B022-C97A-BB74-AB5A0D03290D}"/>
          </ac:spMkLst>
        </pc:spChg>
      </pc:sldChg>
      <pc:sldChg chg="addSp modSp add mod">
        <pc:chgData name="#DE GROOTE JULIE PATRICIA N#" userId="d176bd14-241a-4e40-ab73-7cfded49c5c2" providerId="ADAL" clId="{D0948FA0-832E-450D-BA77-E507ED2A1486}" dt="2025-11-14T09:45:21.485" v="9277" actId="1076"/>
        <pc:sldMkLst>
          <pc:docMk/>
          <pc:sldMk cId="1002512131" sldId="366"/>
        </pc:sldMkLst>
        <pc:spChg chg="add mod">
          <ac:chgData name="#DE GROOTE JULIE PATRICIA N#" userId="d176bd14-241a-4e40-ab73-7cfded49c5c2" providerId="ADAL" clId="{D0948FA0-832E-450D-BA77-E507ED2A1486}" dt="2025-11-14T09:45:21.485" v="9277" actId="1076"/>
          <ac:spMkLst>
            <pc:docMk/>
            <pc:sldMk cId="1002512131" sldId="366"/>
            <ac:spMk id="3" creationId="{B1D08E3E-8966-E635-5FB7-5DBB8FA72D9A}"/>
          </ac:spMkLst>
        </pc:spChg>
      </pc:sldChg>
      <pc:sldChg chg="add">
        <pc:chgData name="#DE GROOTE JULIE PATRICIA N#" userId="d176bd14-241a-4e40-ab73-7cfded49c5c2" providerId="ADAL" clId="{D0948FA0-832E-450D-BA77-E507ED2A1486}" dt="2025-11-14T09:44:02.993" v="9255" actId="2890"/>
        <pc:sldMkLst>
          <pc:docMk/>
          <pc:sldMk cId="2464619563" sldId="367"/>
        </pc:sldMkLst>
      </pc:sldChg>
      <pc:sldChg chg="add">
        <pc:chgData name="#DE GROOTE JULIE PATRICIA N#" userId="d176bd14-241a-4e40-ab73-7cfded49c5c2" providerId="ADAL" clId="{D0948FA0-832E-450D-BA77-E507ED2A1486}" dt="2025-11-14T09:49:27.407" v="9301"/>
        <pc:sldMkLst>
          <pc:docMk/>
          <pc:sldMk cId="2219845460" sldId="368"/>
        </pc:sldMkLst>
      </pc:sldChg>
      <pc:sldChg chg="add">
        <pc:chgData name="#DE GROOTE JULIE PATRICIA N#" userId="d176bd14-241a-4e40-ab73-7cfded49c5c2" providerId="ADAL" clId="{D0948FA0-832E-450D-BA77-E507ED2A1486}" dt="2025-11-14T09:49:27.407" v="9301"/>
        <pc:sldMkLst>
          <pc:docMk/>
          <pc:sldMk cId="84026545" sldId="369"/>
        </pc:sldMkLst>
      </pc:sldChg>
      <pc:sldChg chg="addSp delSp modSp add mod">
        <pc:chgData name="#DE GROOTE JULIE PATRICIA N#" userId="d176bd14-241a-4e40-ab73-7cfded49c5c2" providerId="ADAL" clId="{D0948FA0-832E-450D-BA77-E507ED2A1486}" dt="2025-11-14T09:49:57.926" v="9321" actId="26606"/>
        <pc:sldMkLst>
          <pc:docMk/>
          <pc:sldMk cId="3416601033" sldId="370"/>
        </pc:sldMkLst>
        <pc:spChg chg="mod">
          <ac:chgData name="#DE GROOTE JULIE PATRICIA N#" userId="d176bd14-241a-4e40-ab73-7cfded49c5c2" providerId="ADAL" clId="{D0948FA0-832E-450D-BA77-E507ED2A1486}" dt="2025-11-14T09:49:57.926" v="9321" actId="26606"/>
          <ac:spMkLst>
            <pc:docMk/>
            <pc:sldMk cId="3416601033" sldId="370"/>
            <ac:spMk id="2" creationId="{FBDE470C-8C03-98FE-903D-32C0B0F2FC89}"/>
          </ac:spMkLst>
        </pc:spChg>
        <pc:spChg chg="add">
          <ac:chgData name="#DE GROOTE JULIE PATRICIA N#" userId="d176bd14-241a-4e40-ab73-7cfded49c5c2" providerId="ADAL" clId="{D0948FA0-832E-450D-BA77-E507ED2A1486}" dt="2025-11-14T09:49:57.926" v="9321" actId="26606"/>
          <ac:spMkLst>
            <pc:docMk/>
            <pc:sldMk cId="3416601033" sldId="370"/>
            <ac:spMk id="43" creationId="{A3363022-C969-41E9-8EB2-E4C94908C1FA}"/>
          </ac:spMkLst>
        </pc:spChg>
      </pc:sldChg>
      <pc:sldChg chg="addSp modSp add mod modShow">
        <pc:chgData name="#DE GROOTE JULIE PATRICIA N#" userId="d176bd14-241a-4e40-ab73-7cfded49c5c2" providerId="ADAL" clId="{D0948FA0-832E-450D-BA77-E507ED2A1486}" dt="2025-11-14T10:08:39.491" v="10037"/>
        <pc:sldMkLst>
          <pc:docMk/>
          <pc:sldMk cId="3825335138" sldId="371"/>
        </pc:sldMkLst>
        <pc:spChg chg="add mod">
          <ac:chgData name="#DE GROOTE JULIE PATRICIA N#" userId="d176bd14-241a-4e40-ab73-7cfded49c5c2" providerId="ADAL" clId="{D0948FA0-832E-450D-BA77-E507ED2A1486}" dt="2025-11-14T10:08:39.491" v="10037"/>
          <ac:spMkLst>
            <pc:docMk/>
            <pc:sldMk cId="3825335138" sldId="371"/>
            <ac:spMk id="6" creationId="{D7C4C196-EBEB-DEF8-A956-444CC2F9B390}"/>
          </ac:spMkLst>
        </pc:spChg>
        <pc:spChg chg="add mod">
          <ac:chgData name="#DE GROOTE JULIE PATRICIA N#" userId="d176bd14-241a-4e40-ab73-7cfded49c5c2" providerId="ADAL" clId="{D0948FA0-832E-450D-BA77-E507ED2A1486}" dt="2025-11-14T10:08:39.491" v="10037"/>
          <ac:spMkLst>
            <pc:docMk/>
            <pc:sldMk cId="3825335138" sldId="371"/>
            <ac:spMk id="7" creationId="{9A338471-2F88-2E89-6205-D5C417FB84D5}"/>
          </ac:spMkLst>
        </pc:spChg>
      </pc:sldChg>
      <pc:sldChg chg="addSp modSp add mod">
        <pc:chgData name="#DE GROOTE JULIE PATRICIA N#" userId="d176bd14-241a-4e40-ab73-7cfded49c5c2" providerId="ADAL" clId="{D0948FA0-832E-450D-BA77-E507ED2A1486}" dt="2025-11-14T10:08:12.802" v="10036" actId="113"/>
        <pc:sldMkLst>
          <pc:docMk/>
          <pc:sldMk cId="676368502" sldId="372"/>
        </pc:sldMkLst>
        <pc:spChg chg="add mod">
          <ac:chgData name="#DE GROOTE JULIE PATRICIA N#" userId="d176bd14-241a-4e40-ab73-7cfded49c5c2" providerId="ADAL" clId="{D0948FA0-832E-450D-BA77-E507ED2A1486}" dt="2025-11-14T10:08:12.802" v="10036" actId="113"/>
          <ac:spMkLst>
            <pc:docMk/>
            <pc:sldMk cId="676368502" sldId="372"/>
            <ac:spMk id="6" creationId="{3B0F5AB9-B40D-F876-E34B-F3B1765FD0DB}"/>
          </ac:spMkLst>
        </pc:spChg>
      </pc:sldChg>
      <pc:sldChg chg="addSp modSp add mod">
        <pc:chgData name="#DE GROOTE JULIE PATRICIA N#" userId="d176bd14-241a-4e40-ab73-7cfded49c5c2" providerId="ADAL" clId="{D0948FA0-832E-450D-BA77-E507ED2A1486}" dt="2025-11-14T10:03:23.956" v="10013" actId="14100"/>
        <pc:sldMkLst>
          <pc:docMk/>
          <pc:sldMk cId="3824834788" sldId="373"/>
        </pc:sldMkLst>
        <pc:spChg chg="add mod">
          <ac:chgData name="#DE GROOTE JULIE PATRICIA N#" userId="d176bd14-241a-4e40-ab73-7cfded49c5c2" providerId="ADAL" clId="{D0948FA0-832E-450D-BA77-E507ED2A1486}" dt="2025-11-14T10:03:18.699" v="10010" actId="14100"/>
          <ac:spMkLst>
            <pc:docMk/>
            <pc:sldMk cId="3824834788" sldId="373"/>
            <ac:spMk id="3" creationId="{F90EB8F2-027F-8845-EF8B-935219C89EB7}"/>
          </ac:spMkLst>
        </pc:spChg>
        <pc:spChg chg="add mod">
          <ac:chgData name="#DE GROOTE JULIE PATRICIA N#" userId="d176bd14-241a-4e40-ab73-7cfded49c5c2" providerId="ADAL" clId="{D0948FA0-832E-450D-BA77-E507ED2A1486}" dt="2025-11-14T10:03:23.956" v="10013" actId="14100"/>
          <ac:spMkLst>
            <pc:docMk/>
            <pc:sldMk cId="3824834788" sldId="373"/>
            <ac:spMk id="7" creationId="{A2526B37-6247-189B-D002-275DD3074232}"/>
          </ac:spMkLst>
        </pc:spChg>
      </pc:sldChg>
      <pc:sldChg chg="addSp modSp add mod">
        <pc:chgData name="#DE GROOTE JULIE PATRICIA N#" userId="d176bd14-241a-4e40-ab73-7cfded49c5c2" providerId="ADAL" clId="{D0948FA0-832E-450D-BA77-E507ED2A1486}" dt="2025-11-14T10:03:34.900" v="10017" actId="14100"/>
        <pc:sldMkLst>
          <pc:docMk/>
          <pc:sldMk cId="1936410250" sldId="374"/>
        </pc:sldMkLst>
        <pc:spChg chg="add mod">
          <ac:chgData name="#DE GROOTE JULIE PATRICIA N#" userId="d176bd14-241a-4e40-ab73-7cfded49c5c2" providerId="ADAL" clId="{D0948FA0-832E-450D-BA77-E507ED2A1486}" dt="2025-11-14T10:03:34.900" v="10017" actId="14100"/>
          <ac:spMkLst>
            <pc:docMk/>
            <pc:sldMk cId="1936410250" sldId="374"/>
            <ac:spMk id="3" creationId="{862A5B75-1F7F-F7CE-AB66-B589B0CC090A}"/>
          </ac:spMkLst>
        </pc:spChg>
      </pc:sldChg>
      <pc:sldChg chg="add">
        <pc:chgData name="#DE GROOTE JULIE PATRICIA N#" userId="d176bd14-241a-4e40-ab73-7cfded49c5c2" providerId="ADAL" clId="{D0948FA0-832E-450D-BA77-E507ED2A1486}" dt="2025-11-14T10:02:30.978" v="10004" actId="2890"/>
        <pc:sldMkLst>
          <pc:docMk/>
          <pc:sldMk cId="3805064609" sldId="375"/>
        </pc:sldMkLst>
      </pc:sldChg>
      <pc:sldChg chg="add">
        <pc:chgData name="#DE GROOTE JULIE PATRICIA N#" userId="d176bd14-241a-4e40-ab73-7cfded49c5c2" providerId="ADAL" clId="{D0948FA0-832E-450D-BA77-E507ED2A1486}" dt="2025-11-14T10:07:44.381" v="10033" actId="2890"/>
        <pc:sldMkLst>
          <pc:docMk/>
          <pc:sldMk cId="936409882" sldId="376"/>
        </pc:sldMkLst>
      </pc:sldChg>
      <pc:sldChg chg="add mod modShow">
        <pc:chgData name="#DE GROOTE JULIE PATRICIA N#" userId="d176bd14-241a-4e40-ab73-7cfded49c5c2" providerId="ADAL" clId="{D0948FA0-832E-450D-BA77-E507ED2A1486}" dt="2025-11-19T09:06:56.770" v="11368" actId="729"/>
        <pc:sldMkLst>
          <pc:docMk/>
          <pc:sldMk cId="1996472873" sldId="377"/>
        </pc:sldMkLst>
      </pc:sldChg>
      <pc:sldChg chg="add mod ord modShow">
        <pc:chgData name="#DE GROOTE JULIE PATRICIA N#" userId="d176bd14-241a-4e40-ab73-7cfded49c5c2" providerId="ADAL" clId="{D0948FA0-832E-450D-BA77-E507ED2A1486}" dt="2025-11-21T02:02:46.286" v="21267" actId="729"/>
        <pc:sldMkLst>
          <pc:docMk/>
          <pc:sldMk cId="3311805810" sldId="378"/>
        </pc:sldMkLst>
      </pc:sldChg>
      <pc:sldChg chg="addSp modSp add mod">
        <pc:chgData name="#DE GROOTE JULIE PATRICIA N#" userId="d176bd14-241a-4e40-ab73-7cfded49c5c2" providerId="ADAL" clId="{D0948FA0-832E-450D-BA77-E507ED2A1486}" dt="2025-11-14T11:12:27.062" v="10267" actId="207"/>
        <pc:sldMkLst>
          <pc:docMk/>
          <pc:sldMk cId="1675827564" sldId="379"/>
        </pc:sldMkLst>
        <pc:spChg chg="mod">
          <ac:chgData name="#DE GROOTE JULIE PATRICIA N#" userId="d176bd14-241a-4e40-ab73-7cfded49c5c2" providerId="ADAL" clId="{D0948FA0-832E-450D-BA77-E507ED2A1486}" dt="2025-11-14T11:07:27.904" v="10221" actId="113"/>
          <ac:spMkLst>
            <pc:docMk/>
            <pc:sldMk cId="1675827564" sldId="379"/>
            <ac:spMk id="2" creationId="{F4634D33-4E67-E444-1E4E-3D4C1387D590}"/>
          </ac:spMkLst>
        </pc:spChg>
        <pc:spChg chg="mod">
          <ac:chgData name="#DE GROOTE JULIE PATRICIA N#" userId="d176bd14-241a-4e40-ab73-7cfded49c5c2" providerId="ADAL" clId="{D0948FA0-832E-450D-BA77-E507ED2A1486}" dt="2025-11-14T11:12:27.062" v="10267" actId="207"/>
          <ac:spMkLst>
            <pc:docMk/>
            <pc:sldMk cId="1675827564" sldId="379"/>
            <ac:spMk id="4" creationId="{5253C6CD-40E2-44D2-2EB7-CBFABEAD5D66}"/>
          </ac:spMkLst>
        </pc:spChg>
        <pc:graphicFrameChg chg="add mod modGraphic">
          <ac:chgData name="#DE GROOTE JULIE PATRICIA N#" userId="d176bd14-241a-4e40-ab73-7cfded49c5c2" providerId="ADAL" clId="{D0948FA0-832E-450D-BA77-E507ED2A1486}" dt="2025-11-14T11:07:14.283" v="10218" actId="12100"/>
          <ac:graphicFrameMkLst>
            <pc:docMk/>
            <pc:sldMk cId="1675827564" sldId="379"/>
            <ac:graphicFrameMk id="6" creationId="{15A08CDB-AFAD-2715-61E4-4AFA9C09829E}"/>
          </ac:graphicFrameMkLst>
        </pc:graphicFrameChg>
      </pc:sldChg>
      <pc:sldChg chg="modSp add mod">
        <pc:chgData name="#DE GROOTE JULIE PATRICIA N#" userId="d176bd14-241a-4e40-ab73-7cfded49c5c2" providerId="ADAL" clId="{D0948FA0-832E-450D-BA77-E507ED2A1486}" dt="2025-11-14T11:12:20.648" v="10266" actId="207"/>
        <pc:sldMkLst>
          <pc:docMk/>
          <pc:sldMk cId="2208572165" sldId="380"/>
        </pc:sldMkLst>
        <pc:spChg chg="mod">
          <ac:chgData name="#DE GROOTE JULIE PATRICIA N#" userId="d176bd14-241a-4e40-ab73-7cfded49c5c2" providerId="ADAL" clId="{D0948FA0-832E-450D-BA77-E507ED2A1486}" dt="2025-11-14T11:12:12.301" v="10265" actId="207"/>
          <ac:spMkLst>
            <pc:docMk/>
            <pc:sldMk cId="2208572165" sldId="380"/>
            <ac:spMk id="2" creationId="{FC6DF6B7-093F-A866-CB73-179E7D53F4BA}"/>
          </ac:spMkLst>
        </pc:spChg>
        <pc:spChg chg="mod">
          <ac:chgData name="#DE GROOTE JULIE PATRICIA N#" userId="d176bd14-241a-4e40-ab73-7cfded49c5c2" providerId="ADAL" clId="{D0948FA0-832E-450D-BA77-E507ED2A1486}" dt="2025-11-14T11:12:20.648" v="10266" actId="207"/>
          <ac:spMkLst>
            <pc:docMk/>
            <pc:sldMk cId="2208572165" sldId="380"/>
            <ac:spMk id="4" creationId="{7B1B8DB4-0EC1-25FB-B5F5-80EE516E3632}"/>
          </ac:spMkLst>
        </pc:spChg>
      </pc:sldChg>
      <pc:sldChg chg="addSp delSp modSp add mod modShow">
        <pc:chgData name="#DE GROOTE JULIE PATRICIA N#" userId="d176bd14-241a-4e40-ab73-7cfded49c5c2" providerId="ADAL" clId="{D0948FA0-832E-450D-BA77-E507ED2A1486}" dt="2025-11-21T00:40:15.803" v="19430" actId="729"/>
        <pc:sldMkLst>
          <pc:docMk/>
          <pc:sldMk cId="3373973554" sldId="381"/>
        </pc:sldMkLst>
        <pc:spChg chg="mod">
          <ac:chgData name="#DE GROOTE JULIE PATRICIA N#" userId="d176bd14-241a-4e40-ab73-7cfded49c5c2" providerId="ADAL" clId="{D0948FA0-832E-450D-BA77-E507ED2A1486}" dt="2025-11-20T10:40:36.574" v="12440" actId="27636"/>
          <ac:spMkLst>
            <pc:docMk/>
            <pc:sldMk cId="3373973554" sldId="381"/>
            <ac:spMk id="2" creationId="{7585C3D6-9ED0-56B8-1286-5432B8D6544E}"/>
          </ac:spMkLst>
        </pc:spChg>
        <pc:spChg chg="del mod">
          <ac:chgData name="#DE GROOTE JULIE PATRICIA N#" userId="d176bd14-241a-4e40-ab73-7cfded49c5c2" providerId="ADAL" clId="{D0948FA0-832E-450D-BA77-E507ED2A1486}" dt="2025-11-20T10:41:03.606" v="12443" actId="3680"/>
          <ac:spMkLst>
            <pc:docMk/>
            <pc:sldMk cId="3373973554" sldId="381"/>
            <ac:spMk id="3" creationId="{4566EC46-1182-8880-E5AB-3109E202756C}"/>
          </ac:spMkLst>
        </pc:spChg>
        <pc:graphicFrameChg chg="add mod ord modGraphic">
          <ac:chgData name="#DE GROOTE JULIE PATRICIA N#" userId="d176bd14-241a-4e40-ab73-7cfded49c5c2" providerId="ADAL" clId="{D0948FA0-832E-450D-BA77-E507ED2A1486}" dt="2025-11-20T11:40:11.952" v="17314" actId="14100"/>
          <ac:graphicFrameMkLst>
            <pc:docMk/>
            <pc:sldMk cId="3373973554" sldId="381"/>
            <ac:graphicFrameMk id="6" creationId="{EDF3089B-77A7-63E1-F6E3-B392E447DE7F}"/>
          </ac:graphicFrameMkLst>
        </pc:graphicFrameChg>
      </pc:sldChg>
      <pc:sldChg chg="addSp modSp add mod modShow">
        <pc:chgData name="#DE GROOTE JULIE PATRICIA N#" userId="d176bd14-241a-4e40-ab73-7cfded49c5c2" providerId="ADAL" clId="{D0948FA0-832E-450D-BA77-E507ED2A1486}" dt="2025-11-21T00:40:15.803" v="19430" actId="729"/>
        <pc:sldMkLst>
          <pc:docMk/>
          <pc:sldMk cId="3066465108" sldId="382"/>
        </pc:sldMkLst>
        <pc:spChg chg="mod">
          <ac:chgData name="#DE GROOTE JULIE PATRICIA N#" userId="d176bd14-241a-4e40-ab73-7cfded49c5c2" providerId="ADAL" clId="{D0948FA0-832E-450D-BA77-E507ED2A1486}" dt="2025-11-20T10:45:07.173" v="12918" actId="404"/>
          <ac:spMkLst>
            <pc:docMk/>
            <pc:sldMk cId="3066465108" sldId="382"/>
            <ac:spMk id="2" creationId="{4A6CA914-F2F7-13FA-BA3D-4CA23EC2916A}"/>
          </ac:spMkLst>
        </pc:spChg>
        <pc:graphicFrameChg chg="add mod modGraphic">
          <ac:chgData name="#DE GROOTE JULIE PATRICIA N#" userId="d176bd14-241a-4e40-ab73-7cfded49c5c2" providerId="ADAL" clId="{D0948FA0-832E-450D-BA77-E507ED2A1486}" dt="2025-11-20T14:37:05.836" v="18604" actId="14734"/>
          <ac:graphicFrameMkLst>
            <pc:docMk/>
            <pc:sldMk cId="3066465108" sldId="382"/>
            <ac:graphicFrameMk id="6" creationId="{401617D0-8CB1-B082-83C7-23FC34E4B99B}"/>
          </ac:graphicFrameMkLst>
        </pc:graphicFrameChg>
      </pc:sldChg>
      <pc:sldChg chg="addSp modSp add mod modShow">
        <pc:chgData name="#DE GROOTE JULIE PATRICIA N#" userId="d176bd14-241a-4e40-ab73-7cfded49c5c2" providerId="ADAL" clId="{D0948FA0-832E-450D-BA77-E507ED2A1486}" dt="2025-11-21T00:40:15.803" v="19430" actId="729"/>
        <pc:sldMkLst>
          <pc:docMk/>
          <pc:sldMk cId="1671293527" sldId="383"/>
        </pc:sldMkLst>
        <pc:spChg chg="mod">
          <ac:chgData name="#DE GROOTE JULIE PATRICIA N#" userId="d176bd14-241a-4e40-ab73-7cfded49c5c2" providerId="ADAL" clId="{D0948FA0-832E-450D-BA77-E507ED2A1486}" dt="2025-11-20T10:48:05.984" v="13216" actId="404"/>
          <ac:spMkLst>
            <pc:docMk/>
            <pc:sldMk cId="1671293527" sldId="383"/>
            <ac:spMk id="2" creationId="{63B65D3E-11B9-659A-0544-FFD1E37BAC7F}"/>
          </ac:spMkLst>
        </pc:spChg>
        <pc:graphicFrameChg chg="add mod modGraphic">
          <ac:chgData name="#DE GROOTE JULIE PATRICIA N#" userId="d176bd14-241a-4e40-ab73-7cfded49c5c2" providerId="ADAL" clId="{D0948FA0-832E-450D-BA77-E507ED2A1486}" dt="2025-11-20T14:42:17.350" v="18605" actId="1076"/>
          <ac:graphicFrameMkLst>
            <pc:docMk/>
            <pc:sldMk cId="1671293527" sldId="383"/>
            <ac:graphicFrameMk id="6" creationId="{59DCEDC6-0A21-94C0-DCF3-2AB33700AEE3}"/>
          </ac:graphicFrameMkLst>
        </pc:graphicFrameChg>
      </pc:sldChg>
      <pc:sldChg chg="add mod modShow">
        <pc:chgData name="#DE GROOTE JULIE PATRICIA N#" userId="d176bd14-241a-4e40-ab73-7cfded49c5c2" providerId="ADAL" clId="{D0948FA0-832E-450D-BA77-E507ED2A1486}" dt="2025-11-17T00:47:00.335" v="10909" actId="729"/>
        <pc:sldMkLst>
          <pc:docMk/>
          <pc:sldMk cId="2596109653" sldId="384"/>
        </pc:sldMkLst>
      </pc:sldChg>
      <pc:sldChg chg="modSp add ord">
        <pc:chgData name="#DE GROOTE JULIE PATRICIA N#" userId="d176bd14-241a-4e40-ab73-7cfded49c5c2" providerId="ADAL" clId="{D0948FA0-832E-450D-BA77-E507ED2A1486}" dt="2025-11-19T04:30:34.210" v="10994"/>
        <pc:sldMkLst>
          <pc:docMk/>
          <pc:sldMk cId="642608799" sldId="385"/>
        </pc:sldMkLst>
        <pc:spChg chg="mod">
          <ac:chgData name="#DE GROOTE JULIE PATRICIA N#" userId="d176bd14-241a-4e40-ab73-7cfded49c5c2" providerId="ADAL" clId="{D0948FA0-832E-450D-BA77-E507ED2A1486}" dt="2025-11-19T04:30:34.210" v="10994"/>
          <ac:spMkLst>
            <pc:docMk/>
            <pc:sldMk cId="642608799" sldId="385"/>
            <ac:spMk id="2" creationId="{34D5EF7E-084D-525D-34CD-B001A07C1A8E}"/>
          </ac:spMkLst>
        </pc:spChg>
      </pc:sldChg>
      <pc:sldChg chg="addSp modSp add">
        <pc:chgData name="#DE GROOTE JULIE PATRICIA N#" userId="d176bd14-241a-4e40-ab73-7cfded49c5c2" providerId="ADAL" clId="{D0948FA0-832E-450D-BA77-E507ED2A1486}" dt="2025-11-19T04:31:33.133" v="10998"/>
        <pc:sldMkLst>
          <pc:docMk/>
          <pc:sldMk cId="245791607" sldId="386"/>
        </pc:sldMkLst>
        <pc:graphicFrameChg chg="add mod">
          <ac:chgData name="#DE GROOTE JULIE PATRICIA N#" userId="d176bd14-241a-4e40-ab73-7cfded49c5c2" providerId="ADAL" clId="{D0948FA0-832E-450D-BA77-E507ED2A1486}" dt="2025-11-19T04:31:33.133" v="10998"/>
          <ac:graphicFrameMkLst>
            <pc:docMk/>
            <pc:sldMk cId="245791607" sldId="386"/>
            <ac:graphicFrameMk id="3" creationId="{8BFD54A4-1CAB-AD6B-C542-2660B30B8E0E}"/>
          </ac:graphicFrameMkLst>
        </pc:graphicFrameChg>
      </pc:sldChg>
      <pc:sldChg chg="addSp delSp modSp add mod modNotesTx">
        <pc:chgData name="#DE GROOTE JULIE PATRICIA N#" userId="d176bd14-241a-4e40-ab73-7cfded49c5c2" providerId="ADAL" clId="{D0948FA0-832E-450D-BA77-E507ED2A1486}" dt="2025-11-19T05:45:22.831" v="11366" actId="1076"/>
        <pc:sldMkLst>
          <pc:docMk/>
          <pc:sldMk cId="831697752" sldId="387"/>
        </pc:sldMkLst>
        <pc:graphicFrameChg chg="add mod modGraphic">
          <ac:chgData name="#DE GROOTE JULIE PATRICIA N#" userId="d176bd14-241a-4e40-ab73-7cfded49c5c2" providerId="ADAL" clId="{D0948FA0-832E-450D-BA77-E507ED2A1486}" dt="2025-11-19T05:45:22.831" v="11366" actId="1076"/>
          <ac:graphicFrameMkLst>
            <pc:docMk/>
            <pc:sldMk cId="831697752" sldId="387"/>
            <ac:graphicFrameMk id="6" creationId="{EE736CB6-F6BD-6EF0-2796-B94AD40795E4}"/>
          </ac:graphicFrameMkLst>
        </pc:graphicFrameChg>
      </pc:sldChg>
      <pc:sldChg chg="modSp add ord">
        <pc:chgData name="#DE GROOTE JULIE PATRICIA N#" userId="d176bd14-241a-4e40-ab73-7cfded49c5c2" providerId="ADAL" clId="{D0948FA0-832E-450D-BA77-E507ED2A1486}" dt="2025-11-19T04:32:17.800" v="11006" actId="207"/>
        <pc:sldMkLst>
          <pc:docMk/>
          <pc:sldMk cId="2192813188" sldId="388"/>
        </pc:sldMkLst>
        <pc:graphicFrameChg chg="mod">
          <ac:chgData name="#DE GROOTE JULIE PATRICIA N#" userId="d176bd14-241a-4e40-ab73-7cfded49c5c2" providerId="ADAL" clId="{D0948FA0-832E-450D-BA77-E507ED2A1486}" dt="2025-11-19T04:32:17.800" v="11006" actId="207"/>
          <ac:graphicFrameMkLst>
            <pc:docMk/>
            <pc:sldMk cId="2192813188" sldId="388"/>
            <ac:graphicFrameMk id="3" creationId="{8A1816F7-F71A-BE68-AF44-12B159D42AC2}"/>
          </ac:graphicFrameMkLst>
        </pc:graphicFrameChg>
      </pc:sldChg>
      <pc:sldChg chg="addSp modSp add mod">
        <pc:chgData name="#DE GROOTE JULIE PATRICIA N#" userId="d176bd14-241a-4e40-ab73-7cfded49c5c2" providerId="ADAL" clId="{D0948FA0-832E-450D-BA77-E507ED2A1486}" dt="2025-11-19T05:43:33.432" v="11340" actId="1076"/>
        <pc:sldMkLst>
          <pc:docMk/>
          <pc:sldMk cId="1858248393" sldId="389"/>
        </pc:sldMkLst>
        <pc:spChg chg="add mod">
          <ac:chgData name="#DE GROOTE JULIE PATRICIA N#" userId="d176bd14-241a-4e40-ab73-7cfded49c5c2" providerId="ADAL" clId="{D0948FA0-832E-450D-BA77-E507ED2A1486}" dt="2025-11-19T05:43:33.432" v="11340" actId="1076"/>
          <ac:spMkLst>
            <pc:docMk/>
            <pc:sldMk cId="1858248393" sldId="389"/>
            <ac:spMk id="9" creationId="{51329DEB-B17A-C860-0AD9-D8CEC3FCD8F5}"/>
          </ac:spMkLst>
        </pc:spChg>
      </pc:sldChg>
      <pc:sldChg chg="modSp add mod ord">
        <pc:chgData name="#DE GROOTE JULIE PATRICIA N#" userId="d176bd14-241a-4e40-ab73-7cfded49c5c2" providerId="ADAL" clId="{D0948FA0-832E-450D-BA77-E507ED2A1486}" dt="2025-11-20T00:13:52.696" v="11774" actId="207"/>
        <pc:sldMkLst>
          <pc:docMk/>
          <pc:sldMk cId="2369085223" sldId="390"/>
        </pc:sldMkLst>
        <pc:spChg chg="mod">
          <ac:chgData name="#DE GROOTE JULIE PATRICIA N#" userId="d176bd14-241a-4e40-ab73-7cfded49c5c2" providerId="ADAL" clId="{D0948FA0-832E-450D-BA77-E507ED2A1486}" dt="2025-11-19T09:07:34.399" v="11372"/>
          <ac:spMkLst>
            <pc:docMk/>
            <pc:sldMk cId="2369085223" sldId="390"/>
            <ac:spMk id="2" creationId="{E266AAB2-8E15-2C69-7FD9-D6D3FA6FF1AD}"/>
          </ac:spMkLst>
        </pc:spChg>
        <pc:spChg chg="mod">
          <ac:chgData name="#DE GROOTE JULIE PATRICIA N#" userId="d176bd14-241a-4e40-ab73-7cfded49c5c2" providerId="ADAL" clId="{D0948FA0-832E-450D-BA77-E507ED2A1486}" dt="2025-11-19T09:07:47.441" v="11378" actId="20577"/>
          <ac:spMkLst>
            <pc:docMk/>
            <pc:sldMk cId="2369085223" sldId="390"/>
            <ac:spMk id="5" creationId="{F319CA5E-1E8C-221C-AD29-ACB5271B64FA}"/>
          </ac:spMkLst>
        </pc:spChg>
        <pc:spChg chg="mod">
          <ac:chgData name="#DE GROOTE JULIE PATRICIA N#" userId="d176bd14-241a-4e40-ab73-7cfded49c5c2" providerId="ADAL" clId="{D0948FA0-832E-450D-BA77-E507ED2A1486}" dt="2025-11-20T00:13:52.696" v="11774" actId="207"/>
          <ac:spMkLst>
            <pc:docMk/>
            <pc:sldMk cId="2369085223" sldId="390"/>
            <ac:spMk id="7" creationId="{82AC3270-7E62-366D-CA5B-51A2A0495B67}"/>
          </ac:spMkLst>
        </pc:spChg>
        <pc:spChg chg="mod">
          <ac:chgData name="#DE GROOTE JULIE PATRICIA N#" userId="d176bd14-241a-4e40-ab73-7cfded49c5c2" providerId="ADAL" clId="{D0948FA0-832E-450D-BA77-E507ED2A1486}" dt="2025-11-19T09:08:08.920" v="11391" actId="20577"/>
          <ac:spMkLst>
            <pc:docMk/>
            <pc:sldMk cId="2369085223" sldId="390"/>
            <ac:spMk id="16" creationId="{22DF0F94-F711-6872-D896-798E0F4A1EB9}"/>
          </ac:spMkLst>
        </pc:spChg>
      </pc:sldChg>
      <pc:sldChg chg="addSp modSp add mod">
        <pc:chgData name="#DE GROOTE JULIE PATRICIA N#" userId="d176bd14-241a-4e40-ab73-7cfded49c5c2" providerId="ADAL" clId="{D0948FA0-832E-450D-BA77-E507ED2A1486}" dt="2025-11-20T00:14:04.450" v="11779" actId="207"/>
        <pc:sldMkLst>
          <pc:docMk/>
          <pc:sldMk cId="3312972852" sldId="391"/>
        </pc:sldMkLst>
        <pc:spChg chg="add mod">
          <ac:chgData name="#DE GROOTE JULIE PATRICIA N#" userId="d176bd14-241a-4e40-ab73-7cfded49c5c2" providerId="ADAL" clId="{D0948FA0-832E-450D-BA77-E507ED2A1486}" dt="2025-11-19T09:12:30.469" v="11460" actId="207"/>
          <ac:spMkLst>
            <pc:docMk/>
            <pc:sldMk cId="3312972852" sldId="391"/>
            <ac:spMk id="3" creationId="{CE356BBF-15C7-38FA-49FD-E3395DC2F384}"/>
          </ac:spMkLst>
        </pc:spChg>
        <pc:spChg chg="mod">
          <ac:chgData name="#DE GROOTE JULIE PATRICIA N#" userId="d176bd14-241a-4e40-ab73-7cfded49c5c2" providerId="ADAL" clId="{D0948FA0-832E-450D-BA77-E507ED2A1486}" dt="2025-11-20T00:14:04.450" v="11779" actId="207"/>
          <ac:spMkLst>
            <pc:docMk/>
            <pc:sldMk cId="3312972852" sldId="391"/>
            <ac:spMk id="7" creationId="{D143BDC3-1FE6-E024-9014-1930C2A6B132}"/>
          </ac:spMkLst>
        </pc:spChg>
      </pc:sldChg>
      <pc:sldChg chg="delSp modSp add mod ord">
        <pc:chgData name="#DE GROOTE JULIE PATRICIA N#" userId="d176bd14-241a-4e40-ab73-7cfded49c5c2" providerId="ADAL" clId="{D0948FA0-832E-450D-BA77-E507ED2A1486}" dt="2025-11-20T00:14:14.892" v="11781"/>
        <pc:sldMkLst>
          <pc:docMk/>
          <pc:sldMk cId="2120606692" sldId="392"/>
        </pc:sldMkLst>
        <pc:spChg chg="mod">
          <ac:chgData name="#DE GROOTE JULIE PATRICIA N#" userId="d176bd14-241a-4e40-ab73-7cfded49c5c2" providerId="ADAL" clId="{D0948FA0-832E-450D-BA77-E507ED2A1486}" dt="2025-11-19T09:15:08.859" v="11742" actId="1076"/>
          <ac:spMkLst>
            <pc:docMk/>
            <pc:sldMk cId="2120606692" sldId="392"/>
            <ac:spMk id="7" creationId="{8C0A191B-8002-6BB9-F5CE-AAAC320578F4}"/>
          </ac:spMkLst>
        </pc:spChg>
        <pc:picChg chg="mod">
          <ac:chgData name="#DE GROOTE JULIE PATRICIA N#" userId="d176bd14-241a-4e40-ab73-7cfded49c5c2" providerId="ADAL" clId="{D0948FA0-832E-450D-BA77-E507ED2A1486}" dt="2025-11-19T09:15:17.643" v="11743" actId="1076"/>
          <ac:picMkLst>
            <pc:docMk/>
            <pc:sldMk cId="2120606692" sldId="392"/>
            <ac:picMk id="19" creationId="{46CA1D88-AB81-5980-510C-5F090DB516C0}"/>
          </ac:picMkLst>
        </pc:picChg>
        <pc:picChg chg="mod">
          <ac:chgData name="#DE GROOTE JULIE PATRICIA N#" userId="d176bd14-241a-4e40-ab73-7cfded49c5c2" providerId="ADAL" clId="{D0948FA0-832E-450D-BA77-E507ED2A1486}" dt="2025-11-19T09:15:17.643" v="11743" actId="1076"/>
          <ac:picMkLst>
            <pc:docMk/>
            <pc:sldMk cId="2120606692" sldId="392"/>
            <ac:picMk id="20" creationId="{9AC80C5D-4DFD-774A-D14F-5CBD5B690985}"/>
          </ac:picMkLst>
        </pc:picChg>
        <pc:picChg chg="mod">
          <ac:chgData name="#DE GROOTE JULIE PATRICIA N#" userId="d176bd14-241a-4e40-ab73-7cfded49c5c2" providerId="ADAL" clId="{D0948FA0-832E-450D-BA77-E507ED2A1486}" dt="2025-11-19T09:15:17.643" v="11743" actId="1076"/>
          <ac:picMkLst>
            <pc:docMk/>
            <pc:sldMk cId="2120606692" sldId="392"/>
            <ac:picMk id="21" creationId="{B41A4599-874A-4851-A21D-7011ACB29752}"/>
          </ac:picMkLst>
        </pc:picChg>
        <pc:picChg chg="mod">
          <ac:chgData name="#DE GROOTE JULIE PATRICIA N#" userId="d176bd14-241a-4e40-ab73-7cfded49c5c2" providerId="ADAL" clId="{D0948FA0-832E-450D-BA77-E507ED2A1486}" dt="2025-11-19T09:15:17.643" v="11743" actId="1076"/>
          <ac:picMkLst>
            <pc:docMk/>
            <pc:sldMk cId="2120606692" sldId="392"/>
            <ac:picMk id="22" creationId="{33165DBF-9B93-CCF2-8E6E-8E2C863F304D}"/>
          </ac:picMkLst>
        </pc:picChg>
      </pc:sldChg>
      <pc:sldChg chg="addSp modSp add ord">
        <pc:chgData name="#DE GROOTE JULIE PATRICIA N#" userId="d176bd14-241a-4e40-ab73-7cfded49c5c2" providerId="ADAL" clId="{D0948FA0-832E-450D-BA77-E507ED2A1486}" dt="2025-11-20T00:20:29.084" v="11830"/>
        <pc:sldMkLst>
          <pc:docMk/>
          <pc:sldMk cId="1887727407" sldId="393"/>
        </pc:sldMkLst>
        <pc:spChg chg="add mod">
          <ac:chgData name="#DE GROOTE JULIE PATRICIA N#" userId="d176bd14-241a-4e40-ab73-7cfded49c5c2" providerId="ADAL" clId="{D0948FA0-832E-450D-BA77-E507ED2A1486}" dt="2025-11-20T00:20:29.084" v="11830"/>
          <ac:spMkLst>
            <pc:docMk/>
            <pc:sldMk cId="1887727407" sldId="393"/>
            <ac:spMk id="6" creationId="{D74BA632-DE32-1CEB-EA6D-F74F0260AA42}"/>
          </ac:spMkLst>
        </pc:spChg>
        <pc:graphicFrameChg chg="mod">
          <ac:chgData name="#DE GROOTE JULIE PATRICIA N#" userId="d176bd14-241a-4e40-ab73-7cfded49c5c2" providerId="ADAL" clId="{D0948FA0-832E-450D-BA77-E507ED2A1486}" dt="2025-11-20T00:20:07.702" v="11829" actId="207"/>
          <ac:graphicFrameMkLst>
            <pc:docMk/>
            <pc:sldMk cId="1887727407" sldId="393"/>
            <ac:graphicFrameMk id="3" creationId="{03C12CAD-76E6-3F48-6F53-C34F35A39BD6}"/>
          </ac:graphicFrameMkLst>
        </pc:graphicFrameChg>
      </pc:sldChg>
      <pc:sldChg chg="addSp delSp modSp add del mod ord">
        <pc:chgData name="#DE GROOTE JULIE PATRICIA N#" userId="d176bd14-241a-4e40-ab73-7cfded49c5c2" providerId="ADAL" clId="{D0948FA0-832E-450D-BA77-E507ED2A1486}" dt="2025-11-20T00:16:10.509" v="11790" actId="47"/>
        <pc:sldMkLst>
          <pc:docMk/>
          <pc:sldMk cId="3411668657" sldId="393"/>
        </pc:sldMkLst>
        <pc:spChg chg="add del mod">
          <ac:chgData name="#DE GROOTE JULIE PATRICIA N#" userId="d176bd14-241a-4e40-ab73-7cfded49c5c2" providerId="ADAL" clId="{D0948FA0-832E-450D-BA77-E507ED2A1486}" dt="2025-11-20T00:14:49.281" v="11786" actId="478"/>
          <ac:spMkLst>
            <pc:docMk/>
            <pc:sldMk cId="3411668657" sldId="393"/>
            <ac:spMk id="6" creationId="{F15CDD04-3B51-4797-9BCD-E31E6A765935}"/>
          </ac:spMkLst>
        </pc:spChg>
        <pc:spChg chg="del">
          <ac:chgData name="#DE GROOTE JULIE PATRICIA N#" userId="d176bd14-241a-4e40-ab73-7cfded49c5c2" providerId="ADAL" clId="{D0948FA0-832E-450D-BA77-E507ED2A1486}" dt="2025-11-20T00:14:47.138" v="11785" actId="478"/>
          <ac:spMkLst>
            <pc:docMk/>
            <pc:sldMk cId="3411668657" sldId="393"/>
            <ac:spMk id="7" creationId="{4B88CE4C-6752-B354-DACD-D4ADA246C0EF}"/>
          </ac:spMkLst>
        </pc:spChg>
        <pc:picChg chg="del">
          <ac:chgData name="#DE GROOTE JULIE PATRICIA N#" userId="d176bd14-241a-4e40-ab73-7cfded49c5c2" providerId="ADAL" clId="{D0948FA0-832E-450D-BA77-E507ED2A1486}" dt="2025-11-20T00:14:53.656" v="11787" actId="478"/>
          <ac:picMkLst>
            <pc:docMk/>
            <pc:sldMk cId="3411668657" sldId="393"/>
            <ac:picMk id="19" creationId="{D42F155A-F165-3DF0-079E-06BE5638D50C}"/>
          </ac:picMkLst>
        </pc:picChg>
        <pc:picChg chg="del">
          <ac:chgData name="#DE GROOTE JULIE PATRICIA N#" userId="d176bd14-241a-4e40-ab73-7cfded49c5c2" providerId="ADAL" clId="{D0948FA0-832E-450D-BA77-E507ED2A1486}" dt="2025-11-20T00:14:53.656" v="11787" actId="478"/>
          <ac:picMkLst>
            <pc:docMk/>
            <pc:sldMk cId="3411668657" sldId="393"/>
            <ac:picMk id="20" creationId="{BDA288CE-CB89-A21B-40E2-374FF0185FB7}"/>
          </ac:picMkLst>
        </pc:picChg>
        <pc:picChg chg="del">
          <ac:chgData name="#DE GROOTE JULIE PATRICIA N#" userId="d176bd14-241a-4e40-ab73-7cfded49c5c2" providerId="ADAL" clId="{D0948FA0-832E-450D-BA77-E507ED2A1486}" dt="2025-11-20T00:14:53.656" v="11787" actId="478"/>
          <ac:picMkLst>
            <pc:docMk/>
            <pc:sldMk cId="3411668657" sldId="393"/>
            <ac:picMk id="21" creationId="{6335CA03-DABD-743F-4CF5-A7969336A3C3}"/>
          </ac:picMkLst>
        </pc:picChg>
        <pc:picChg chg="del">
          <ac:chgData name="#DE GROOTE JULIE PATRICIA N#" userId="d176bd14-241a-4e40-ab73-7cfded49c5c2" providerId="ADAL" clId="{D0948FA0-832E-450D-BA77-E507ED2A1486}" dt="2025-11-20T00:14:53.656" v="11787" actId="478"/>
          <ac:picMkLst>
            <pc:docMk/>
            <pc:sldMk cId="3411668657" sldId="393"/>
            <ac:picMk id="22" creationId="{CF347D21-2F44-5C3D-3030-A50EAABAE983}"/>
          </ac:picMkLst>
        </pc:picChg>
      </pc:sldChg>
      <pc:sldChg chg="addSp delSp modSp add mod ord">
        <pc:chgData name="#DE GROOTE JULIE PATRICIA N#" userId="d176bd14-241a-4e40-ab73-7cfded49c5c2" providerId="ADAL" clId="{D0948FA0-832E-450D-BA77-E507ED2A1486}" dt="2025-11-20T00:20:54.778" v="11837" actId="1076"/>
        <pc:sldMkLst>
          <pc:docMk/>
          <pc:sldMk cId="677889500" sldId="394"/>
        </pc:sldMkLst>
        <pc:spChg chg="add mod">
          <ac:chgData name="#DE GROOTE JULIE PATRICIA N#" userId="d176bd14-241a-4e40-ab73-7cfded49c5c2" providerId="ADAL" clId="{D0948FA0-832E-450D-BA77-E507ED2A1486}" dt="2025-11-20T00:20:54.778" v="11837" actId="1076"/>
          <ac:spMkLst>
            <pc:docMk/>
            <pc:sldMk cId="677889500" sldId="394"/>
            <ac:spMk id="5" creationId="{C710E2D6-2011-8F67-0758-4E4A7C897AB1}"/>
          </ac:spMkLst>
        </pc:spChg>
        <pc:spChg chg="del">
          <ac:chgData name="#DE GROOTE JULIE PATRICIA N#" userId="d176bd14-241a-4e40-ab73-7cfded49c5c2" providerId="ADAL" clId="{D0948FA0-832E-450D-BA77-E507ED2A1486}" dt="2025-11-20T00:20:46.582" v="11834" actId="478"/>
          <ac:spMkLst>
            <pc:docMk/>
            <pc:sldMk cId="677889500" sldId="394"/>
            <ac:spMk id="7" creationId="{45996330-C271-717D-0E85-660ECB6FFA17}"/>
          </ac:spMkLst>
        </pc:spChg>
        <pc:spChg chg="del">
          <ac:chgData name="#DE GROOTE JULIE PATRICIA N#" userId="d176bd14-241a-4e40-ab73-7cfded49c5c2" providerId="ADAL" clId="{D0948FA0-832E-450D-BA77-E507ED2A1486}" dt="2025-11-20T00:20:46.582" v="11834" actId="478"/>
          <ac:spMkLst>
            <pc:docMk/>
            <pc:sldMk cId="677889500" sldId="394"/>
            <ac:spMk id="8" creationId="{582E9FD5-0DCB-AFC6-4E94-140461132EB3}"/>
          </ac:spMkLst>
        </pc:spChg>
      </pc:sldChg>
      <pc:sldChg chg="addSp delSp modSp add mod ord">
        <pc:chgData name="#DE GROOTE JULIE PATRICIA N#" userId="d176bd14-241a-4e40-ab73-7cfded49c5c2" providerId="ADAL" clId="{D0948FA0-832E-450D-BA77-E507ED2A1486}" dt="2025-11-20T00:21:36.983" v="11844"/>
        <pc:sldMkLst>
          <pc:docMk/>
          <pc:sldMk cId="3458910096" sldId="395"/>
        </pc:sldMkLst>
        <pc:spChg chg="del">
          <ac:chgData name="#DE GROOTE JULIE PATRICIA N#" userId="d176bd14-241a-4e40-ab73-7cfded49c5c2" providerId="ADAL" clId="{D0948FA0-832E-450D-BA77-E507ED2A1486}" dt="2025-11-20T00:21:35.894" v="11843" actId="478"/>
          <ac:spMkLst>
            <pc:docMk/>
            <pc:sldMk cId="3458910096" sldId="395"/>
            <ac:spMk id="6" creationId="{68ADE311-26D3-0925-402F-6C96B51B050E}"/>
          </ac:spMkLst>
        </pc:spChg>
        <pc:spChg chg="add mod">
          <ac:chgData name="#DE GROOTE JULIE PATRICIA N#" userId="d176bd14-241a-4e40-ab73-7cfded49c5c2" providerId="ADAL" clId="{D0948FA0-832E-450D-BA77-E507ED2A1486}" dt="2025-11-20T00:21:36.983" v="11844"/>
          <ac:spMkLst>
            <pc:docMk/>
            <pc:sldMk cId="3458910096" sldId="395"/>
            <ac:spMk id="7" creationId="{3F04B836-4CC4-2B59-5436-7FA151EBF241}"/>
          </ac:spMkLst>
        </pc:spChg>
        <pc:graphicFrameChg chg="mod">
          <ac:chgData name="#DE GROOTE JULIE PATRICIA N#" userId="d176bd14-241a-4e40-ab73-7cfded49c5c2" providerId="ADAL" clId="{D0948FA0-832E-450D-BA77-E507ED2A1486}" dt="2025-11-20T00:21:11.216" v="11842" actId="207"/>
          <ac:graphicFrameMkLst>
            <pc:docMk/>
            <pc:sldMk cId="3458910096" sldId="395"/>
            <ac:graphicFrameMk id="3" creationId="{643FC632-9BBF-E903-2502-148369C3B001}"/>
          </ac:graphicFrameMkLst>
        </pc:graphicFrameChg>
      </pc:sldChg>
      <pc:sldChg chg="addSp delSp modSp add mod ord">
        <pc:chgData name="#DE GROOTE JULIE PATRICIA N#" userId="d176bd14-241a-4e40-ab73-7cfded49c5c2" providerId="ADAL" clId="{D0948FA0-832E-450D-BA77-E507ED2A1486}" dt="2025-11-20T00:22:06.200" v="11850" actId="1076"/>
        <pc:sldMkLst>
          <pc:docMk/>
          <pc:sldMk cId="283935816" sldId="396"/>
        </pc:sldMkLst>
        <pc:spChg chg="del">
          <ac:chgData name="#DE GROOTE JULIE PATRICIA N#" userId="d176bd14-241a-4e40-ab73-7cfded49c5c2" providerId="ADAL" clId="{D0948FA0-832E-450D-BA77-E507ED2A1486}" dt="2025-11-20T00:21:58.303" v="11848" actId="478"/>
          <ac:spMkLst>
            <pc:docMk/>
            <pc:sldMk cId="283935816" sldId="396"/>
            <ac:spMk id="5" creationId="{21B91593-53F9-6FFA-57E8-0AD7151D6CAA}"/>
          </ac:spMkLst>
        </pc:spChg>
        <pc:spChg chg="add mod">
          <ac:chgData name="#DE GROOTE JULIE PATRICIA N#" userId="d176bd14-241a-4e40-ab73-7cfded49c5c2" providerId="ADAL" clId="{D0948FA0-832E-450D-BA77-E507ED2A1486}" dt="2025-11-20T00:22:06.200" v="11850" actId="1076"/>
          <ac:spMkLst>
            <pc:docMk/>
            <pc:sldMk cId="283935816" sldId="396"/>
            <ac:spMk id="7" creationId="{8453DFED-3B8B-ABBB-55EA-0A61368D2150}"/>
          </ac:spMkLst>
        </pc:spChg>
      </pc:sldChg>
      <pc:sldChg chg="addSp delSp modSp add mod ord">
        <pc:chgData name="#DE GROOTE JULIE PATRICIA N#" userId="d176bd14-241a-4e40-ab73-7cfded49c5c2" providerId="ADAL" clId="{D0948FA0-832E-450D-BA77-E507ED2A1486}" dt="2025-11-20T00:22:49.430" v="11857"/>
        <pc:sldMkLst>
          <pc:docMk/>
          <pc:sldMk cId="2214073853" sldId="397"/>
        </pc:sldMkLst>
        <pc:spChg chg="add mod">
          <ac:chgData name="#DE GROOTE JULIE PATRICIA N#" userId="d176bd14-241a-4e40-ab73-7cfded49c5c2" providerId="ADAL" clId="{D0948FA0-832E-450D-BA77-E507ED2A1486}" dt="2025-11-20T00:22:49.430" v="11857"/>
          <ac:spMkLst>
            <pc:docMk/>
            <pc:sldMk cId="2214073853" sldId="397"/>
            <ac:spMk id="6" creationId="{138F0B0A-E002-3714-19F4-655A88619E4B}"/>
          </ac:spMkLst>
        </pc:spChg>
        <pc:spChg chg="del">
          <ac:chgData name="#DE GROOTE JULIE PATRICIA N#" userId="d176bd14-241a-4e40-ab73-7cfded49c5c2" providerId="ADAL" clId="{D0948FA0-832E-450D-BA77-E507ED2A1486}" dt="2025-11-20T00:22:34.578" v="11856" actId="478"/>
          <ac:spMkLst>
            <pc:docMk/>
            <pc:sldMk cId="2214073853" sldId="397"/>
            <ac:spMk id="7" creationId="{405789FE-CE72-E95F-16EB-276BB4B2C67D}"/>
          </ac:spMkLst>
        </pc:spChg>
        <pc:spChg chg="add mod">
          <ac:chgData name="#DE GROOTE JULIE PATRICIA N#" userId="d176bd14-241a-4e40-ab73-7cfded49c5c2" providerId="ADAL" clId="{D0948FA0-832E-450D-BA77-E507ED2A1486}" dt="2025-11-20T00:22:49.430" v="11857"/>
          <ac:spMkLst>
            <pc:docMk/>
            <pc:sldMk cId="2214073853" sldId="397"/>
            <ac:spMk id="9" creationId="{EDD46380-DC29-1AA3-AD10-0EBA5A0F0FAB}"/>
          </ac:spMkLst>
        </pc:spChg>
        <pc:graphicFrameChg chg="mod">
          <ac:chgData name="#DE GROOTE JULIE PATRICIA N#" userId="d176bd14-241a-4e40-ab73-7cfded49c5c2" providerId="ADAL" clId="{D0948FA0-832E-450D-BA77-E507ED2A1486}" dt="2025-11-20T00:22:30.819" v="11855" actId="207"/>
          <ac:graphicFrameMkLst>
            <pc:docMk/>
            <pc:sldMk cId="2214073853" sldId="397"/>
            <ac:graphicFrameMk id="3" creationId="{B50B361B-29D9-52F2-2E37-86066FD0E416}"/>
          </ac:graphicFrameMkLst>
        </pc:graphicFrameChg>
      </pc:sldChg>
      <pc:sldChg chg="addSp modSp add mod ord">
        <pc:chgData name="#DE GROOTE JULIE PATRICIA N#" userId="d176bd14-241a-4e40-ab73-7cfded49c5c2" providerId="ADAL" clId="{D0948FA0-832E-450D-BA77-E507ED2A1486}" dt="2025-11-20T00:47:51.834" v="12026" actId="1076"/>
        <pc:sldMkLst>
          <pc:docMk/>
          <pc:sldMk cId="4142011949" sldId="398"/>
        </pc:sldMkLst>
        <pc:spChg chg="mod">
          <ac:chgData name="#DE GROOTE JULIE PATRICIA N#" userId="d176bd14-241a-4e40-ab73-7cfded49c5c2" providerId="ADAL" clId="{D0948FA0-832E-450D-BA77-E507ED2A1486}" dt="2025-11-20T00:41:53.292" v="11866"/>
          <ac:spMkLst>
            <pc:docMk/>
            <pc:sldMk cId="4142011949" sldId="398"/>
            <ac:spMk id="2" creationId="{3CB28EC3-1AB1-B5EA-E090-5191D7DCDEF4}"/>
          </ac:spMkLst>
        </pc:spChg>
        <pc:spChg chg="mod">
          <ac:chgData name="#DE GROOTE JULIE PATRICIA N#" userId="d176bd14-241a-4e40-ab73-7cfded49c5c2" providerId="ADAL" clId="{D0948FA0-832E-450D-BA77-E507ED2A1486}" dt="2025-11-20T00:46:54.717" v="12000" actId="14100"/>
          <ac:spMkLst>
            <pc:docMk/>
            <pc:sldMk cId="4142011949" sldId="398"/>
            <ac:spMk id="3" creationId="{7D54BA2E-60AD-7249-4A40-9D223EDB5C81}"/>
          </ac:spMkLst>
        </pc:spChg>
        <pc:spChg chg="add mod">
          <ac:chgData name="#DE GROOTE JULIE PATRICIA N#" userId="d176bd14-241a-4e40-ab73-7cfded49c5c2" providerId="ADAL" clId="{D0948FA0-832E-450D-BA77-E507ED2A1486}" dt="2025-11-20T00:47:51.834" v="12026" actId="1076"/>
          <ac:spMkLst>
            <pc:docMk/>
            <pc:sldMk cId="4142011949" sldId="398"/>
            <ac:spMk id="6" creationId="{C9C113F9-4696-3960-C711-1C7101B5038D}"/>
          </ac:spMkLst>
        </pc:spChg>
        <pc:spChg chg="mod">
          <ac:chgData name="#DE GROOTE JULIE PATRICIA N#" userId="d176bd14-241a-4e40-ab73-7cfded49c5c2" providerId="ADAL" clId="{D0948FA0-832E-450D-BA77-E507ED2A1486}" dt="2025-11-20T00:46:40.081" v="11995" actId="14100"/>
          <ac:spMkLst>
            <pc:docMk/>
            <pc:sldMk cId="4142011949" sldId="398"/>
            <ac:spMk id="7" creationId="{C57ECAAF-1442-EFFB-716B-6C82A7A4A8AC}"/>
          </ac:spMkLst>
        </pc:spChg>
        <pc:spChg chg="mod">
          <ac:chgData name="#DE GROOTE JULIE PATRICIA N#" userId="d176bd14-241a-4e40-ab73-7cfded49c5c2" providerId="ADAL" clId="{D0948FA0-832E-450D-BA77-E507ED2A1486}" dt="2025-11-20T00:46:48.005" v="11999" actId="20577"/>
          <ac:spMkLst>
            <pc:docMk/>
            <pc:sldMk cId="4142011949" sldId="398"/>
            <ac:spMk id="23" creationId="{B6B8437B-8A2C-8196-50B5-0A53AEC7629B}"/>
          </ac:spMkLst>
        </pc:spChg>
        <pc:graphicFrameChg chg="mod modGraphic">
          <ac:chgData name="#DE GROOTE JULIE PATRICIA N#" userId="d176bd14-241a-4e40-ab73-7cfded49c5c2" providerId="ADAL" clId="{D0948FA0-832E-450D-BA77-E507ED2A1486}" dt="2025-11-20T00:42:54.431" v="11878" actId="20577"/>
          <ac:graphicFrameMkLst>
            <pc:docMk/>
            <pc:sldMk cId="4142011949" sldId="398"/>
            <ac:graphicFrameMk id="18" creationId="{9B2195FA-CEE1-868D-7C27-14CCB8C5A330}"/>
          </ac:graphicFrameMkLst>
        </pc:graphicFrameChg>
      </pc:sldChg>
      <pc:sldChg chg="modSp add mod modShow">
        <pc:chgData name="#DE GROOTE JULIE PATRICIA N#" userId="d176bd14-241a-4e40-ab73-7cfded49c5c2" providerId="ADAL" clId="{D0948FA0-832E-450D-BA77-E507ED2A1486}" dt="2025-11-21T00:40:15.803" v="19430" actId="729"/>
        <pc:sldMkLst>
          <pc:docMk/>
          <pc:sldMk cId="2160339710" sldId="399"/>
        </pc:sldMkLst>
        <pc:spChg chg="mod">
          <ac:chgData name="#DE GROOTE JULIE PATRICIA N#" userId="d176bd14-241a-4e40-ab73-7cfded49c5c2" providerId="ADAL" clId="{D0948FA0-832E-450D-BA77-E507ED2A1486}" dt="2025-11-20T10:53:58.108" v="13873" actId="20577"/>
          <ac:spMkLst>
            <pc:docMk/>
            <pc:sldMk cId="2160339710" sldId="399"/>
            <ac:spMk id="2" creationId="{36833CC1-C395-C95F-753A-D1C48F7DF4B2}"/>
          </ac:spMkLst>
        </pc:spChg>
        <pc:spChg chg="mod">
          <ac:chgData name="#DE GROOTE JULIE PATRICIA N#" userId="d176bd14-241a-4e40-ab73-7cfded49c5c2" providerId="ADAL" clId="{D0948FA0-832E-450D-BA77-E507ED2A1486}" dt="2025-11-20T10:56:53.045" v="14275" actId="14100"/>
          <ac:spMkLst>
            <pc:docMk/>
            <pc:sldMk cId="2160339710" sldId="399"/>
            <ac:spMk id="3" creationId="{9A9081CC-883A-E1DD-BCEB-EA1D3A0B70E6}"/>
          </ac:spMkLst>
        </pc:spChg>
        <pc:graphicFrameChg chg="mod modGraphic">
          <ac:chgData name="#DE GROOTE JULIE PATRICIA N#" userId="d176bd14-241a-4e40-ab73-7cfded49c5c2" providerId="ADAL" clId="{D0948FA0-832E-450D-BA77-E507ED2A1486}" dt="2025-11-20T15:00:20.424" v="18606" actId="1076"/>
          <ac:graphicFrameMkLst>
            <pc:docMk/>
            <pc:sldMk cId="2160339710" sldId="399"/>
            <ac:graphicFrameMk id="6" creationId="{46894E73-73E7-6A1E-E2B9-F5463383EA6B}"/>
          </ac:graphicFrameMkLst>
        </pc:graphicFrameChg>
      </pc:sldChg>
      <pc:sldChg chg="addSp delSp modSp add mod modShow">
        <pc:chgData name="#DE GROOTE JULIE PATRICIA N#" userId="d176bd14-241a-4e40-ab73-7cfded49c5c2" providerId="ADAL" clId="{D0948FA0-832E-450D-BA77-E507ED2A1486}" dt="2025-11-21T00:40:15.803" v="19430" actId="729"/>
        <pc:sldMkLst>
          <pc:docMk/>
          <pc:sldMk cId="3695737168" sldId="400"/>
        </pc:sldMkLst>
        <pc:spChg chg="mod">
          <ac:chgData name="#DE GROOTE JULIE PATRICIA N#" userId="d176bd14-241a-4e40-ab73-7cfded49c5c2" providerId="ADAL" clId="{D0948FA0-832E-450D-BA77-E507ED2A1486}" dt="2025-11-20T11:48:24.223" v="17855" actId="404"/>
          <ac:spMkLst>
            <pc:docMk/>
            <pc:sldMk cId="3695737168" sldId="400"/>
            <ac:spMk id="2" creationId="{BA965E51-77A1-96EB-3487-3266612D0C72}"/>
          </ac:spMkLst>
        </pc:spChg>
        <pc:spChg chg="add mod">
          <ac:chgData name="#DE GROOTE JULIE PATRICIA N#" userId="d176bd14-241a-4e40-ab73-7cfded49c5c2" providerId="ADAL" clId="{D0948FA0-832E-450D-BA77-E507ED2A1486}" dt="2025-11-20T11:54:32.783" v="18602" actId="20577"/>
          <ac:spMkLst>
            <pc:docMk/>
            <pc:sldMk cId="3695737168" sldId="400"/>
            <ac:spMk id="3" creationId="{E04C71B3-B651-98D5-4896-A9D3D05AD60F}"/>
          </ac:spMkLst>
        </pc:spChg>
        <pc:spChg chg="add del mod">
          <ac:chgData name="#DE GROOTE JULIE PATRICIA N#" userId="d176bd14-241a-4e40-ab73-7cfded49c5c2" providerId="ADAL" clId="{D0948FA0-832E-450D-BA77-E507ED2A1486}" dt="2025-11-20T11:52:17.042" v="18342" actId="478"/>
          <ac:spMkLst>
            <pc:docMk/>
            <pc:sldMk cId="3695737168" sldId="400"/>
            <ac:spMk id="7" creationId="{D626580A-3A30-DD73-9C70-7BB8132402CA}"/>
          </ac:spMkLst>
        </pc:spChg>
      </pc:sldChg>
      <pc:sldChg chg="add mod modShow">
        <pc:chgData name="#DE GROOTE JULIE PATRICIA N#" userId="d176bd14-241a-4e40-ab73-7cfded49c5c2" providerId="ADAL" clId="{D0948FA0-832E-450D-BA77-E507ED2A1486}" dt="2025-11-20T16:19:43.517" v="19226" actId="729"/>
        <pc:sldMkLst>
          <pc:docMk/>
          <pc:sldMk cId="2060480277" sldId="401"/>
        </pc:sldMkLst>
      </pc:sldChg>
      <pc:sldChg chg="addSp delSp modSp add mod ord">
        <pc:chgData name="#DE GROOTE JULIE PATRICIA N#" userId="d176bd14-241a-4e40-ab73-7cfded49c5c2" providerId="ADAL" clId="{D0948FA0-832E-450D-BA77-E507ED2A1486}" dt="2025-11-20T16:26:05.162" v="19389" actId="1076"/>
        <pc:sldMkLst>
          <pc:docMk/>
          <pc:sldMk cId="3939585378" sldId="402"/>
        </pc:sldMkLst>
        <pc:spChg chg="add del">
          <ac:chgData name="#DE GROOTE JULIE PATRICIA N#" userId="d176bd14-241a-4e40-ab73-7cfded49c5c2" providerId="ADAL" clId="{D0948FA0-832E-450D-BA77-E507ED2A1486}" dt="2025-11-20T16:25:08.730" v="19375" actId="478"/>
          <ac:spMkLst>
            <pc:docMk/>
            <pc:sldMk cId="3939585378" sldId="402"/>
            <ac:spMk id="3" creationId="{21A00AF0-4708-9712-F0A0-604A8E1250E5}"/>
          </ac:spMkLst>
        </pc:spChg>
        <pc:spChg chg="mod">
          <ac:chgData name="#DE GROOTE JULIE PATRICIA N#" userId="d176bd14-241a-4e40-ab73-7cfded49c5c2" providerId="ADAL" clId="{D0948FA0-832E-450D-BA77-E507ED2A1486}" dt="2025-11-20T16:26:05.162" v="19389" actId="1076"/>
          <ac:spMkLst>
            <pc:docMk/>
            <pc:sldMk cId="3939585378" sldId="402"/>
            <ac:spMk id="18" creationId="{C91D6D07-FD4D-39DD-9E2E-C18A99F01E97}"/>
          </ac:spMkLst>
        </pc:spChg>
        <pc:picChg chg="add del mod">
          <ac:chgData name="#DE GROOTE JULIE PATRICIA N#" userId="d176bd14-241a-4e40-ab73-7cfded49c5c2" providerId="ADAL" clId="{D0948FA0-832E-450D-BA77-E507ED2A1486}" dt="2025-11-20T16:25:14.248" v="19378" actId="478"/>
          <ac:picMkLst>
            <pc:docMk/>
            <pc:sldMk cId="3939585378" sldId="402"/>
            <ac:picMk id="6" creationId="{9841071B-B186-57A0-7E8B-EC0184B3B103}"/>
          </ac:picMkLst>
        </pc:picChg>
        <pc:picChg chg="add mod">
          <ac:chgData name="#DE GROOTE JULIE PATRICIA N#" userId="d176bd14-241a-4e40-ab73-7cfded49c5c2" providerId="ADAL" clId="{D0948FA0-832E-450D-BA77-E507ED2A1486}" dt="2025-11-20T16:26:05.162" v="19389" actId="1076"/>
          <ac:picMkLst>
            <pc:docMk/>
            <pc:sldMk cId="3939585378" sldId="402"/>
            <ac:picMk id="7" creationId="{5E185FF7-86D5-79C8-409C-A4E888252BEB}"/>
          </ac:picMkLst>
        </pc:picChg>
        <pc:picChg chg="add mod">
          <ac:chgData name="#DE GROOTE JULIE PATRICIA N#" userId="d176bd14-241a-4e40-ab73-7cfded49c5c2" providerId="ADAL" clId="{D0948FA0-832E-450D-BA77-E507ED2A1486}" dt="2025-11-20T16:26:05.162" v="19389" actId="1076"/>
          <ac:picMkLst>
            <pc:docMk/>
            <pc:sldMk cId="3939585378" sldId="402"/>
            <ac:picMk id="1028" creationId="{3E022F9E-CF0D-0C86-BBC7-F15289D5D162}"/>
          </ac:picMkLst>
        </pc:picChg>
      </pc:sldChg>
      <pc:sldChg chg="add">
        <pc:chgData name="#DE GROOTE JULIE PATRICIA N#" userId="d176bd14-241a-4e40-ab73-7cfded49c5c2" providerId="ADAL" clId="{D0948FA0-832E-450D-BA77-E507ED2A1486}" dt="2025-11-20T16:26:30.266" v="19390" actId="2890"/>
        <pc:sldMkLst>
          <pc:docMk/>
          <pc:sldMk cId="1880843487" sldId="403"/>
        </pc:sldMkLst>
      </pc:sldChg>
      <pc:sldChg chg="modSp add ord">
        <pc:chgData name="#DE GROOTE JULIE PATRICIA N#" userId="d176bd14-241a-4e40-ab73-7cfded49c5c2" providerId="ADAL" clId="{D0948FA0-832E-450D-BA77-E507ED2A1486}" dt="2025-11-20T16:27:05.184" v="19412" actId="207"/>
        <pc:sldMkLst>
          <pc:docMk/>
          <pc:sldMk cId="2044166676" sldId="404"/>
        </pc:sldMkLst>
        <pc:graphicFrameChg chg="mod">
          <ac:chgData name="#DE GROOTE JULIE PATRICIA N#" userId="d176bd14-241a-4e40-ab73-7cfded49c5c2" providerId="ADAL" clId="{D0948FA0-832E-450D-BA77-E507ED2A1486}" dt="2025-11-20T16:27:05.184" v="19412" actId="207"/>
          <ac:graphicFrameMkLst>
            <pc:docMk/>
            <pc:sldMk cId="2044166676" sldId="404"/>
            <ac:graphicFrameMk id="3" creationId="{E5997073-5ABA-B058-9DAC-18C2D9A0281E}"/>
          </ac:graphicFrameMkLst>
        </pc:graphicFrameChg>
      </pc:sldChg>
      <pc:sldChg chg="modSp add ord">
        <pc:chgData name="#DE GROOTE JULIE PATRICIA N#" userId="d176bd14-241a-4e40-ab73-7cfded49c5c2" providerId="ADAL" clId="{D0948FA0-832E-450D-BA77-E507ED2A1486}" dt="2025-11-20T16:28:51.859" v="19424" actId="207"/>
        <pc:sldMkLst>
          <pc:docMk/>
          <pc:sldMk cId="1736940458" sldId="405"/>
        </pc:sldMkLst>
        <pc:graphicFrameChg chg="mod">
          <ac:chgData name="#DE GROOTE JULIE PATRICIA N#" userId="d176bd14-241a-4e40-ab73-7cfded49c5c2" providerId="ADAL" clId="{D0948FA0-832E-450D-BA77-E507ED2A1486}" dt="2025-11-20T16:28:51.859" v="19424" actId="207"/>
          <ac:graphicFrameMkLst>
            <pc:docMk/>
            <pc:sldMk cId="1736940458" sldId="405"/>
            <ac:graphicFrameMk id="3" creationId="{BBCC5AB6-5863-3C89-C7BE-13749C827B07}"/>
          </ac:graphicFrameMkLst>
        </pc:graphicFrameChg>
      </pc:sldChg>
      <pc:sldChg chg="addSp delSp modSp add mod">
        <pc:chgData name="#DE GROOTE JULIE PATRICIA N#" userId="d176bd14-241a-4e40-ab73-7cfded49c5c2" providerId="ADAL" clId="{D0948FA0-832E-450D-BA77-E507ED2A1486}" dt="2025-11-21T02:03:41.457" v="21269" actId="478"/>
        <pc:sldMkLst>
          <pc:docMk/>
          <pc:sldMk cId="474413119" sldId="406"/>
        </pc:sldMkLst>
        <pc:spChg chg="mod">
          <ac:chgData name="#DE GROOTE JULIE PATRICIA N#" userId="d176bd14-241a-4e40-ab73-7cfded49c5c2" providerId="ADAL" clId="{D0948FA0-832E-450D-BA77-E507ED2A1486}" dt="2025-11-21T01:04:05.662" v="20198" actId="404"/>
          <ac:spMkLst>
            <pc:docMk/>
            <pc:sldMk cId="474413119" sldId="406"/>
            <ac:spMk id="2" creationId="{74F88D9B-6687-0832-0BD6-7F7ABD60718F}"/>
          </ac:spMkLst>
        </pc:spChg>
        <pc:spChg chg="add del mod">
          <ac:chgData name="#DE GROOTE JULIE PATRICIA N#" userId="d176bd14-241a-4e40-ab73-7cfded49c5c2" providerId="ADAL" clId="{D0948FA0-832E-450D-BA77-E507ED2A1486}" dt="2025-11-21T00:50:44.196" v="20072"/>
          <ac:spMkLst>
            <pc:docMk/>
            <pc:sldMk cId="474413119" sldId="406"/>
            <ac:spMk id="3" creationId="{6B5F30B9-C66B-6133-43A8-D11FE44F6F14}"/>
          </ac:spMkLst>
        </pc:spChg>
        <pc:graphicFrameChg chg="add del mod modGraphic">
          <ac:chgData name="#DE GROOTE JULIE PATRICIA N#" userId="d176bd14-241a-4e40-ab73-7cfded49c5c2" providerId="ADAL" clId="{D0948FA0-832E-450D-BA77-E507ED2A1486}" dt="2025-11-21T02:03:41.457" v="21269" actId="478"/>
          <ac:graphicFrameMkLst>
            <pc:docMk/>
            <pc:sldMk cId="474413119" sldId="406"/>
            <ac:graphicFrameMk id="6" creationId="{CB0275F9-08AF-13B4-C735-03517FAE22B0}"/>
          </ac:graphicFrameMkLst>
        </pc:graphicFrameChg>
      </pc:sldChg>
      <pc:sldChg chg="addSp delSp modSp add mod ord modNotesTx">
        <pc:chgData name="#DE GROOTE JULIE PATRICIA N#" userId="d176bd14-241a-4e40-ab73-7cfded49c5c2" providerId="ADAL" clId="{D0948FA0-832E-450D-BA77-E507ED2A1486}" dt="2025-11-21T02:43:35.752" v="22152"/>
        <pc:sldMkLst>
          <pc:docMk/>
          <pc:sldMk cId="3678912674" sldId="407"/>
        </pc:sldMkLst>
        <pc:spChg chg="mod">
          <ac:chgData name="#DE GROOTE JULIE PATRICIA N#" userId="d176bd14-241a-4e40-ab73-7cfded49c5c2" providerId="ADAL" clId="{D0948FA0-832E-450D-BA77-E507ED2A1486}" dt="2025-11-21T02:00:45.067" v="21243" actId="20577"/>
          <ac:spMkLst>
            <pc:docMk/>
            <pc:sldMk cId="3678912674" sldId="407"/>
            <ac:spMk id="2" creationId="{C2F19350-1BF1-79BE-54F2-967044CC6250}"/>
          </ac:spMkLst>
        </pc:spChg>
        <pc:spChg chg="add del mod">
          <ac:chgData name="#DE GROOTE JULIE PATRICIA N#" userId="d176bd14-241a-4e40-ab73-7cfded49c5c2" providerId="ADAL" clId="{D0948FA0-832E-450D-BA77-E507ED2A1486}" dt="2025-11-21T01:57:51.490" v="21194"/>
          <ac:spMkLst>
            <pc:docMk/>
            <pc:sldMk cId="3678912674" sldId="407"/>
            <ac:spMk id="3" creationId="{FF55A34B-FF8F-27CD-1C2B-7414FB497750}"/>
          </ac:spMkLst>
        </pc:spChg>
        <pc:spChg chg="add mod">
          <ac:chgData name="#DE GROOTE JULIE PATRICIA N#" userId="d176bd14-241a-4e40-ab73-7cfded49c5c2" providerId="ADAL" clId="{D0948FA0-832E-450D-BA77-E507ED2A1486}" dt="2025-11-21T02:01:06.051" v="21256" actId="1076"/>
          <ac:spMkLst>
            <pc:docMk/>
            <pc:sldMk cId="3678912674" sldId="407"/>
            <ac:spMk id="7" creationId="{2DF67A79-E099-DCC0-DD13-F0D13909A931}"/>
          </ac:spMkLst>
        </pc:spChg>
      </pc:sldChg>
      <pc:sldChg chg="addSp modSp add mod">
        <pc:chgData name="#DE GROOTE JULIE PATRICIA N#" userId="d176bd14-241a-4e40-ab73-7cfded49c5c2" providerId="ADAL" clId="{D0948FA0-832E-450D-BA77-E507ED2A1486}" dt="2025-11-21T01:03:36.774" v="20194" actId="1076"/>
        <pc:sldMkLst>
          <pc:docMk/>
          <pc:sldMk cId="4192375105" sldId="408"/>
        </pc:sldMkLst>
        <pc:spChg chg="add mod">
          <ac:chgData name="#DE GROOTE JULIE PATRICIA N#" userId="d176bd14-241a-4e40-ab73-7cfded49c5c2" providerId="ADAL" clId="{D0948FA0-832E-450D-BA77-E507ED2A1486}" dt="2025-11-21T01:03:36.774" v="20194" actId="1076"/>
          <ac:spMkLst>
            <pc:docMk/>
            <pc:sldMk cId="4192375105" sldId="408"/>
            <ac:spMk id="3" creationId="{3D251FB3-0965-329D-BD02-8CF9FD797CA3}"/>
          </ac:spMkLst>
        </pc:spChg>
        <pc:picChg chg="add mod">
          <ac:chgData name="#DE GROOTE JULIE PATRICIA N#" userId="d176bd14-241a-4e40-ab73-7cfded49c5c2" providerId="ADAL" clId="{D0948FA0-832E-450D-BA77-E507ED2A1486}" dt="2025-11-21T00:45:11.046" v="19816" actId="1076"/>
          <ac:picMkLst>
            <pc:docMk/>
            <pc:sldMk cId="4192375105" sldId="408"/>
            <ac:picMk id="6" creationId="{3771EAB8-D2E6-AE04-7FFA-A1704A3B0A41}"/>
          </ac:picMkLst>
        </pc:picChg>
      </pc:sldChg>
      <pc:sldChg chg="addSp delSp modSp add mod">
        <pc:chgData name="#DE GROOTE JULIE PATRICIA N#" userId="d176bd14-241a-4e40-ab73-7cfded49c5c2" providerId="ADAL" clId="{D0948FA0-832E-450D-BA77-E507ED2A1486}" dt="2025-11-21T00:49:17.703" v="20024" actId="404"/>
        <pc:sldMkLst>
          <pc:docMk/>
          <pc:sldMk cId="3143384131" sldId="409"/>
        </pc:sldMkLst>
        <pc:spChg chg="del mod">
          <ac:chgData name="#DE GROOTE JULIE PATRICIA N#" userId="d176bd14-241a-4e40-ab73-7cfded49c5c2" providerId="ADAL" clId="{D0948FA0-832E-450D-BA77-E507ED2A1486}" dt="2025-11-21T00:46:20.329" v="19929" actId="478"/>
          <ac:spMkLst>
            <pc:docMk/>
            <pc:sldMk cId="3143384131" sldId="409"/>
            <ac:spMk id="3" creationId="{FC7D5B36-C094-DD29-2958-8D8365A9D87B}"/>
          </ac:spMkLst>
        </pc:spChg>
        <pc:graphicFrameChg chg="add mod modGraphic">
          <ac:chgData name="#DE GROOTE JULIE PATRICIA N#" userId="d176bd14-241a-4e40-ab73-7cfded49c5c2" providerId="ADAL" clId="{D0948FA0-832E-450D-BA77-E507ED2A1486}" dt="2025-11-21T00:49:17.703" v="20024" actId="404"/>
          <ac:graphicFrameMkLst>
            <pc:docMk/>
            <pc:sldMk cId="3143384131" sldId="409"/>
            <ac:graphicFrameMk id="7" creationId="{FA74DBFE-69B1-147C-531F-7BA91DFD1DD4}"/>
          </ac:graphicFrameMkLst>
        </pc:graphicFrameChg>
        <pc:picChg chg="del">
          <ac:chgData name="#DE GROOTE JULIE PATRICIA N#" userId="d176bd14-241a-4e40-ab73-7cfded49c5c2" providerId="ADAL" clId="{D0948FA0-832E-450D-BA77-E507ED2A1486}" dt="2025-11-21T00:45:55.326" v="19880" actId="478"/>
          <ac:picMkLst>
            <pc:docMk/>
            <pc:sldMk cId="3143384131" sldId="409"/>
            <ac:picMk id="6" creationId="{C7372355-2767-D492-DCB1-E1484E6DA388}"/>
          </ac:picMkLst>
        </pc:picChg>
      </pc:sldChg>
      <pc:sldChg chg="delSp modSp add mod">
        <pc:chgData name="#DE GROOTE JULIE PATRICIA N#" userId="d176bd14-241a-4e40-ab73-7cfded49c5c2" providerId="ADAL" clId="{D0948FA0-832E-450D-BA77-E507ED2A1486}" dt="2025-11-21T02:07:34.979" v="21293" actId="478"/>
        <pc:sldMkLst>
          <pc:docMk/>
          <pc:sldMk cId="2750830568" sldId="410"/>
        </pc:sldMkLst>
        <pc:spChg chg="mod">
          <ac:chgData name="#DE GROOTE JULIE PATRICIA N#" userId="d176bd14-241a-4e40-ab73-7cfded49c5c2" providerId="ADAL" clId="{D0948FA0-832E-450D-BA77-E507ED2A1486}" dt="2025-11-21T02:06:35.022" v="21291" actId="13926"/>
          <ac:spMkLst>
            <pc:docMk/>
            <pc:sldMk cId="2750830568" sldId="410"/>
            <ac:spMk id="2" creationId="{746DEB24-A924-A1A2-AA44-B6EFD4BF79C9}"/>
          </ac:spMkLst>
        </pc:spChg>
        <pc:graphicFrameChg chg="del mod modGraphic">
          <ac:chgData name="#DE GROOTE JULIE PATRICIA N#" userId="d176bd14-241a-4e40-ab73-7cfded49c5c2" providerId="ADAL" clId="{D0948FA0-832E-450D-BA77-E507ED2A1486}" dt="2025-11-21T02:07:34.979" v="21293" actId="478"/>
          <ac:graphicFrameMkLst>
            <pc:docMk/>
            <pc:sldMk cId="2750830568" sldId="410"/>
            <ac:graphicFrameMk id="6" creationId="{E968A20A-1F4A-A0A2-7C57-15FB164981F1}"/>
          </ac:graphicFrameMkLst>
        </pc:graphicFrameChg>
      </pc:sldChg>
      <pc:sldChg chg="modSp add mod">
        <pc:chgData name="#DE GROOTE JULIE PATRICIA N#" userId="d176bd14-241a-4e40-ab73-7cfded49c5c2" providerId="ADAL" clId="{D0948FA0-832E-450D-BA77-E507ED2A1486}" dt="2025-11-21T01:14:26.824" v="20379"/>
        <pc:sldMkLst>
          <pc:docMk/>
          <pc:sldMk cId="3348124441" sldId="411"/>
        </pc:sldMkLst>
        <pc:graphicFrameChg chg="mod modGraphic">
          <ac:chgData name="#DE GROOTE JULIE PATRICIA N#" userId="d176bd14-241a-4e40-ab73-7cfded49c5c2" providerId="ADAL" clId="{D0948FA0-832E-450D-BA77-E507ED2A1486}" dt="2025-11-21T01:14:26.824" v="20379"/>
          <ac:graphicFrameMkLst>
            <pc:docMk/>
            <pc:sldMk cId="3348124441" sldId="411"/>
            <ac:graphicFrameMk id="6" creationId="{3CBB71CE-6D0F-41D8-EFC1-D5225387718A}"/>
          </ac:graphicFrameMkLst>
        </pc:graphicFrameChg>
      </pc:sldChg>
      <pc:sldChg chg="modSp add">
        <pc:chgData name="#DE GROOTE JULIE PATRICIA N#" userId="d176bd14-241a-4e40-ab73-7cfded49c5c2" providerId="ADAL" clId="{D0948FA0-832E-450D-BA77-E507ED2A1486}" dt="2025-11-21T01:07:02.278" v="20231" actId="207"/>
        <pc:sldMkLst>
          <pc:docMk/>
          <pc:sldMk cId="3401881102" sldId="412"/>
        </pc:sldMkLst>
        <pc:graphicFrameChg chg="mod">
          <ac:chgData name="#DE GROOTE JULIE PATRICIA N#" userId="d176bd14-241a-4e40-ab73-7cfded49c5c2" providerId="ADAL" clId="{D0948FA0-832E-450D-BA77-E507ED2A1486}" dt="2025-11-21T01:07:02.278" v="20231" actId="207"/>
          <ac:graphicFrameMkLst>
            <pc:docMk/>
            <pc:sldMk cId="3401881102" sldId="412"/>
            <ac:graphicFrameMk id="6" creationId="{DA5A97D8-75B5-3BA5-9A6A-FB0A00743273}"/>
          </ac:graphicFrameMkLst>
        </pc:graphicFrameChg>
      </pc:sldChg>
      <pc:sldChg chg="modSp add mod">
        <pc:chgData name="#DE GROOTE JULIE PATRICIA N#" userId="d176bd14-241a-4e40-ab73-7cfded49c5c2" providerId="ADAL" clId="{D0948FA0-832E-450D-BA77-E507ED2A1486}" dt="2025-11-21T01:10:52.414" v="20301" actId="20577"/>
        <pc:sldMkLst>
          <pc:docMk/>
          <pc:sldMk cId="890763258" sldId="413"/>
        </pc:sldMkLst>
        <pc:graphicFrameChg chg="mod modGraphic">
          <ac:chgData name="#DE GROOTE JULIE PATRICIA N#" userId="d176bd14-241a-4e40-ab73-7cfded49c5c2" providerId="ADAL" clId="{D0948FA0-832E-450D-BA77-E507ED2A1486}" dt="2025-11-21T01:10:52.414" v="20301" actId="20577"/>
          <ac:graphicFrameMkLst>
            <pc:docMk/>
            <pc:sldMk cId="890763258" sldId="413"/>
            <ac:graphicFrameMk id="6" creationId="{B8BC3BEE-7B73-742D-DBB4-170C88F9F539}"/>
          </ac:graphicFrameMkLst>
        </pc:graphicFrameChg>
      </pc:sldChg>
      <pc:sldChg chg="modSp add mod">
        <pc:chgData name="#DE GROOTE JULIE PATRICIA N#" userId="d176bd14-241a-4e40-ab73-7cfded49c5c2" providerId="ADAL" clId="{D0948FA0-832E-450D-BA77-E507ED2A1486}" dt="2025-11-21T02:35:24.858" v="21852" actId="20577"/>
        <pc:sldMkLst>
          <pc:docMk/>
          <pc:sldMk cId="1306081181" sldId="414"/>
        </pc:sldMkLst>
        <pc:graphicFrameChg chg="mod modGraphic">
          <ac:chgData name="#DE GROOTE JULIE PATRICIA N#" userId="d176bd14-241a-4e40-ab73-7cfded49c5c2" providerId="ADAL" clId="{D0948FA0-832E-450D-BA77-E507ED2A1486}" dt="2025-11-21T02:35:24.858" v="21852" actId="20577"/>
          <ac:graphicFrameMkLst>
            <pc:docMk/>
            <pc:sldMk cId="1306081181" sldId="414"/>
            <ac:graphicFrameMk id="6" creationId="{116B0003-E05A-4CCC-9673-8D944B4F2485}"/>
          </ac:graphicFrameMkLst>
        </pc:graphicFrameChg>
      </pc:sldChg>
      <pc:sldChg chg="modSp add mod">
        <pc:chgData name="#DE GROOTE JULIE PATRICIA N#" userId="d176bd14-241a-4e40-ab73-7cfded49c5c2" providerId="ADAL" clId="{D0948FA0-832E-450D-BA77-E507ED2A1486}" dt="2025-11-21T01:13:36.279" v="20374" actId="20577"/>
        <pc:sldMkLst>
          <pc:docMk/>
          <pc:sldMk cId="3905572495" sldId="415"/>
        </pc:sldMkLst>
        <pc:graphicFrameChg chg="mod modGraphic">
          <ac:chgData name="#DE GROOTE JULIE PATRICIA N#" userId="d176bd14-241a-4e40-ab73-7cfded49c5c2" providerId="ADAL" clId="{D0948FA0-832E-450D-BA77-E507ED2A1486}" dt="2025-11-21T01:13:36.279" v="20374" actId="20577"/>
          <ac:graphicFrameMkLst>
            <pc:docMk/>
            <pc:sldMk cId="3905572495" sldId="415"/>
            <ac:graphicFrameMk id="6" creationId="{AD1A1D0D-E3F1-BC34-CFD9-BDCD293298EA}"/>
          </ac:graphicFrameMkLst>
        </pc:graphicFrameChg>
      </pc:sldChg>
      <pc:sldChg chg="add mod modShow">
        <pc:chgData name="#DE GROOTE JULIE PATRICIA N#" userId="d176bd14-241a-4e40-ab73-7cfded49c5c2" providerId="ADAL" clId="{D0948FA0-832E-450D-BA77-E507ED2A1486}" dt="2025-11-21T01:12:21.881" v="20321" actId="729"/>
        <pc:sldMkLst>
          <pc:docMk/>
          <pc:sldMk cId="3539018514" sldId="416"/>
        </pc:sldMkLst>
      </pc:sldChg>
      <pc:sldChg chg="delSp modSp add mod ord modNotesTx">
        <pc:chgData name="#DE GROOTE JULIE PATRICIA N#" userId="d176bd14-241a-4e40-ab73-7cfded49c5c2" providerId="ADAL" clId="{D0948FA0-832E-450D-BA77-E507ED2A1486}" dt="2025-11-21T02:09:35.123" v="21295" actId="478"/>
        <pc:sldMkLst>
          <pc:docMk/>
          <pc:sldMk cId="402557280" sldId="417"/>
        </pc:sldMkLst>
        <pc:spChg chg="mod">
          <ac:chgData name="#DE GROOTE JULIE PATRICIA N#" userId="d176bd14-241a-4e40-ab73-7cfded49c5c2" providerId="ADAL" clId="{D0948FA0-832E-450D-BA77-E507ED2A1486}" dt="2025-11-21T01:18:25.708" v="20432" actId="20577"/>
          <ac:spMkLst>
            <pc:docMk/>
            <pc:sldMk cId="402557280" sldId="417"/>
            <ac:spMk id="2" creationId="{4A40A4AF-A408-080B-50F1-51FA3EEC8706}"/>
          </ac:spMkLst>
        </pc:spChg>
        <pc:graphicFrameChg chg="del mod modGraphic">
          <ac:chgData name="#DE GROOTE JULIE PATRICIA N#" userId="d176bd14-241a-4e40-ab73-7cfded49c5c2" providerId="ADAL" clId="{D0948FA0-832E-450D-BA77-E507ED2A1486}" dt="2025-11-21T02:09:35.123" v="21295" actId="478"/>
          <ac:graphicFrameMkLst>
            <pc:docMk/>
            <pc:sldMk cId="402557280" sldId="417"/>
            <ac:graphicFrameMk id="6" creationId="{152B6C00-A568-95FB-619A-8B11EBA2BFF1}"/>
          </ac:graphicFrameMkLst>
        </pc:graphicFrameChg>
      </pc:sldChg>
      <pc:sldChg chg="modSp add ord">
        <pc:chgData name="#DE GROOTE JULIE PATRICIA N#" userId="d176bd14-241a-4e40-ab73-7cfded49c5c2" providerId="ADAL" clId="{D0948FA0-832E-450D-BA77-E507ED2A1486}" dt="2025-11-21T01:16:10.512" v="20395" actId="207"/>
        <pc:sldMkLst>
          <pc:docMk/>
          <pc:sldMk cId="1663234093" sldId="418"/>
        </pc:sldMkLst>
        <pc:graphicFrameChg chg="mod">
          <ac:chgData name="#DE GROOTE JULIE PATRICIA N#" userId="d176bd14-241a-4e40-ab73-7cfded49c5c2" providerId="ADAL" clId="{D0948FA0-832E-450D-BA77-E507ED2A1486}" dt="2025-11-21T01:16:10.512" v="20395" actId="207"/>
          <ac:graphicFrameMkLst>
            <pc:docMk/>
            <pc:sldMk cId="1663234093" sldId="418"/>
            <ac:graphicFrameMk id="7" creationId="{1B441835-1DC1-B5D0-5E85-69CD8798B53B}"/>
          </ac:graphicFrameMkLst>
        </pc:graphicFrameChg>
      </pc:sldChg>
      <pc:sldChg chg="modSp add">
        <pc:chgData name="#DE GROOTE JULIE PATRICIA N#" userId="d176bd14-241a-4e40-ab73-7cfded49c5c2" providerId="ADAL" clId="{D0948FA0-832E-450D-BA77-E507ED2A1486}" dt="2025-11-21T01:16:19.358" v="20397" actId="207"/>
        <pc:sldMkLst>
          <pc:docMk/>
          <pc:sldMk cId="437689580" sldId="419"/>
        </pc:sldMkLst>
        <pc:graphicFrameChg chg="mod">
          <ac:chgData name="#DE GROOTE JULIE PATRICIA N#" userId="d176bd14-241a-4e40-ab73-7cfded49c5c2" providerId="ADAL" clId="{D0948FA0-832E-450D-BA77-E507ED2A1486}" dt="2025-11-21T01:16:19.358" v="20397" actId="207"/>
          <ac:graphicFrameMkLst>
            <pc:docMk/>
            <pc:sldMk cId="437689580" sldId="419"/>
            <ac:graphicFrameMk id="7" creationId="{AA21D302-FC32-F709-4B93-ADE28E485103}"/>
          </ac:graphicFrameMkLst>
        </pc:graphicFrameChg>
      </pc:sldChg>
      <pc:sldChg chg="modSp add mod">
        <pc:chgData name="#DE GROOTE JULIE PATRICIA N#" userId="d176bd14-241a-4e40-ab73-7cfded49c5c2" providerId="ADAL" clId="{D0948FA0-832E-450D-BA77-E507ED2A1486}" dt="2025-11-21T01:29:43.555" v="20603" actId="113"/>
        <pc:sldMkLst>
          <pc:docMk/>
          <pc:sldMk cId="1589027684" sldId="420"/>
        </pc:sldMkLst>
        <pc:spChg chg="mod">
          <ac:chgData name="#DE GROOTE JULIE PATRICIA N#" userId="d176bd14-241a-4e40-ab73-7cfded49c5c2" providerId="ADAL" clId="{D0948FA0-832E-450D-BA77-E507ED2A1486}" dt="2025-11-21T01:22:16.058" v="20503" actId="404"/>
          <ac:spMkLst>
            <pc:docMk/>
            <pc:sldMk cId="1589027684" sldId="420"/>
            <ac:spMk id="2" creationId="{25D2345D-1DCC-89D4-72DC-0445DD32653F}"/>
          </ac:spMkLst>
        </pc:spChg>
        <pc:graphicFrameChg chg="mod modGraphic">
          <ac:chgData name="#DE GROOTE JULIE PATRICIA N#" userId="d176bd14-241a-4e40-ab73-7cfded49c5c2" providerId="ADAL" clId="{D0948FA0-832E-450D-BA77-E507ED2A1486}" dt="2025-11-21T01:29:43.555" v="20603" actId="113"/>
          <ac:graphicFrameMkLst>
            <pc:docMk/>
            <pc:sldMk cId="1589027684" sldId="420"/>
            <ac:graphicFrameMk id="6" creationId="{131F125A-D0BF-6DBE-8A2C-FEABF1078D7C}"/>
          </ac:graphicFrameMkLst>
        </pc:graphicFrameChg>
      </pc:sldChg>
      <pc:sldChg chg="add mod ord modShow">
        <pc:chgData name="#DE GROOTE JULIE PATRICIA N#" userId="d176bd14-241a-4e40-ab73-7cfded49c5c2" providerId="ADAL" clId="{D0948FA0-832E-450D-BA77-E507ED2A1486}" dt="2025-11-21T01:58:19.003" v="21196"/>
        <pc:sldMkLst>
          <pc:docMk/>
          <pc:sldMk cId="3344431210" sldId="421"/>
        </pc:sldMkLst>
      </pc:sldChg>
      <pc:sldChg chg="addSp delSp modSp add mod">
        <pc:chgData name="#DE GROOTE JULIE PATRICIA N#" userId="d176bd14-241a-4e40-ab73-7cfded49c5c2" providerId="ADAL" clId="{D0948FA0-832E-450D-BA77-E507ED2A1486}" dt="2025-11-21T02:15:37.657" v="21422" actId="20577"/>
        <pc:sldMkLst>
          <pc:docMk/>
          <pc:sldMk cId="114220104" sldId="422"/>
        </pc:sldMkLst>
        <pc:spChg chg="mod">
          <ac:chgData name="#DE GROOTE JULIE PATRICIA N#" userId="d176bd14-241a-4e40-ab73-7cfded49c5c2" providerId="ADAL" clId="{D0948FA0-832E-450D-BA77-E507ED2A1486}" dt="2025-11-21T02:15:14.138" v="21370" actId="14100"/>
          <ac:spMkLst>
            <pc:docMk/>
            <pc:sldMk cId="114220104" sldId="422"/>
            <ac:spMk id="2" creationId="{85F67829-5624-FE05-80D9-EFADB03620A0}"/>
          </ac:spMkLst>
        </pc:spChg>
        <pc:spChg chg="add del mod">
          <ac:chgData name="#DE GROOTE JULIE PATRICIA N#" userId="d176bd14-241a-4e40-ab73-7cfded49c5c2" providerId="ADAL" clId="{D0948FA0-832E-450D-BA77-E507ED2A1486}" dt="2025-11-21T02:14:32.924" v="21358" actId="478"/>
          <ac:spMkLst>
            <pc:docMk/>
            <pc:sldMk cId="114220104" sldId="422"/>
            <ac:spMk id="7" creationId="{85720AF6-6D79-AA40-8EF0-2FD1EE33DC41}"/>
          </ac:spMkLst>
        </pc:spChg>
        <pc:graphicFrameChg chg="mod modGraphic">
          <ac:chgData name="#DE GROOTE JULIE PATRICIA N#" userId="d176bd14-241a-4e40-ab73-7cfded49c5c2" providerId="ADAL" clId="{D0948FA0-832E-450D-BA77-E507ED2A1486}" dt="2025-11-21T02:15:37.657" v="21422" actId="20577"/>
          <ac:graphicFrameMkLst>
            <pc:docMk/>
            <pc:sldMk cId="114220104" sldId="422"/>
            <ac:graphicFrameMk id="6" creationId="{71C77D87-A83E-4336-EA12-3E6750066E75}"/>
          </ac:graphicFrameMkLst>
        </pc:graphicFrameChg>
      </pc:sldChg>
      <pc:sldChg chg="add mod ord modShow">
        <pc:chgData name="#DE GROOTE JULIE PATRICIA N#" userId="d176bd14-241a-4e40-ab73-7cfded49c5c2" providerId="ADAL" clId="{D0948FA0-832E-450D-BA77-E507ED2A1486}" dt="2025-11-21T01:42:50.885" v="20812" actId="729"/>
        <pc:sldMkLst>
          <pc:docMk/>
          <pc:sldMk cId="2982343841" sldId="423"/>
        </pc:sldMkLst>
      </pc:sldChg>
      <pc:sldChg chg="delSp modSp add mod">
        <pc:chgData name="#DE GROOTE JULIE PATRICIA N#" userId="d176bd14-241a-4e40-ab73-7cfded49c5c2" providerId="ADAL" clId="{D0948FA0-832E-450D-BA77-E507ED2A1486}" dt="2025-11-21T02:26:27.017" v="21741" actId="478"/>
        <pc:sldMkLst>
          <pc:docMk/>
          <pc:sldMk cId="2825165282" sldId="424"/>
        </pc:sldMkLst>
        <pc:spChg chg="mod">
          <ac:chgData name="#DE GROOTE JULIE PATRICIA N#" userId="d176bd14-241a-4e40-ab73-7cfded49c5c2" providerId="ADAL" clId="{D0948FA0-832E-450D-BA77-E507ED2A1486}" dt="2025-11-21T02:26:17.588" v="21739" actId="1076"/>
          <ac:spMkLst>
            <pc:docMk/>
            <pc:sldMk cId="2825165282" sldId="424"/>
            <ac:spMk id="2" creationId="{0ABB126F-0DA7-67F2-CF4F-1441F7AFFCCB}"/>
          </ac:spMkLst>
        </pc:spChg>
        <pc:spChg chg="del mod">
          <ac:chgData name="#DE GROOTE JULIE PATRICIA N#" userId="d176bd14-241a-4e40-ab73-7cfded49c5c2" providerId="ADAL" clId="{D0948FA0-832E-450D-BA77-E507ED2A1486}" dt="2025-11-21T02:26:08.773" v="21735" actId="478"/>
          <ac:spMkLst>
            <pc:docMk/>
            <pc:sldMk cId="2825165282" sldId="424"/>
            <ac:spMk id="7" creationId="{8CA05242-F2E1-4A83-A030-C6AEB40B33C8}"/>
          </ac:spMkLst>
        </pc:spChg>
        <pc:graphicFrameChg chg="del mod modGraphic">
          <ac:chgData name="#DE GROOTE JULIE PATRICIA N#" userId="d176bd14-241a-4e40-ab73-7cfded49c5c2" providerId="ADAL" clId="{D0948FA0-832E-450D-BA77-E507ED2A1486}" dt="2025-11-21T02:26:27.017" v="21741" actId="478"/>
          <ac:graphicFrameMkLst>
            <pc:docMk/>
            <pc:sldMk cId="2825165282" sldId="424"/>
            <ac:graphicFrameMk id="6" creationId="{1793863D-10BE-DD9D-96DD-8107CFB90DED}"/>
          </ac:graphicFrameMkLst>
        </pc:graphicFrameChg>
      </pc:sldChg>
      <pc:sldChg chg="addSp delSp modSp add mod">
        <pc:chgData name="#DE GROOTE JULIE PATRICIA N#" userId="d176bd14-241a-4e40-ab73-7cfded49c5c2" providerId="ADAL" clId="{D0948FA0-832E-450D-BA77-E507ED2A1486}" dt="2025-11-21T02:29:00.310" v="21778" actId="1076"/>
        <pc:sldMkLst>
          <pc:docMk/>
          <pc:sldMk cId="3528912751" sldId="425"/>
        </pc:sldMkLst>
        <pc:spChg chg="mod">
          <ac:chgData name="#DE GROOTE JULIE PATRICIA N#" userId="d176bd14-241a-4e40-ab73-7cfded49c5c2" providerId="ADAL" clId="{D0948FA0-832E-450D-BA77-E507ED2A1486}" dt="2025-11-21T02:28:17.718" v="21764" actId="120"/>
          <ac:spMkLst>
            <pc:docMk/>
            <pc:sldMk cId="3528912751" sldId="425"/>
            <ac:spMk id="2" creationId="{219D7605-89F6-943B-2D77-317508EC6F31}"/>
          </ac:spMkLst>
        </pc:spChg>
        <pc:spChg chg="del mod">
          <ac:chgData name="#DE GROOTE JULIE PATRICIA N#" userId="d176bd14-241a-4e40-ab73-7cfded49c5c2" providerId="ADAL" clId="{D0948FA0-832E-450D-BA77-E507ED2A1486}" dt="2025-11-21T02:28:10.191" v="21761" actId="478"/>
          <ac:spMkLst>
            <pc:docMk/>
            <pc:sldMk cId="3528912751" sldId="425"/>
            <ac:spMk id="7" creationId="{D83FF475-FB96-15FD-D100-50FC18189A4D}"/>
          </ac:spMkLst>
        </pc:spChg>
        <pc:spChg chg="add mod">
          <ac:chgData name="#DE GROOTE JULIE PATRICIA N#" userId="d176bd14-241a-4e40-ab73-7cfded49c5c2" providerId="ADAL" clId="{D0948FA0-832E-450D-BA77-E507ED2A1486}" dt="2025-11-21T02:29:00.310" v="21778" actId="1076"/>
          <ac:spMkLst>
            <pc:docMk/>
            <pc:sldMk cId="3528912751" sldId="425"/>
            <ac:spMk id="14" creationId="{045793B6-1FE4-AD8F-307C-E682355A3EA0}"/>
          </ac:spMkLst>
        </pc:spChg>
        <pc:graphicFrameChg chg="add del mod modGraphic">
          <ac:chgData name="#DE GROOTE JULIE PATRICIA N#" userId="d176bd14-241a-4e40-ab73-7cfded49c5c2" providerId="ADAL" clId="{D0948FA0-832E-450D-BA77-E507ED2A1486}" dt="2025-11-21T02:28:32.629" v="21766" actId="478"/>
          <ac:graphicFrameMkLst>
            <pc:docMk/>
            <pc:sldMk cId="3528912751" sldId="425"/>
            <ac:graphicFrameMk id="3" creationId="{A69DD69A-8F8A-7163-CE71-FE1BD87C31C4}"/>
          </ac:graphicFrameMkLst>
        </pc:graphicFrameChg>
        <pc:graphicFrameChg chg="del">
          <ac:chgData name="#DE GROOTE JULIE PATRICIA N#" userId="d176bd14-241a-4e40-ab73-7cfded49c5c2" providerId="ADAL" clId="{D0948FA0-832E-450D-BA77-E507ED2A1486}" dt="2025-11-21T01:49:41.520" v="20992" actId="478"/>
          <ac:graphicFrameMkLst>
            <pc:docMk/>
            <pc:sldMk cId="3528912751" sldId="425"/>
            <ac:graphicFrameMk id="6" creationId="{38C0F68A-DA08-7936-2E82-47185DF334FC}"/>
          </ac:graphicFrameMkLst>
        </pc:graphicFrameChg>
      </pc:sldChg>
      <pc:sldChg chg="addSp delSp modSp add mod">
        <pc:chgData name="#DE GROOTE JULIE PATRICIA N#" userId="d176bd14-241a-4e40-ab73-7cfded49c5c2" providerId="ADAL" clId="{D0948FA0-832E-450D-BA77-E507ED2A1486}" dt="2025-11-21T02:31:19.141" v="21825" actId="113"/>
        <pc:sldMkLst>
          <pc:docMk/>
          <pc:sldMk cId="940613812" sldId="426"/>
        </pc:sldMkLst>
        <pc:spChg chg="mod">
          <ac:chgData name="#DE GROOTE JULIE PATRICIA N#" userId="d176bd14-241a-4e40-ab73-7cfded49c5c2" providerId="ADAL" clId="{D0948FA0-832E-450D-BA77-E507ED2A1486}" dt="2025-11-21T02:30:23.744" v="21805" actId="13926"/>
          <ac:spMkLst>
            <pc:docMk/>
            <pc:sldMk cId="940613812" sldId="426"/>
            <ac:spMk id="2" creationId="{25543B80-B86E-5B0F-5FC4-3B549F66657A}"/>
          </ac:spMkLst>
        </pc:spChg>
        <pc:spChg chg="del mod">
          <ac:chgData name="#DE GROOTE JULIE PATRICIA N#" userId="d176bd14-241a-4e40-ab73-7cfded49c5c2" providerId="ADAL" clId="{D0948FA0-832E-450D-BA77-E507ED2A1486}" dt="2025-11-21T02:29:44.156" v="21790" actId="478"/>
          <ac:spMkLst>
            <pc:docMk/>
            <pc:sldMk cId="940613812" sldId="426"/>
            <ac:spMk id="7" creationId="{875A2082-66B3-E2AC-0563-767BE3719DEC}"/>
          </ac:spMkLst>
        </pc:spChg>
        <pc:spChg chg="add del mod">
          <ac:chgData name="#DE GROOTE JULIE PATRICIA N#" userId="d176bd14-241a-4e40-ab73-7cfded49c5c2" providerId="ADAL" clId="{D0948FA0-832E-450D-BA77-E507ED2A1486}" dt="2025-11-21T02:31:19.141" v="21825" actId="113"/>
          <ac:spMkLst>
            <pc:docMk/>
            <pc:sldMk cId="940613812" sldId="426"/>
            <ac:spMk id="9" creationId="{B705FCE9-9307-DC6C-5D62-2F7AE91E7595}"/>
          </ac:spMkLst>
        </pc:spChg>
        <pc:graphicFrameChg chg="del mod modGraphic">
          <ac:chgData name="#DE GROOTE JULIE PATRICIA N#" userId="d176bd14-241a-4e40-ab73-7cfded49c5c2" providerId="ADAL" clId="{D0948FA0-832E-450D-BA77-E507ED2A1486}" dt="2025-11-21T02:29:58.536" v="21795" actId="478"/>
          <ac:graphicFrameMkLst>
            <pc:docMk/>
            <pc:sldMk cId="940613812" sldId="426"/>
            <ac:graphicFrameMk id="3" creationId="{040E5F83-E26F-84E5-A317-155409F2771C}"/>
          </ac:graphicFrameMkLst>
        </pc:graphicFrameChg>
      </pc:sldChg>
      <pc:sldChg chg="modSp add mod ord">
        <pc:chgData name="#DE GROOTE JULIE PATRICIA N#" userId="d176bd14-241a-4e40-ab73-7cfded49c5c2" providerId="ADAL" clId="{D0948FA0-832E-450D-BA77-E507ED2A1486}" dt="2025-11-21T02:43:32.553" v="22150"/>
        <pc:sldMkLst>
          <pc:docMk/>
          <pc:sldMk cId="3596497888" sldId="427"/>
        </pc:sldMkLst>
        <pc:spChg chg="mod">
          <ac:chgData name="#DE GROOTE JULIE PATRICIA N#" userId="d176bd14-241a-4e40-ab73-7cfded49c5c2" providerId="ADAL" clId="{D0948FA0-832E-450D-BA77-E507ED2A1486}" dt="2025-11-21T01:57:16.825" v="21154" actId="20577"/>
          <ac:spMkLst>
            <pc:docMk/>
            <pc:sldMk cId="3596497888" sldId="427"/>
            <ac:spMk id="2" creationId="{FD76B192-9315-682F-A452-D378B0A8A682}"/>
          </ac:spMkLst>
        </pc:spChg>
      </pc:sldChg>
      <pc:sldChg chg="delSp modSp add del mod">
        <pc:chgData name="#DE GROOTE JULIE PATRICIA N#" userId="d176bd14-241a-4e40-ab73-7cfded49c5c2" providerId="ADAL" clId="{D0948FA0-832E-450D-BA77-E507ED2A1486}" dt="2025-11-21T02:43:43.945" v="22162" actId="47"/>
        <pc:sldMkLst>
          <pc:docMk/>
          <pc:sldMk cId="1975231161" sldId="428"/>
        </pc:sldMkLst>
        <pc:spChg chg="mod">
          <ac:chgData name="#DE GROOTE JULIE PATRICIA N#" userId="d176bd14-241a-4e40-ab73-7cfded49c5c2" providerId="ADAL" clId="{D0948FA0-832E-450D-BA77-E507ED2A1486}" dt="2025-11-21T01:59:18.016" v="21207" actId="20577"/>
          <ac:spMkLst>
            <pc:docMk/>
            <pc:sldMk cId="1975231161" sldId="428"/>
            <ac:spMk id="2" creationId="{3B26EF08-30ED-D00D-ED46-EB84872D8100}"/>
          </ac:spMkLst>
        </pc:spChg>
        <pc:spChg chg="del">
          <ac:chgData name="#DE GROOTE JULIE PATRICIA N#" userId="d176bd14-241a-4e40-ab73-7cfded49c5c2" providerId="ADAL" clId="{D0948FA0-832E-450D-BA77-E507ED2A1486}" dt="2025-11-21T02:00:37.325" v="21240" actId="478"/>
          <ac:spMkLst>
            <pc:docMk/>
            <pc:sldMk cId="1975231161" sldId="428"/>
            <ac:spMk id="4" creationId="{487CC4DD-3565-6682-2BB9-F202FDE178C3}"/>
          </ac:spMkLst>
        </pc:spChg>
        <pc:spChg chg="del">
          <ac:chgData name="#DE GROOTE JULIE PATRICIA N#" userId="d176bd14-241a-4e40-ab73-7cfded49c5c2" providerId="ADAL" clId="{D0948FA0-832E-450D-BA77-E507ED2A1486}" dt="2025-11-21T02:00:37.325" v="21240" actId="478"/>
          <ac:spMkLst>
            <pc:docMk/>
            <pc:sldMk cId="1975231161" sldId="428"/>
            <ac:spMk id="5" creationId="{544D2AD2-F77B-A40A-E9D0-D35F5BB243C9}"/>
          </ac:spMkLst>
        </pc:spChg>
      </pc:sldChg>
      <pc:sldChg chg="addSp delSp modSp add mod">
        <pc:chgData name="#DE GROOTE JULIE PATRICIA N#" userId="d176bd14-241a-4e40-ab73-7cfded49c5c2" providerId="ADAL" clId="{D0948FA0-832E-450D-BA77-E507ED2A1486}" dt="2025-11-21T02:02:00.074" v="21266" actId="403"/>
        <pc:sldMkLst>
          <pc:docMk/>
          <pc:sldMk cId="804519259" sldId="429"/>
        </pc:sldMkLst>
        <pc:spChg chg="mod">
          <ac:chgData name="#DE GROOTE JULIE PATRICIA N#" userId="d176bd14-241a-4e40-ab73-7cfded49c5c2" providerId="ADAL" clId="{D0948FA0-832E-450D-BA77-E507ED2A1486}" dt="2025-11-21T02:00:28.004" v="21238" actId="5793"/>
          <ac:spMkLst>
            <pc:docMk/>
            <pc:sldMk cId="804519259" sldId="429"/>
            <ac:spMk id="2" creationId="{838F95B8-2966-722A-F35F-0196FFDEC58F}"/>
          </ac:spMkLst>
        </pc:spChg>
        <pc:spChg chg="del">
          <ac:chgData name="#DE GROOTE JULIE PATRICIA N#" userId="d176bd14-241a-4e40-ab73-7cfded49c5c2" providerId="ADAL" clId="{D0948FA0-832E-450D-BA77-E507ED2A1486}" dt="2025-11-21T02:00:33.663" v="21239" actId="478"/>
          <ac:spMkLst>
            <pc:docMk/>
            <pc:sldMk cId="804519259" sldId="429"/>
            <ac:spMk id="4" creationId="{A2D0BC05-E712-479A-09F1-ED52623A2BA5}"/>
          </ac:spMkLst>
        </pc:spChg>
        <pc:spChg chg="del">
          <ac:chgData name="#DE GROOTE JULIE PATRICIA N#" userId="d176bd14-241a-4e40-ab73-7cfded49c5c2" providerId="ADAL" clId="{D0948FA0-832E-450D-BA77-E507ED2A1486}" dt="2025-11-21T02:00:33.663" v="21239" actId="478"/>
          <ac:spMkLst>
            <pc:docMk/>
            <pc:sldMk cId="804519259" sldId="429"/>
            <ac:spMk id="5" creationId="{619863B5-0545-08E8-6B52-D8580441289C}"/>
          </ac:spMkLst>
        </pc:spChg>
        <pc:spChg chg="add mod">
          <ac:chgData name="#DE GROOTE JULIE PATRICIA N#" userId="d176bd14-241a-4e40-ab73-7cfded49c5c2" providerId="ADAL" clId="{D0948FA0-832E-450D-BA77-E507ED2A1486}" dt="2025-11-21T02:02:00.074" v="21266" actId="403"/>
          <ac:spMkLst>
            <pc:docMk/>
            <pc:sldMk cId="804519259" sldId="429"/>
            <ac:spMk id="6" creationId="{D905A50C-2754-A888-8FB3-ED5A9619ABE5}"/>
          </ac:spMkLst>
        </pc:spChg>
      </pc:sldChg>
      <pc:sldChg chg="modSp add mod">
        <pc:chgData name="#DE GROOTE JULIE PATRICIA N#" userId="d176bd14-241a-4e40-ab73-7cfded49c5c2" providerId="ADAL" clId="{D0948FA0-832E-450D-BA77-E507ED2A1486}" dt="2025-11-21T02:05:50.627" v="21284" actId="255"/>
        <pc:sldMkLst>
          <pc:docMk/>
          <pc:sldMk cId="761220169" sldId="430"/>
        </pc:sldMkLst>
        <pc:graphicFrameChg chg="mod modGraphic">
          <ac:chgData name="#DE GROOTE JULIE PATRICIA N#" userId="d176bd14-241a-4e40-ab73-7cfded49c5c2" providerId="ADAL" clId="{D0948FA0-832E-450D-BA77-E507ED2A1486}" dt="2025-11-21T02:05:50.627" v="21284" actId="255"/>
          <ac:graphicFrameMkLst>
            <pc:docMk/>
            <pc:sldMk cId="761220169" sldId="430"/>
            <ac:graphicFrameMk id="6" creationId="{1599272D-0C0E-CDF0-5375-EC8E33347674}"/>
          </ac:graphicFrameMkLst>
        </pc:graphicFrameChg>
      </pc:sldChg>
      <pc:sldChg chg="modSp add mod">
        <pc:chgData name="#DE GROOTE JULIE PATRICIA N#" userId="d176bd14-241a-4e40-ab73-7cfded49c5c2" providerId="ADAL" clId="{D0948FA0-832E-450D-BA77-E507ED2A1486}" dt="2025-11-21T02:06:12.880" v="21288" actId="404"/>
        <pc:sldMkLst>
          <pc:docMk/>
          <pc:sldMk cId="2827256360" sldId="431"/>
        </pc:sldMkLst>
        <pc:graphicFrameChg chg="mod modGraphic">
          <ac:chgData name="#DE GROOTE JULIE PATRICIA N#" userId="d176bd14-241a-4e40-ab73-7cfded49c5c2" providerId="ADAL" clId="{D0948FA0-832E-450D-BA77-E507ED2A1486}" dt="2025-11-21T02:06:12.880" v="21288" actId="404"/>
          <ac:graphicFrameMkLst>
            <pc:docMk/>
            <pc:sldMk cId="2827256360" sldId="431"/>
            <ac:graphicFrameMk id="6" creationId="{9A481222-D539-DE51-6511-16D4C05D24CB}"/>
          </ac:graphicFrameMkLst>
        </pc:graphicFrameChg>
      </pc:sldChg>
      <pc:sldChg chg="add">
        <pc:chgData name="#DE GROOTE JULIE PATRICIA N#" userId="d176bd14-241a-4e40-ab73-7cfded49c5c2" providerId="ADAL" clId="{D0948FA0-832E-450D-BA77-E507ED2A1486}" dt="2025-11-21T02:07:29.662" v="21292" actId="2890"/>
        <pc:sldMkLst>
          <pc:docMk/>
          <pc:sldMk cId="2106593047" sldId="432"/>
        </pc:sldMkLst>
      </pc:sldChg>
      <pc:sldChg chg="add">
        <pc:chgData name="#DE GROOTE JULIE PATRICIA N#" userId="d176bd14-241a-4e40-ab73-7cfded49c5c2" providerId="ADAL" clId="{D0948FA0-832E-450D-BA77-E507ED2A1486}" dt="2025-11-21T02:09:30.203" v="21294" actId="2890"/>
        <pc:sldMkLst>
          <pc:docMk/>
          <pc:sldMk cId="3692653532" sldId="433"/>
        </pc:sldMkLst>
      </pc:sldChg>
      <pc:sldChg chg="add mod modShow">
        <pc:chgData name="#DE GROOTE JULIE PATRICIA N#" userId="d176bd14-241a-4e40-ab73-7cfded49c5c2" providerId="ADAL" clId="{D0948FA0-832E-450D-BA77-E507ED2A1486}" dt="2025-11-21T02:25:45.228" v="21732" actId="729"/>
        <pc:sldMkLst>
          <pc:docMk/>
          <pc:sldMk cId="2761785970" sldId="434"/>
        </pc:sldMkLst>
      </pc:sldChg>
      <pc:sldChg chg="modSp add">
        <pc:chgData name="#DE GROOTE JULIE PATRICIA N#" userId="d176bd14-241a-4e40-ab73-7cfded49c5c2" providerId="ADAL" clId="{D0948FA0-832E-450D-BA77-E507ED2A1486}" dt="2025-11-21T02:14:10.644" v="21355" actId="13926"/>
        <pc:sldMkLst>
          <pc:docMk/>
          <pc:sldMk cId="4039386194" sldId="435"/>
        </pc:sldMkLst>
        <pc:graphicFrameChg chg="mod">
          <ac:chgData name="#DE GROOTE JULIE PATRICIA N#" userId="d176bd14-241a-4e40-ab73-7cfded49c5c2" providerId="ADAL" clId="{D0948FA0-832E-450D-BA77-E507ED2A1486}" dt="2025-11-21T02:14:10.644" v="21355" actId="13926"/>
          <ac:graphicFrameMkLst>
            <pc:docMk/>
            <pc:sldMk cId="4039386194" sldId="435"/>
            <ac:graphicFrameMk id="6" creationId="{A2A1A71C-8F34-3551-6FD1-A89BCF2E351C}"/>
          </ac:graphicFrameMkLst>
        </pc:graphicFrameChg>
      </pc:sldChg>
      <pc:sldChg chg="modSp add mod">
        <pc:chgData name="#DE GROOTE JULIE PATRICIA N#" userId="d176bd14-241a-4e40-ab73-7cfded49c5c2" providerId="ADAL" clId="{D0948FA0-832E-450D-BA77-E507ED2A1486}" dt="2025-11-21T02:19:34.211" v="21456" actId="207"/>
        <pc:sldMkLst>
          <pc:docMk/>
          <pc:sldMk cId="2588339936" sldId="436"/>
        </pc:sldMkLst>
        <pc:graphicFrameChg chg="mod modGraphic">
          <ac:chgData name="#DE GROOTE JULIE PATRICIA N#" userId="d176bd14-241a-4e40-ab73-7cfded49c5c2" providerId="ADAL" clId="{D0948FA0-832E-450D-BA77-E507ED2A1486}" dt="2025-11-21T02:19:34.211" v="21456" actId="207"/>
          <ac:graphicFrameMkLst>
            <pc:docMk/>
            <pc:sldMk cId="2588339936" sldId="436"/>
            <ac:graphicFrameMk id="6" creationId="{E06B4B26-4485-FF8E-8CED-9017166DBCF4}"/>
          </ac:graphicFrameMkLst>
        </pc:graphicFrameChg>
      </pc:sldChg>
      <pc:sldChg chg="modSp add mod ord">
        <pc:chgData name="#DE GROOTE JULIE PATRICIA N#" userId="d176bd14-241a-4e40-ab73-7cfded49c5c2" providerId="ADAL" clId="{D0948FA0-832E-450D-BA77-E507ED2A1486}" dt="2025-11-21T02:19:29.370" v="21455" actId="207"/>
        <pc:sldMkLst>
          <pc:docMk/>
          <pc:sldMk cId="1589248404" sldId="437"/>
        </pc:sldMkLst>
        <pc:graphicFrameChg chg="mod modGraphic">
          <ac:chgData name="#DE GROOTE JULIE PATRICIA N#" userId="d176bd14-241a-4e40-ab73-7cfded49c5c2" providerId="ADAL" clId="{D0948FA0-832E-450D-BA77-E507ED2A1486}" dt="2025-11-21T02:19:29.370" v="21455" actId="207"/>
          <ac:graphicFrameMkLst>
            <pc:docMk/>
            <pc:sldMk cId="1589248404" sldId="437"/>
            <ac:graphicFrameMk id="6" creationId="{3B1C8D9A-B3D6-B9CA-F155-E0C3362F3572}"/>
          </ac:graphicFrameMkLst>
        </pc:graphicFrameChg>
      </pc:sldChg>
      <pc:sldChg chg="modSp add mod ord">
        <pc:chgData name="#DE GROOTE JULIE PATRICIA N#" userId="d176bd14-241a-4e40-ab73-7cfded49c5c2" providerId="ADAL" clId="{D0948FA0-832E-450D-BA77-E507ED2A1486}" dt="2025-11-21T02:19:19.716" v="21454" actId="255"/>
        <pc:sldMkLst>
          <pc:docMk/>
          <pc:sldMk cId="1280224250" sldId="438"/>
        </pc:sldMkLst>
        <pc:graphicFrameChg chg="mod modGraphic">
          <ac:chgData name="#DE GROOTE JULIE PATRICIA N#" userId="d176bd14-241a-4e40-ab73-7cfded49c5c2" providerId="ADAL" clId="{D0948FA0-832E-450D-BA77-E507ED2A1486}" dt="2025-11-21T02:19:19.716" v="21454" actId="255"/>
          <ac:graphicFrameMkLst>
            <pc:docMk/>
            <pc:sldMk cId="1280224250" sldId="438"/>
            <ac:graphicFrameMk id="6" creationId="{DA884809-13A4-03EF-C95B-3A0D55AB6F41}"/>
          </ac:graphicFrameMkLst>
        </pc:graphicFrameChg>
      </pc:sldChg>
      <pc:sldChg chg="modSp add mod ord">
        <pc:chgData name="#DE GROOTE JULIE PATRICIA N#" userId="d176bd14-241a-4e40-ab73-7cfded49c5c2" providerId="ADAL" clId="{D0948FA0-832E-450D-BA77-E507ED2A1486}" dt="2025-11-21T02:20:20.710" v="21465" actId="113"/>
        <pc:sldMkLst>
          <pc:docMk/>
          <pc:sldMk cId="2905329691" sldId="439"/>
        </pc:sldMkLst>
        <pc:graphicFrameChg chg="mod modGraphic">
          <ac:chgData name="#DE GROOTE JULIE PATRICIA N#" userId="d176bd14-241a-4e40-ab73-7cfded49c5c2" providerId="ADAL" clId="{D0948FA0-832E-450D-BA77-E507ED2A1486}" dt="2025-11-21T02:20:20.710" v="21465" actId="113"/>
          <ac:graphicFrameMkLst>
            <pc:docMk/>
            <pc:sldMk cId="2905329691" sldId="439"/>
            <ac:graphicFrameMk id="6" creationId="{7F8D7A5E-1A4C-1DDA-7F2F-12BBF8DB471F}"/>
          </ac:graphicFrameMkLst>
        </pc:graphicFrameChg>
      </pc:sldChg>
      <pc:sldChg chg="modSp add mod ord">
        <pc:chgData name="#DE GROOTE JULIE PATRICIA N#" userId="d176bd14-241a-4e40-ab73-7cfded49c5c2" providerId="ADAL" clId="{D0948FA0-832E-450D-BA77-E507ED2A1486}" dt="2025-11-21T02:21:44.912" v="21490" actId="207"/>
        <pc:sldMkLst>
          <pc:docMk/>
          <pc:sldMk cId="85348713" sldId="440"/>
        </pc:sldMkLst>
        <pc:graphicFrameChg chg="mod modGraphic">
          <ac:chgData name="#DE GROOTE JULIE PATRICIA N#" userId="d176bd14-241a-4e40-ab73-7cfded49c5c2" providerId="ADAL" clId="{D0948FA0-832E-450D-BA77-E507ED2A1486}" dt="2025-11-21T02:21:44.912" v="21490" actId="207"/>
          <ac:graphicFrameMkLst>
            <pc:docMk/>
            <pc:sldMk cId="85348713" sldId="440"/>
            <ac:graphicFrameMk id="6" creationId="{74602759-1EDD-0878-BE39-5CAA09A7F471}"/>
          </ac:graphicFrameMkLst>
        </pc:graphicFrameChg>
      </pc:sldChg>
      <pc:sldChg chg="addSp modSp add mod ord">
        <pc:chgData name="#DE GROOTE JULIE PATRICIA N#" userId="d176bd14-241a-4e40-ab73-7cfded49c5c2" providerId="ADAL" clId="{D0948FA0-832E-450D-BA77-E507ED2A1486}" dt="2025-11-21T02:44:28.931" v="22196" actId="20577"/>
        <pc:sldMkLst>
          <pc:docMk/>
          <pc:sldMk cId="2018899988" sldId="441"/>
        </pc:sldMkLst>
        <pc:spChg chg="mod">
          <ac:chgData name="#DE GROOTE JULIE PATRICIA N#" userId="d176bd14-241a-4e40-ab73-7cfded49c5c2" providerId="ADAL" clId="{D0948FA0-832E-450D-BA77-E507ED2A1486}" dt="2025-11-21T02:43:40.540" v="22161" actId="20577"/>
          <ac:spMkLst>
            <pc:docMk/>
            <pc:sldMk cId="2018899988" sldId="441"/>
            <ac:spMk id="2" creationId="{9C913BDC-505E-0CBB-148A-E9B156CD3955}"/>
          </ac:spMkLst>
        </pc:spChg>
        <pc:spChg chg="add mod">
          <ac:chgData name="#DE GROOTE JULIE PATRICIA N#" userId="d176bd14-241a-4e40-ab73-7cfded49c5c2" providerId="ADAL" clId="{D0948FA0-832E-450D-BA77-E507ED2A1486}" dt="2025-11-21T02:44:28.931" v="22196" actId="20577"/>
          <ac:spMkLst>
            <pc:docMk/>
            <pc:sldMk cId="2018899988" sldId="441"/>
            <ac:spMk id="3" creationId="{5B575CF3-0096-28A4-794F-C9261C100AC5}"/>
          </ac:spMkLst>
        </pc:spChg>
        <pc:graphicFrameChg chg="mod modGraphic">
          <ac:chgData name="#DE GROOTE JULIE PATRICIA N#" userId="d176bd14-241a-4e40-ab73-7cfded49c5c2" providerId="ADAL" clId="{D0948FA0-832E-450D-BA77-E507ED2A1486}" dt="2025-11-21T02:44:13.685" v="22163" actId="1076"/>
          <ac:graphicFrameMkLst>
            <pc:docMk/>
            <pc:sldMk cId="2018899988" sldId="441"/>
            <ac:graphicFrameMk id="7" creationId="{B23C52ED-C5EB-1D9A-57D0-76FF1DB31F91}"/>
          </ac:graphicFrameMkLst>
        </pc:graphicFrameChg>
      </pc:sldChg>
      <pc:sldChg chg="add mod modShow">
        <pc:chgData name="#DE GROOTE JULIE PATRICIA N#" userId="d176bd14-241a-4e40-ab73-7cfded49c5c2" providerId="ADAL" clId="{D0948FA0-832E-450D-BA77-E507ED2A1486}" dt="2025-11-21T02:26:58.155" v="21747" actId="729"/>
        <pc:sldMkLst>
          <pc:docMk/>
          <pc:sldMk cId="1968078224" sldId="442"/>
        </pc:sldMkLst>
      </pc:sldChg>
      <pc:sldChg chg="modSp add">
        <pc:chgData name="#DE GROOTE JULIE PATRICIA N#" userId="d176bd14-241a-4e40-ab73-7cfded49c5c2" providerId="ADAL" clId="{D0948FA0-832E-450D-BA77-E507ED2A1486}" dt="2025-11-21T02:27:43.494" v="21755" actId="207"/>
        <pc:sldMkLst>
          <pc:docMk/>
          <pc:sldMk cId="1259352652" sldId="443"/>
        </pc:sldMkLst>
        <pc:graphicFrameChg chg="mod">
          <ac:chgData name="#DE GROOTE JULIE PATRICIA N#" userId="d176bd14-241a-4e40-ab73-7cfded49c5c2" providerId="ADAL" clId="{D0948FA0-832E-450D-BA77-E507ED2A1486}" dt="2025-11-21T02:27:43.494" v="21755" actId="207"/>
          <ac:graphicFrameMkLst>
            <pc:docMk/>
            <pc:sldMk cId="1259352652" sldId="443"/>
            <ac:graphicFrameMk id="6" creationId="{4E4EF731-F8F5-B010-4B22-F3F6AF3454F6}"/>
          </ac:graphicFrameMkLst>
        </pc:graphicFrameChg>
      </pc:sldChg>
      <pc:sldChg chg="modSp add ord">
        <pc:chgData name="#DE GROOTE JULIE PATRICIA N#" userId="d176bd14-241a-4e40-ab73-7cfded49c5c2" providerId="ADAL" clId="{D0948FA0-832E-450D-BA77-E507ED2A1486}" dt="2025-11-21T02:26:46.763" v="21746" actId="13926"/>
        <pc:sldMkLst>
          <pc:docMk/>
          <pc:sldMk cId="1860441963" sldId="444"/>
        </pc:sldMkLst>
        <pc:graphicFrameChg chg="mod">
          <ac:chgData name="#DE GROOTE JULIE PATRICIA N#" userId="d176bd14-241a-4e40-ab73-7cfded49c5c2" providerId="ADAL" clId="{D0948FA0-832E-450D-BA77-E507ED2A1486}" dt="2025-11-21T02:26:46.763" v="21746" actId="13926"/>
          <ac:graphicFrameMkLst>
            <pc:docMk/>
            <pc:sldMk cId="1860441963" sldId="444"/>
            <ac:graphicFrameMk id="6" creationId="{DADADE6F-A60A-5D66-A316-E94FABAA4EEB}"/>
          </ac:graphicFrameMkLst>
        </pc:graphicFrameChg>
      </pc:sldChg>
      <pc:sldChg chg="add del">
        <pc:chgData name="#DE GROOTE JULIE PATRICIA N#" userId="d176bd14-241a-4e40-ab73-7cfded49c5c2" providerId="ADAL" clId="{D0948FA0-832E-450D-BA77-E507ED2A1486}" dt="2025-11-21T02:27:29.797" v="21751" actId="2890"/>
        <pc:sldMkLst>
          <pc:docMk/>
          <pc:sldMk cId="23098244" sldId="445"/>
        </pc:sldMkLst>
      </pc:sldChg>
      <pc:sldChg chg="modSp add">
        <pc:chgData name="#DE GROOTE JULIE PATRICIA N#" userId="d176bd14-241a-4e40-ab73-7cfded49c5c2" providerId="ADAL" clId="{D0948FA0-832E-450D-BA77-E507ED2A1486}" dt="2025-11-21T02:27:51.710" v="21757" actId="207"/>
        <pc:sldMkLst>
          <pc:docMk/>
          <pc:sldMk cId="743969668" sldId="445"/>
        </pc:sldMkLst>
        <pc:graphicFrameChg chg="mod">
          <ac:chgData name="#DE GROOTE JULIE PATRICIA N#" userId="d176bd14-241a-4e40-ab73-7cfded49c5c2" providerId="ADAL" clId="{D0948FA0-832E-450D-BA77-E507ED2A1486}" dt="2025-11-21T02:27:51.710" v="21757" actId="207"/>
          <ac:graphicFrameMkLst>
            <pc:docMk/>
            <pc:sldMk cId="743969668" sldId="445"/>
            <ac:graphicFrameMk id="6" creationId="{C5D66608-42EE-B141-55B5-E43C95143F6C}"/>
          </ac:graphicFrameMkLst>
        </pc:graphicFrameChg>
      </pc:sldChg>
      <pc:sldChg chg="modSp add">
        <pc:chgData name="#DE GROOTE JULIE PATRICIA N#" userId="d176bd14-241a-4e40-ab73-7cfded49c5c2" providerId="ADAL" clId="{D0948FA0-832E-450D-BA77-E507ED2A1486}" dt="2025-11-21T02:27:58.659" v="21759" actId="207"/>
        <pc:sldMkLst>
          <pc:docMk/>
          <pc:sldMk cId="4259814296" sldId="446"/>
        </pc:sldMkLst>
        <pc:graphicFrameChg chg="mod">
          <ac:chgData name="#DE GROOTE JULIE PATRICIA N#" userId="d176bd14-241a-4e40-ab73-7cfded49c5c2" providerId="ADAL" clId="{D0948FA0-832E-450D-BA77-E507ED2A1486}" dt="2025-11-21T02:27:58.659" v="21759" actId="207"/>
          <ac:graphicFrameMkLst>
            <pc:docMk/>
            <pc:sldMk cId="4259814296" sldId="446"/>
            <ac:graphicFrameMk id="6" creationId="{60DA8EDD-02E2-B7D9-A621-86D7016476CF}"/>
          </ac:graphicFrameMkLst>
        </pc:graphicFrameChg>
      </pc:sldChg>
      <pc:sldChg chg="modSp add ord">
        <pc:chgData name="#DE GROOTE JULIE PATRICIA N#" userId="d176bd14-241a-4e40-ab73-7cfded49c5c2" providerId="ADAL" clId="{D0948FA0-832E-450D-BA77-E507ED2A1486}" dt="2025-11-21T02:29:18.182" v="21783" actId="13926"/>
        <pc:sldMkLst>
          <pc:docMk/>
          <pc:sldMk cId="2260919151" sldId="447"/>
        </pc:sldMkLst>
        <pc:graphicFrameChg chg="mod">
          <ac:chgData name="#DE GROOTE JULIE PATRICIA N#" userId="d176bd14-241a-4e40-ab73-7cfded49c5c2" providerId="ADAL" clId="{D0948FA0-832E-450D-BA77-E507ED2A1486}" dt="2025-11-21T02:29:18.182" v="21783" actId="13926"/>
          <ac:graphicFrameMkLst>
            <pc:docMk/>
            <pc:sldMk cId="2260919151" sldId="447"/>
            <ac:graphicFrameMk id="6" creationId="{1B8A1D30-D49B-3C08-DCA9-92448D2CDE03}"/>
          </ac:graphicFrameMkLst>
        </pc:graphicFrameChg>
      </pc:sldChg>
      <pc:sldChg chg="modSp add ord">
        <pc:chgData name="#DE GROOTE JULIE PATRICIA N#" userId="d176bd14-241a-4e40-ab73-7cfded49c5c2" providerId="ADAL" clId="{D0948FA0-832E-450D-BA77-E507ED2A1486}" dt="2025-11-21T02:29:35.824" v="21788" actId="13926"/>
        <pc:sldMkLst>
          <pc:docMk/>
          <pc:sldMk cId="3250907682" sldId="448"/>
        </pc:sldMkLst>
        <pc:graphicFrameChg chg="mod">
          <ac:chgData name="#DE GROOTE JULIE PATRICIA N#" userId="d176bd14-241a-4e40-ab73-7cfded49c5c2" providerId="ADAL" clId="{D0948FA0-832E-450D-BA77-E507ED2A1486}" dt="2025-11-21T02:29:35.824" v="21788" actId="13926"/>
          <ac:graphicFrameMkLst>
            <pc:docMk/>
            <pc:sldMk cId="3250907682" sldId="448"/>
            <ac:graphicFrameMk id="6" creationId="{E1A3FBE5-71E9-0281-0A8E-E6D270A4807B}"/>
          </ac:graphicFrameMkLst>
        </pc:graphicFrameChg>
      </pc:sldChg>
      <pc:sldChg chg="modSp add ord">
        <pc:chgData name="#DE GROOTE JULIE PATRICIA N#" userId="d176bd14-241a-4e40-ab73-7cfded49c5c2" providerId="ADAL" clId="{D0948FA0-832E-450D-BA77-E507ED2A1486}" dt="2025-11-21T02:32:16.661" v="21833" actId="207"/>
        <pc:sldMkLst>
          <pc:docMk/>
          <pc:sldMk cId="1622795180" sldId="449"/>
        </pc:sldMkLst>
        <pc:graphicFrameChg chg="mod">
          <ac:chgData name="#DE GROOTE JULIE PATRICIA N#" userId="d176bd14-241a-4e40-ab73-7cfded49c5c2" providerId="ADAL" clId="{D0948FA0-832E-450D-BA77-E507ED2A1486}" dt="2025-11-21T02:32:16.661" v="21833" actId="207"/>
          <ac:graphicFrameMkLst>
            <pc:docMk/>
            <pc:sldMk cId="1622795180" sldId="449"/>
            <ac:graphicFrameMk id="6" creationId="{5A8DB6BF-F74C-3A21-0E2D-9582F7E673CC}"/>
          </ac:graphicFrameMkLst>
        </pc:graphicFrameChg>
      </pc:sldChg>
      <pc:sldChg chg="modSp add mod ord">
        <pc:chgData name="#DE GROOTE JULIE PATRICIA N#" userId="d176bd14-241a-4e40-ab73-7cfded49c5c2" providerId="ADAL" clId="{D0948FA0-832E-450D-BA77-E507ED2A1486}" dt="2025-11-21T02:44:59.296" v="22209" actId="5793"/>
        <pc:sldMkLst>
          <pc:docMk/>
          <pc:sldMk cId="2736483809" sldId="450"/>
        </pc:sldMkLst>
        <pc:spChg chg="mod">
          <ac:chgData name="#DE GROOTE JULIE PATRICIA N#" userId="d176bd14-241a-4e40-ab73-7cfded49c5c2" providerId="ADAL" clId="{D0948FA0-832E-450D-BA77-E507ED2A1486}" dt="2025-11-21T02:44:59.296" v="22209" actId="5793"/>
          <ac:spMkLst>
            <pc:docMk/>
            <pc:sldMk cId="2736483809" sldId="450"/>
            <ac:spMk id="2" creationId="{65C7F81A-6F26-D430-8D16-1156E1B509C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5DC32-A66B-4E3C-9E0F-A0A9B3A9362C}" type="doc">
      <dgm:prSet loTypeId="urn:microsoft.com/office/officeart/2005/8/layout/bList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BEA8F3A-9D7A-42A0-BDB0-0A1A6DE71144}">
      <dgm:prSet phldrT="[Text]" phldr="0" custT="1"/>
      <dgm:spPr/>
      <dgm:t>
        <a:bodyPr/>
        <a:lstStyle/>
        <a:p>
          <a:pPr algn="ctr"/>
          <a:r>
            <a:rPr lang="nl-BE" sz="1600" b="1" dirty="0"/>
            <a:t>Who are you?</a:t>
          </a:r>
          <a:endParaRPr lang="en-US" sz="1600" b="1" dirty="0"/>
        </a:p>
      </dgm:t>
    </dgm:pt>
    <dgm:pt modelId="{C2888F63-ED6C-420A-ABF4-C078AAA51DA9}" type="parTrans" cxnId="{A0E81357-C0F3-48A7-BCA2-8B6E86831F63}">
      <dgm:prSet/>
      <dgm:spPr/>
      <dgm:t>
        <a:bodyPr/>
        <a:lstStyle/>
        <a:p>
          <a:pPr algn="ctr"/>
          <a:endParaRPr lang="en-US" sz="3600"/>
        </a:p>
      </dgm:t>
    </dgm:pt>
    <dgm:pt modelId="{1EFF1CEF-2002-4A1F-830F-A949268565C5}" type="sibTrans" cxnId="{A0E81357-C0F3-48A7-BCA2-8B6E86831F63}">
      <dgm:prSet custT="1"/>
      <dgm:spPr/>
      <dgm:t>
        <a:bodyPr/>
        <a:lstStyle/>
        <a:p>
          <a:pPr algn="ctr"/>
          <a:endParaRPr lang="en-US" sz="6000"/>
        </a:p>
      </dgm:t>
    </dgm:pt>
    <dgm:pt modelId="{2004F7E1-FFFE-4A11-9E54-C6D4D37DBE98}">
      <dgm:prSet phldrT="[Text]" phldr="0" custT="1"/>
      <dgm:spPr/>
      <dgm:t>
        <a:bodyPr/>
        <a:lstStyle/>
        <a:p>
          <a:pPr algn="ctr"/>
          <a:r>
            <a:rPr lang="nl-BE" sz="1600" b="1" dirty="0"/>
            <a:t>Background</a:t>
          </a:r>
        </a:p>
        <a:p>
          <a:pPr algn="ctr"/>
          <a:r>
            <a:rPr lang="nl-BE" sz="1600" b="1" dirty="0"/>
            <a:t>Topic of interest</a:t>
          </a:r>
          <a:endParaRPr lang="en-US" sz="1600" b="1" dirty="0"/>
        </a:p>
      </dgm:t>
    </dgm:pt>
    <dgm:pt modelId="{0102807E-2515-45AF-94FC-2BC3C46DBFDA}" type="parTrans" cxnId="{F119931D-B130-489E-AC7E-F5980DD62CF4}">
      <dgm:prSet/>
      <dgm:spPr/>
      <dgm:t>
        <a:bodyPr/>
        <a:lstStyle/>
        <a:p>
          <a:pPr algn="ctr"/>
          <a:endParaRPr lang="en-US" sz="3600"/>
        </a:p>
      </dgm:t>
    </dgm:pt>
    <dgm:pt modelId="{A51C9C02-4EF0-4DFB-A884-C9B887624190}" type="sibTrans" cxnId="{F119931D-B130-489E-AC7E-F5980DD62CF4}">
      <dgm:prSet custT="1"/>
      <dgm:spPr/>
      <dgm:t>
        <a:bodyPr/>
        <a:lstStyle/>
        <a:p>
          <a:pPr algn="ctr"/>
          <a:endParaRPr lang="en-US" sz="6000"/>
        </a:p>
      </dgm:t>
    </dgm:pt>
    <dgm:pt modelId="{E927678D-DAFF-49A0-973E-936159FECD89}">
      <dgm:prSet phldrT="[Text]" phldr="0" custT="1"/>
      <dgm:spPr/>
      <dgm:t>
        <a:bodyPr/>
        <a:lstStyle/>
        <a:p>
          <a:pPr algn="ctr"/>
          <a:r>
            <a:rPr lang="nl-BE" sz="1600" b="1" dirty="0"/>
            <a:t>What do you hope to take home from this workshop?</a:t>
          </a:r>
          <a:endParaRPr lang="en-US" sz="1600" b="1" dirty="0"/>
        </a:p>
      </dgm:t>
    </dgm:pt>
    <dgm:pt modelId="{2CCB64DE-9221-45ED-92FD-3D273778B06E}" type="parTrans" cxnId="{8152AA2B-39B5-4B30-8693-4F6D35AC052C}">
      <dgm:prSet/>
      <dgm:spPr/>
      <dgm:t>
        <a:bodyPr/>
        <a:lstStyle/>
        <a:p>
          <a:pPr algn="ctr"/>
          <a:endParaRPr lang="en-US" sz="3600"/>
        </a:p>
      </dgm:t>
    </dgm:pt>
    <dgm:pt modelId="{5118490F-CE4A-452E-ACC3-5F7AF54A21D6}" type="sibTrans" cxnId="{8152AA2B-39B5-4B30-8693-4F6D35AC052C}">
      <dgm:prSet custT="1"/>
      <dgm:spPr/>
      <dgm:t>
        <a:bodyPr/>
        <a:lstStyle/>
        <a:p>
          <a:pPr algn="ctr"/>
          <a:endParaRPr lang="en-US" sz="6000"/>
        </a:p>
      </dgm:t>
    </dgm:pt>
    <dgm:pt modelId="{45C8E0ED-46E7-4AA3-B6F9-35688E9A0D9D}">
      <dgm:prSet custT="1"/>
      <dgm:spPr/>
      <dgm:t>
        <a:bodyPr/>
        <a:lstStyle/>
        <a:p>
          <a:pPr algn="l"/>
          <a:r>
            <a:rPr lang="nl-BE" sz="1600" dirty="0"/>
            <a:t>Name?</a:t>
          </a:r>
          <a:endParaRPr lang="en-US" sz="1600" dirty="0"/>
        </a:p>
      </dgm:t>
    </dgm:pt>
    <dgm:pt modelId="{14C66075-80DA-4D8D-AAF8-23FE6C1976EA}" type="parTrans" cxnId="{1E4750C2-907D-452A-A371-97E77FDBC884}">
      <dgm:prSet/>
      <dgm:spPr/>
      <dgm:t>
        <a:bodyPr/>
        <a:lstStyle/>
        <a:p>
          <a:pPr algn="ctr"/>
          <a:endParaRPr lang="en-US" sz="3600"/>
        </a:p>
      </dgm:t>
    </dgm:pt>
    <dgm:pt modelId="{78D6CD7B-04F9-467F-AD4B-28AC2C86A7CC}" type="sibTrans" cxnId="{1E4750C2-907D-452A-A371-97E77FDBC884}">
      <dgm:prSet/>
      <dgm:spPr/>
      <dgm:t>
        <a:bodyPr/>
        <a:lstStyle/>
        <a:p>
          <a:pPr algn="ctr"/>
          <a:endParaRPr lang="en-US" sz="3600"/>
        </a:p>
      </dgm:t>
    </dgm:pt>
    <dgm:pt modelId="{E4558350-DB76-499A-891D-1A485157016F}">
      <dgm:prSet custT="1"/>
      <dgm:spPr/>
      <dgm:t>
        <a:bodyPr/>
        <a:lstStyle/>
        <a:p>
          <a:pPr algn="l"/>
          <a:r>
            <a:rPr lang="nl-BE" sz="1600" dirty="0"/>
            <a:t>Where are you based?</a:t>
          </a:r>
          <a:endParaRPr lang="en-US" sz="1600" dirty="0"/>
        </a:p>
      </dgm:t>
    </dgm:pt>
    <dgm:pt modelId="{118B2AFE-92D7-475F-AE29-FC6D1C480234}" type="parTrans" cxnId="{A4A8B206-4F78-48C2-9959-5A9FFBB6FC83}">
      <dgm:prSet/>
      <dgm:spPr/>
      <dgm:t>
        <a:bodyPr/>
        <a:lstStyle/>
        <a:p>
          <a:endParaRPr lang="en-US" sz="1600"/>
        </a:p>
      </dgm:t>
    </dgm:pt>
    <dgm:pt modelId="{0E20147A-8FB6-4585-A36E-468ABA500A7D}" type="sibTrans" cxnId="{A4A8B206-4F78-48C2-9959-5A9FFBB6FC83}">
      <dgm:prSet/>
      <dgm:spPr/>
      <dgm:t>
        <a:bodyPr/>
        <a:lstStyle/>
        <a:p>
          <a:endParaRPr lang="en-US" sz="1600"/>
        </a:p>
      </dgm:t>
    </dgm:pt>
    <dgm:pt modelId="{D3F2B4D7-BA10-458A-ADCB-124E3B362605}">
      <dgm:prSet custT="1"/>
      <dgm:spPr/>
      <dgm:t>
        <a:bodyPr/>
        <a:lstStyle/>
        <a:p>
          <a:r>
            <a:rPr lang="nl-BE" sz="1600" dirty="0"/>
            <a:t>What is your position?</a:t>
          </a:r>
          <a:endParaRPr lang="en-US" sz="1600" dirty="0"/>
        </a:p>
      </dgm:t>
    </dgm:pt>
    <dgm:pt modelId="{5225F29C-B438-49AA-9386-0EC2FE40B52B}" type="parTrans" cxnId="{1CD57228-6AC0-4191-934B-64D319500B79}">
      <dgm:prSet/>
      <dgm:spPr/>
      <dgm:t>
        <a:bodyPr/>
        <a:lstStyle/>
        <a:p>
          <a:endParaRPr lang="en-US" sz="1600"/>
        </a:p>
      </dgm:t>
    </dgm:pt>
    <dgm:pt modelId="{5A656275-544C-4AD5-9502-D71A2AB904E9}" type="sibTrans" cxnId="{1CD57228-6AC0-4191-934B-64D319500B79}">
      <dgm:prSet/>
      <dgm:spPr/>
      <dgm:t>
        <a:bodyPr/>
        <a:lstStyle/>
        <a:p>
          <a:endParaRPr lang="en-US" sz="1600"/>
        </a:p>
      </dgm:t>
    </dgm:pt>
    <dgm:pt modelId="{A00D0B17-F06A-429E-8054-4D33D11F4813}">
      <dgm:prSet custT="1"/>
      <dgm:spPr/>
      <dgm:t>
        <a:bodyPr/>
        <a:lstStyle/>
        <a:p>
          <a:r>
            <a:rPr lang="nl-BE" sz="1600" dirty="0"/>
            <a:t>What main data / methods do you use?</a:t>
          </a:r>
          <a:endParaRPr lang="en-US" sz="1600" dirty="0"/>
        </a:p>
      </dgm:t>
    </dgm:pt>
    <dgm:pt modelId="{107D2740-1885-4E38-80FE-330679B61FD0}" type="parTrans" cxnId="{FAEE3AFA-25EC-492C-AD44-55596E1AA6C4}">
      <dgm:prSet/>
      <dgm:spPr/>
      <dgm:t>
        <a:bodyPr/>
        <a:lstStyle/>
        <a:p>
          <a:endParaRPr lang="en-US" sz="1600"/>
        </a:p>
      </dgm:t>
    </dgm:pt>
    <dgm:pt modelId="{6C73571E-8549-4C34-81CB-39A3610D695A}" type="sibTrans" cxnId="{FAEE3AFA-25EC-492C-AD44-55596E1AA6C4}">
      <dgm:prSet/>
      <dgm:spPr/>
      <dgm:t>
        <a:bodyPr/>
        <a:lstStyle/>
        <a:p>
          <a:endParaRPr lang="en-US" sz="1600"/>
        </a:p>
      </dgm:t>
    </dgm:pt>
    <dgm:pt modelId="{E382DC90-F550-483F-B6A1-114A25A41F7E}">
      <dgm:prSet custT="1"/>
      <dgm:spPr/>
      <dgm:t>
        <a:bodyPr/>
        <a:lstStyle/>
        <a:p>
          <a:r>
            <a:rPr lang="nl-BE" sz="1600" dirty="0"/>
            <a:t>Key expectations</a:t>
          </a:r>
          <a:endParaRPr lang="en-US" sz="1600" dirty="0"/>
        </a:p>
      </dgm:t>
    </dgm:pt>
    <dgm:pt modelId="{C22C05F8-825D-45E2-A65D-84D2D6066066}" type="parTrans" cxnId="{F9037128-9361-415F-8510-2878208550F1}">
      <dgm:prSet/>
      <dgm:spPr/>
      <dgm:t>
        <a:bodyPr/>
        <a:lstStyle/>
        <a:p>
          <a:endParaRPr lang="en-US" sz="1600"/>
        </a:p>
      </dgm:t>
    </dgm:pt>
    <dgm:pt modelId="{669FF193-412A-4617-A352-C13DC34CDF69}" type="sibTrans" cxnId="{F9037128-9361-415F-8510-2878208550F1}">
      <dgm:prSet/>
      <dgm:spPr/>
      <dgm:t>
        <a:bodyPr/>
        <a:lstStyle/>
        <a:p>
          <a:endParaRPr lang="en-US" sz="1600"/>
        </a:p>
      </dgm:t>
    </dgm:pt>
    <dgm:pt modelId="{42F5FB2E-8BBC-4B87-B918-9F4161AC080B}" type="pres">
      <dgm:prSet presAssocID="{FB45DC32-A66B-4E3C-9E0F-A0A9B3A9362C}" presName="diagram" presStyleCnt="0">
        <dgm:presLayoutVars>
          <dgm:dir/>
          <dgm:animLvl val="lvl"/>
          <dgm:resizeHandles val="exact"/>
        </dgm:presLayoutVars>
      </dgm:prSet>
      <dgm:spPr/>
    </dgm:pt>
    <dgm:pt modelId="{D93FC52A-FDD9-4D1E-9CF3-D07854699A08}" type="pres">
      <dgm:prSet presAssocID="{9BEA8F3A-9D7A-42A0-BDB0-0A1A6DE71144}" presName="compNode" presStyleCnt="0"/>
      <dgm:spPr/>
    </dgm:pt>
    <dgm:pt modelId="{BE99DE31-2BC2-47CF-BF38-B7E4CAC4EE47}" type="pres">
      <dgm:prSet presAssocID="{9BEA8F3A-9D7A-42A0-BDB0-0A1A6DE71144}" presName="childRect" presStyleLbl="bgAcc1" presStyleIdx="0" presStyleCnt="3">
        <dgm:presLayoutVars>
          <dgm:bulletEnabled val="1"/>
        </dgm:presLayoutVars>
      </dgm:prSet>
      <dgm:spPr/>
    </dgm:pt>
    <dgm:pt modelId="{CBEEFCCC-924C-4405-9065-B08A62D228DC}" type="pres">
      <dgm:prSet presAssocID="{9BEA8F3A-9D7A-42A0-BDB0-0A1A6DE7114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50319DE-6684-43B4-9F51-F674FC6A82B4}" type="pres">
      <dgm:prSet presAssocID="{9BEA8F3A-9D7A-42A0-BDB0-0A1A6DE71144}" presName="parentRect" presStyleLbl="alignNode1" presStyleIdx="0" presStyleCnt="3"/>
      <dgm:spPr/>
    </dgm:pt>
    <dgm:pt modelId="{A40F2B97-00EB-447D-AB69-42E1EAA2A3A4}" type="pres">
      <dgm:prSet presAssocID="{9BEA8F3A-9D7A-42A0-BDB0-0A1A6DE71144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r-struck face with solid fill with solid fill"/>
        </a:ext>
      </dgm:extLst>
    </dgm:pt>
    <dgm:pt modelId="{E25245BE-5DCA-45F2-AFE5-28A3FADE2241}" type="pres">
      <dgm:prSet presAssocID="{1EFF1CEF-2002-4A1F-830F-A949268565C5}" presName="sibTrans" presStyleLbl="sibTrans2D1" presStyleIdx="0" presStyleCnt="0"/>
      <dgm:spPr/>
    </dgm:pt>
    <dgm:pt modelId="{4CEE6DFB-A2C4-4CAC-98D0-007516ABB7E8}" type="pres">
      <dgm:prSet presAssocID="{2004F7E1-FFFE-4A11-9E54-C6D4D37DBE98}" presName="compNode" presStyleCnt="0"/>
      <dgm:spPr/>
    </dgm:pt>
    <dgm:pt modelId="{167C6E33-9834-4E86-9517-356A6582B8E3}" type="pres">
      <dgm:prSet presAssocID="{2004F7E1-FFFE-4A11-9E54-C6D4D37DBE98}" presName="childRect" presStyleLbl="bgAcc1" presStyleIdx="1" presStyleCnt="3">
        <dgm:presLayoutVars>
          <dgm:bulletEnabled val="1"/>
        </dgm:presLayoutVars>
      </dgm:prSet>
      <dgm:spPr/>
    </dgm:pt>
    <dgm:pt modelId="{1F99B5A8-2002-4527-BA05-315D387FEB71}" type="pres">
      <dgm:prSet presAssocID="{2004F7E1-FFFE-4A11-9E54-C6D4D37DBE9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F5AE33B-E7E0-4CD7-8C0D-FEA5EB9AA18E}" type="pres">
      <dgm:prSet presAssocID="{2004F7E1-FFFE-4A11-9E54-C6D4D37DBE98}" presName="parentRect" presStyleLbl="alignNode1" presStyleIdx="1" presStyleCnt="3"/>
      <dgm:spPr/>
    </dgm:pt>
    <dgm:pt modelId="{CF5D5633-976E-4842-A486-B254C373FF90}" type="pres">
      <dgm:prSet presAssocID="{2004F7E1-FFFE-4A11-9E54-C6D4D37DBE98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storm with solid fill"/>
        </a:ext>
      </dgm:extLst>
    </dgm:pt>
    <dgm:pt modelId="{E529C593-E8B6-4407-AF1F-56E6CD971A47}" type="pres">
      <dgm:prSet presAssocID="{A51C9C02-4EF0-4DFB-A884-C9B887624190}" presName="sibTrans" presStyleLbl="sibTrans2D1" presStyleIdx="0" presStyleCnt="0"/>
      <dgm:spPr/>
    </dgm:pt>
    <dgm:pt modelId="{41A112E2-D0F6-4E21-8382-9636564D2042}" type="pres">
      <dgm:prSet presAssocID="{E927678D-DAFF-49A0-973E-936159FECD89}" presName="compNode" presStyleCnt="0"/>
      <dgm:spPr/>
    </dgm:pt>
    <dgm:pt modelId="{4411EF9D-420E-481F-B297-BD3B6844F4BE}" type="pres">
      <dgm:prSet presAssocID="{E927678D-DAFF-49A0-973E-936159FECD89}" presName="childRect" presStyleLbl="bgAcc1" presStyleIdx="2" presStyleCnt="3">
        <dgm:presLayoutVars>
          <dgm:bulletEnabled val="1"/>
        </dgm:presLayoutVars>
      </dgm:prSet>
      <dgm:spPr/>
    </dgm:pt>
    <dgm:pt modelId="{257B1376-A86A-4D58-B497-E85B9F9E6C68}" type="pres">
      <dgm:prSet presAssocID="{E927678D-DAFF-49A0-973E-936159FECD8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45F0CAF-9E70-49C6-82C3-E7F8E2FF60C1}" type="pres">
      <dgm:prSet presAssocID="{E927678D-DAFF-49A0-973E-936159FECD89}" presName="parentRect" presStyleLbl="alignNode1" presStyleIdx="2" presStyleCnt="3"/>
      <dgm:spPr/>
    </dgm:pt>
    <dgm:pt modelId="{616D8DE3-33E3-4EBC-B6B9-B99DB950307C}" type="pres">
      <dgm:prSet presAssocID="{E927678D-DAFF-49A0-973E-936159FECD89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xing Glove with solid fill"/>
        </a:ext>
      </dgm:extLst>
    </dgm:pt>
  </dgm:ptLst>
  <dgm:cxnLst>
    <dgm:cxn modelId="{A4A8B206-4F78-48C2-9959-5A9FFBB6FC83}" srcId="{9BEA8F3A-9D7A-42A0-BDB0-0A1A6DE71144}" destId="{E4558350-DB76-499A-891D-1A485157016F}" srcOrd="1" destOrd="0" parTransId="{118B2AFE-92D7-475F-AE29-FC6D1C480234}" sibTransId="{0E20147A-8FB6-4585-A36E-468ABA500A7D}"/>
    <dgm:cxn modelId="{DAF9E907-9F95-4399-AE2D-A13E274C353B}" type="presOf" srcId="{D3F2B4D7-BA10-458A-ADCB-124E3B362605}" destId="{167C6E33-9834-4E86-9517-356A6582B8E3}" srcOrd="0" destOrd="0" presId="urn:microsoft.com/office/officeart/2005/8/layout/bList2"/>
    <dgm:cxn modelId="{3DF87819-01C5-4113-9F1F-CE0320A166EF}" type="presOf" srcId="{E382DC90-F550-483F-B6A1-114A25A41F7E}" destId="{4411EF9D-420E-481F-B297-BD3B6844F4BE}" srcOrd="0" destOrd="0" presId="urn:microsoft.com/office/officeart/2005/8/layout/bList2"/>
    <dgm:cxn modelId="{C39CFE1C-749D-477C-9F01-48317801C98E}" type="presOf" srcId="{2004F7E1-FFFE-4A11-9E54-C6D4D37DBE98}" destId="{1F99B5A8-2002-4527-BA05-315D387FEB71}" srcOrd="0" destOrd="0" presId="urn:microsoft.com/office/officeart/2005/8/layout/bList2"/>
    <dgm:cxn modelId="{F119931D-B130-489E-AC7E-F5980DD62CF4}" srcId="{FB45DC32-A66B-4E3C-9E0F-A0A9B3A9362C}" destId="{2004F7E1-FFFE-4A11-9E54-C6D4D37DBE98}" srcOrd="1" destOrd="0" parTransId="{0102807E-2515-45AF-94FC-2BC3C46DBFDA}" sibTransId="{A51C9C02-4EF0-4DFB-A884-C9B887624190}"/>
    <dgm:cxn modelId="{F9037128-9361-415F-8510-2878208550F1}" srcId="{E927678D-DAFF-49A0-973E-936159FECD89}" destId="{E382DC90-F550-483F-B6A1-114A25A41F7E}" srcOrd="0" destOrd="0" parTransId="{C22C05F8-825D-45E2-A65D-84D2D6066066}" sibTransId="{669FF193-412A-4617-A352-C13DC34CDF69}"/>
    <dgm:cxn modelId="{1CD57228-6AC0-4191-934B-64D319500B79}" srcId="{2004F7E1-FFFE-4A11-9E54-C6D4D37DBE98}" destId="{D3F2B4D7-BA10-458A-ADCB-124E3B362605}" srcOrd="0" destOrd="0" parTransId="{5225F29C-B438-49AA-9386-0EC2FE40B52B}" sibTransId="{5A656275-544C-4AD5-9502-D71A2AB904E9}"/>
    <dgm:cxn modelId="{8152AA2B-39B5-4B30-8693-4F6D35AC052C}" srcId="{FB45DC32-A66B-4E3C-9E0F-A0A9B3A9362C}" destId="{E927678D-DAFF-49A0-973E-936159FECD89}" srcOrd="2" destOrd="0" parTransId="{2CCB64DE-9221-45ED-92FD-3D273778B06E}" sibTransId="{5118490F-CE4A-452E-ACC3-5F7AF54A21D6}"/>
    <dgm:cxn modelId="{F0E2C732-696F-400B-9966-99A5D47B59B7}" type="presOf" srcId="{A00D0B17-F06A-429E-8054-4D33D11F4813}" destId="{167C6E33-9834-4E86-9517-356A6582B8E3}" srcOrd="0" destOrd="1" presId="urn:microsoft.com/office/officeart/2005/8/layout/bList2"/>
    <dgm:cxn modelId="{06CE7437-3A7F-4172-AB90-AF2ED13335D2}" type="presOf" srcId="{A51C9C02-4EF0-4DFB-A884-C9B887624190}" destId="{E529C593-E8B6-4407-AF1F-56E6CD971A47}" srcOrd="0" destOrd="0" presId="urn:microsoft.com/office/officeart/2005/8/layout/bList2"/>
    <dgm:cxn modelId="{F1C1C73D-92FA-425F-B510-3CD7F283AB62}" type="presOf" srcId="{E927678D-DAFF-49A0-973E-936159FECD89}" destId="{257B1376-A86A-4D58-B497-E85B9F9E6C68}" srcOrd="0" destOrd="0" presId="urn:microsoft.com/office/officeart/2005/8/layout/bList2"/>
    <dgm:cxn modelId="{0B82CF5B-4AF6-4995-A809-2AF319D3D673}" type="presOf" srcId="{9BEA8F3A-9D7A-42A0-BDB0-0A1A6DE71144}" destId="{050319DE-6684-43B4-9F51-F674FC6A82B4}" srcOrd="1" destOrd="0" presId="urn:microsoft.com/office/officeart/2005/8/layout/bList2"/>
    <dgm:cxn modelId="{83D1EB42-AD16-4962-9397-47DCB46C619C}" type="presOf" srcId="{E927678D-DAFF-49A0-973E-936159FECD89}" destId="{945F0CAF-9E70-49C6-82C3-E7F8E2FF60C1}" srcOrd="1" destOrd="0" presId="urn:microsoft.com/office/officeart/2005/8/layout/bList2"/>
    <dgm:cxn modelId="{F1D1576A-585C-4C93-AC10-947B4471E1CB}" type="presOf" srcId="{45C8E0ED-46E7-4AA3-B6F9-35688E9A0D9D}" destId="{BE99DE31-2BC2-47CF-BF38-B7E4CAC4EE47}" srcOrd="0" destOrd="0" presId="urn:microsoft.com/office/officeart/2005/8/layout/bList2"/>
    <dgm:cxn modelId="{A0E81357-C0F3-48A7-BCA2-8B6E86831F63}" srcId="{FB45DC32-A66B-4E3C-9E0F-A0A9B3A9362C}" destId="{9BEA8F3A-9D7A-42A0-BDB0-0A1A6DE71144}" srcOrd="0" destOrd="0" parTransId="{C2888F63-ED6C-420A-ABF4-C078AAA51DA9}" sibTransId="{1EFF1CEF-2002-4A1F-830F-A949268565C5}"/>
    <dgm:cxn modelId="{602D0F84-FAA2-4345-B29B-3E70046C2C0E}" type="presOf" srcId="{9BEA8F3A-9D7A-42A0-BDB0-0A1A6DE71144}" destId="{CBEEFCCC-924C-4405-9065-B08A62D228DC}" srcOrd="0" destOrd="0" presId="urn:microsoft.com/office/officeart/2005/8/layout/bList2"/>
    <dgm:cxn modelId="{7530E7A6-04C1-4EFB-A21E-F0C0764B038E}" type="presOf" srcId="{E4558350-DB76-499A-891D-1A485157016F}" destId="{BE99DE31-2BC2-47CF-BF38-B7E4CAC4EE47}" srcOrd="0" destOrd="1" presId="urn:microsoft.com/office/officeart/2005/8/layout/bList2"/>
    <dgm:cxn modelId="{FA8D61BB-6C68-4D03-94E5-3224213241F8}" type="presOf" srcId="{1EFF1CEF-2002-4A1F-830F-A949268565C5}" destId="{E25245BE-5DCA-45F2-AFE5-28A3FADE2241}" srcOrd="0" destOrd="0" presId="urn:microsoft.com/office/officeart/2005/8/layout/bList2"/>
    <dgm:cxn modelId="{1E4750C2-907D-452A-A371-97E77FDBC884}" srcId="{9BEA8F3A-9D7A-42A0-BDB0-0A1A6DE71144}" destId="{45C8E0ED-46E7-4AA3-B6F9-35688E9A0D9D}" srcOrd="0" destOrd="0" parTransId="{14C66075-80DA-4D8D-AAF8-23FE6C1976EA}" sibTransId="{78D6CD7B-04F9-467F-AD4B-28AC2C86A7CC}"/>
    <dgm:cxn modelId="{44DF7FF1-E748-4E10-B0B8-0A6B2D76C307}" type="presOf" srcId="{2004F7E1-FFFE-4A11-9E54-C6D4D37DBE98}" destId="{9F5AE33B-E7E0-4CD7-8C0D-FEA5EB9AA18E}" srcOrd="1" destOrd="0" presId="urn:microsoft.com/office/officeart/2005/8/layout/bList2"/>
    <dgm:cxn modelId="{DADA3BF7-6CB2-4232-9545-C4DB5345793F}" type="presOf" srcId="{FB45DC32-A66B-4E3C-9E0F-A0A9B3A9362C}" destId="{42F5FB2E-8BBC-4B87-B918-9F4161AC080B}" srcOrd="0" destOrd="0" presId="urn:microsoft.com/office/officeart/2005/8/layout/bList2"/>
    <dgm:cxn modelId="{FAEE3AFA-25EC-492C-AD44-55596E1AA6C4}" srcId="{2004F7E1-FFFE-4A11-9E54-C6D4D37DBE98}" destId="{A00D0B17-F06A-429E-8054-4D33D11F4813}" srcOrd="1" destOrd="0" parTransId="{107D2740-1885-4E38-80FE-330679B61FD0}" sibTransId="{6C73571E-8549-4C34-81CB-39A3610D695A}"/>
    <dgm:cxn modelId="{640D60B9-99C3-4050-B04F-41E3FDCCE6D5}" type="presParOf" srcId="{42F5FB2E-8BBC-4B87-B918-9F4161AC080B}" destId="{D93FC52A-FDD9-4D1E-9CF3-D07854699A08}" srcOrd="0" destOrd="0" presId="urn:microsoft.com/office/officeart/2005/8/layout/bList2"/>
    <dgm:cxn modelId="{4BD7F803-ECA0-4E8F-9395-EF9F7AB7DE3B}" type="presParOf" srcId="{D93FC52A-FDD9-4D1E-9CF3-D07854699A08}" destId="{BE99DE31-2BC2-47CF-BF38-B7E4CAC4EE47}" srcOrd="0" destOrd="0" presId="urn:microsoft.com/office/officeart/2005/8/layout/bList2"/>
    <dgm:cxn modelId="{BF483C7F-4643-4AD4-A315-37AFF56FC6CD}" type="presParOf" srcId="{D93FC52A-FDD9-4D1E-9CF3-D07854699A08}" destId="{CBEEFCCC-924C-4405-9065-B08A62D228DC}" srcOrd="1" destOrd="0" presId="urn:microsoft.com/office/officeart/2005/8/layout/bList2"/>
    <dgm:cxn modelId="{898DF269-B40A-46EC-8F4C-D40651A7D8A8}" type="presParOf" srcId="{D93FC52A-FDD9-4D1E-9CF3-D07854699A08}" destId="{050319DE-6684-43B4-9F51-F674FC6A82B4}" srcOrd="2" destOrd="0" presId="urn:microsoft.com/office/officeart/2005/8/layout/bList2"/>
    <dgm:cxn modelId="{2F40B5E5-E6C4-4B9A-9094-BB717B2D59B3}" type="presParOf" srcId="{D93FC52A-FDD9-4D1E-9CF3-D07854699A08}" destId="{A40F2B97-00EB-447D-AB69-42E1EAA2A3A4}" srcOrd="3" destOrd="0" presId="urn:microsoft.com/office/officeart/2005/8/layout/bList2"/>
    <dgm:cxn modelId="{B962A561-BAE3-4461-A580-495E6317E5D9}" type="presParOf" srcId="{42F5FB2E-8BBC-4B87-B918-9F4161AC080B}" destId="{E25245BE-5DCA-45F2-AFE5-28A3FADE2241}" srcOrd="1" destOrd="0" presId="urn:microsoft.com/office/officeart/2005/8/layout/bList2"/>
    <dgm:cxn modelId="{A1F46554-9F00-418A-94D9-48D80CA9A597}" type="presParOf" srcId="{42F5FB2E-8BBC-4B87-B918-9F4161AC080B}" destId="{4CEE6DFB-A2C4-4CAC-98D0-007516ABB7E8}" srcOrd="2" destOrd="0" presId="urn:microsoft.com/office/officeart/2005/8/layout/bList2"/>
    <dgm:cxn modelId="{1ADDE64F-6823-4AC3-B9A8-F7AFEBDDF24C}" type="presParOf" srcId="{4CEE6DFB-A2C4-4CAC-98D0-007516ABB7E8}" destId="{167C6E33-9834-4E86-9517-356A6582B8E3}" srcOrd="0" destOrd="0" presId="urn:microsoft.com/office/officeart/2005/8/layout/bList2"/>
    <dgm:cxn modelId="{285EE894-345F-42A1-8BDF-77A4A786CE4C}" type="presParOf" srcId="{4CEE6DFB-A2C4-4CAC-98D0-007516ABB7E8}" destId="{1F99B5A8-2002-4527-BA05-315D387FEB71}" srcOrd="1" destOrd="0" presId="urn:microsoft.com/office/officeart/2005/8/layout/bList2"/>
    <dgm:cxn modelId="{0AF6E63F-9D4F-443B-A09E-00B889072345}" type="presParOf" srcId="{4CEE6DFB-A2C4-4CAC-98D0-007516ABB7E8}" destId="{9F5AE33B-E7E0-4CD7-8C0D-FEA5EB9AA18E}" srcOrd="2" destOrd="0" presId="urn:microsoft.com/office/officeart/2005/8/layout/bList2"/>
    <dgm:cxn modelId="{3FC46434-FAC2-4481-B759-9879CF1377AD}" type="presParOf" srcId="{4CEE6DFB-A2C4-4CAC-98D0-007516ABB7E8}" destId="{CF5D5633-976E-4842-A486-B254C373FF90}" srcOrd="3" destOrd="0" presId="urn:microsoft.com/office/officeart/2005/8/layout/bList2"/>
    <dgm:cxn modelId="{C8A95431-1EB0-4295-A0E6-A573C8D4CF6B}" type="presParOf" srcId="{42F5FB2E-8BBC-4B87-B918-9F4161AC080B}" destId="{E529C593-E8B6-4407-AF1F-56E6CD971A47}" srcOrd="3" destOrd="0" presId="urn:microsoft.com/office/officeart/2005/8/layout/bList2"/>
    <dgm:cxn modelId="{F93248E3-4DC3-460E-84C8-445BD2C4E159}" type="presParOf" srcId="{42F5FB2E-8BBC-4B87-B918-9F4161AC080B}" destId="{41A112E2-D0F6-4E21-8382-9636564D2042}" srcOrd="4" destOrd="0" presId="urn:microsoft.com/office/officeart/2005/8/layout/bList2"/>
    <dgm:cxn modelId="{7AB3C130-C929-43B6-B088-E671688BD0B3}" type="presParOf" srcId="{41A112E2-D0F6-4E21-8382-9636564D2042}" destId="{4411EF9D-420E-481F-B297-BD3B6844F4BE}" srcOrd="0" destOrd="0" presId="urn:microsoft.com/office/officeart/2005/8/layout/bList2"/>
    <dgm:cxn modelId="{D7DBA7D1-DA2F-4C85-95FE-7722AE876AA0}" type="presParOf" srcId="{41A112E2-D0F6-4E21-8382-9636564D2042}" destId="{257B1376-A86A-4D58-B497-E85B9F9E6C68}" srcOrd="1" destOrd="0" presId="urn:microsoft.com/office/officeart/2005/8/layout/bList2"/>
    <dgm:cxn modelId="{52D8B728-0503-44ED-AAB8-7D126718FB23}" type="presParOf" srcId="{41A112E2-D0F6-4E21-8382-9636564D2042}" destId="{945F0CAF-9E70-49C6-82C3-E7F8E2FF60C1}" srcOrd="2" destOrd="0" presId="urn:microsoft.com/office/officeart/2005/8/layout/bList2"/>
    <dgm:cxn modelId="{28B767FE-CA08-4303-90F4-7922AAF0D9E5}" type="presParOf" srcId="{41A112E2-D0F6-4E21-8382-9636564D2042}" destId="{616D8DE3-33E3-4EBC-B6B9-B99DB950307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/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/>
      <dgm:spPr/>
      <dgm:t>
        <a:bodyPr/>
        <a:lstStyle/>
        <a:p>
          <a:r>
            <a:rPr lang="nl-BE" b="1" dirty="0"/>
            <a:t>Group 1</a:t>
          </a:r>
        </a:p>
        <a:p>
          <a:r>
            <a:rPr lang="en-US" b="1" dirty="0"/>
            <a:t>Slamet</a:t>
          </a:r>
        </a:p>
      </dgm:t>
    </dgm:pt>
    <dgm:pt modelId="{83DD4B34-4419-4465-B0DF-B6EBE5913340}" type="parTrans" cxnId="{81E2444C-0238-402D-A498-DCAB098F48E8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81E2444C-0238-402D-A498-DCAB098F48E8}">
      <dgm:prSet/>
      <dgm:spPr/>
      <dgm:t>
        <a:bodyPr/>
        <a:lstStyle/>
        <a:p>
          <a:endParaRPr lang="en-US" b="1"/>
        </a:p>
      </dgm:t>
    </dgm:pt>
    <dgm:pt modelId="{D6FF4DCB-A009-4014-BC57-43E9C06840F1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Novianti Indrastuti</a:t>
          </a:r>
          <a:endParaRPr lang="en-US" b="1" dirty="0">
            <a:solidFill>
              <a:srgbClr val="0070C0"/>
            </a:solidFill>
          </a:endParaRPr>
        </a:p>
      </dgm:t>
    </dgm:pt>
    <dgm:pt modelId="{580A6C1B-68A0-4553-A194-20281D053D85}" type="parTrans" cxnId="{F9E58610-588D-4E80-8DAC-E8B760D58C99}">
      <dgm:prSet/>
      <dgm:spPr/>
      <dgm:t>
        <a:bodyPr/>
        <a:lstStyle/>
        <a:p>
          <a:endParaRPr lang="en-US" b="1"/>
        </a:p>
      </dgm:t>
    </dgm:pt>
    <dgm:pt modelId="{F56673A7-0CF5-4FEC-886A-BCC9742968B4}" type="sibTrans" cxnId="{F9E58610-588D-4E80-8DAC-E8B760D58C99}">
      <dgm:prSet/>
      <dgm:spPr/>
      <dgm:t>
        <a:bodyPr/>
        <a:lstStyle/>
        <a:p>
          <a:endParaRPr lang="en-US" b="1"/>
        </a:p>
      </dgm:t>
    </dgm:pt>
    <dgm:pt modelId="{F4E75FE4-0CB0-4635-A5C3-3380420B5A36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Mike Kendall</a:t>
          </a:r>
          <a:endParaRPr lang="en-US" b="1" dirty="0">
            <a:solidFill>
              <a:srgbClr val="0070C0"/>
            </a:solidFill>
          </a:endParaRPr>
        </a:p>
      </dgm:t>
    </dgm:pt>
    <dgm:pt modelId="{3AA8F540-6DB0-4804-B80A-5535F6CA6EC9}" type="parTrans" cxnId="{2D054162-92C4-4AB0-A66A-88C363BDFA8B}">
      <dgm:prSet/>
      <dgm:spPr/>
      <dgm:t>
        <a:bodyPr/>
        <a:lstStyle/>
        <a:p>
          <a:endParaRPr lang="en-US" b="1"/>
        </a:p>
      </dgm:t>
    </dgm:pt>
    <dgm:pt modelId="{FAD491A7-9B1E-432A-B521-9A9C0C1102E4}" type="sibTrans" cxnId="{2D054162-92C4-4AB0-A66A-88C363BDFA8B}">
      <dgm:prSet/>
      <dgm:spPr/>
      <dgm:t>
        <a:bodyPr/>
        <a:lstStyle/>
        <a:p>
          <a:endParaRPr lang="en-US" b="1"/>
        </a:p>
      </dgm:t>
    </dgm:pt>
    <dgm:pt modelId="{FDD7A9EF-1E6D-4EF2-A859-60D279376C59}">
      <dgm:prSet phldrT="[Text]" phldr="0"/>
      <dgm:spPr/>
      <dgm:t>
        <a:bodyPr/>
        <a:lstStyle/>
        <a:p>
          <a:r>
            <a:rPr lang="nl-BE" b="1" dirty="0"/>
            <a:t>Group 2</a:t>
          </a:r>
        </a:p>
        <a:p>
          <a:r>
            <a:rPr lang="en-US" b="1" dirty="0"/>
            <a:t>Taupo</a:t>
          </a:r>
        </a:p>
      </dgm:t>
    </dgm:pt>
    <dgm:pt modelId="{6A1BDF9C-92B4-4EDB-A91F-68C3E4350748}" type="parTrans" cxnId="{BE88E636-6AAB-46D3-8151-8DBC1A8D8737}">
      <dgm:prSet/>
      <dgm:spPr/>
      <dgm:t>
        <a:bodyPr/>
        <a:lstStyle/>
        <a:p>
          <a:endParaRPr lang="en-US" b="1"/>
        </a:p>
      </dgm:t>
    </dgm:pt>
    <dgm:pt modelId="{77F2AB0C-92B0-4746-A59D-87FEC6788989}" type="sibTrans" cxnId="{BE88E636-6AAB-46D3-8151-8DBC1A8D8737}">
      <dgm:prSet/>
      <dgm:spPr/>
      <dgm:t>
        <a:bodyPr/>
        <a:lstStyle/>
        <a:p>
          <a:endParaRPr lang="en-US" b="1"/>
        </a:p>
      </dgm:t>
    </dgm:pt>
    <dgm:pt modelId="{42550DBD-4238-45E6-8B83-E5F72239844A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Steve Sherburn</a:t>
          </a:r>
          <a:endParaRPr lang="en-US" b="1" dirty="0">
            <a:solidFill>
              <a:srgbClr val="0070C0"/>
            </a:solidFill>
          </a:endParaRPr>
        </a:p>
      </dgm:t>
    </dgm:pt>
    <dgm:pt modelId="{DE69FD7E-C173-4533-8212-935ED80DBB61}" type="parTrans" cxnId="{0DA40C80-00D2-44FC-9B2F-0E1C87C655DB}">
      <dgm:prSet/>
      <dgm:spPr/>
      <dgm:t>
        <a:bodyPr/>
        <a:lstStyle/>
        <a:p>
          <a:endParaRPr lang="en-US" b="1"/>
        </a:p>
      </dgm:t>
    </dgm:pt>
    <dgm:pt modelId="{F5C5FD99-A477-43A2-B92C-3C302C2D2AC9}" type="sibTrans" cxnId="{0DA40C80-00D2-44FC-9B2F-0E1C87C655DB}">
      <dgm:prSet/>
      <dgm:spPr/>
      <dgm:t>
        <a:bodyPr/>
        <a:lstStyle/>
        <a:p>
          <a:endParaRPr lang="en-US" b="1"/>
        </a:p>
      </dgm:t>
    </dgm:pt>
    <dgm:pt modelId="{3A45DF86-A84E-492C-A581-C62FF14016D5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Silvio De Angelis</a:t>
          </a:r>
          <a:endParaRPr lang="en-US" b="1" dirty="0">
            <a:solidFill>
              <a:srgbClr val="0070C0"/>
            </a:solidFill>
          </a:endParaRPr>
        </a:p>
      </dgm:t>
    </dgm:pt>
    <dgm:pt modelId="{AC2CF806-8D9B-446A-99A2-29ACFA578322}" type="parTrans" cxnId="{575F97B7-A0B8-42E6-A909-ADB80F7E8CB0}">
      <dgm:prSet/>
      <dgm:spPr/>
      <dgm:t>
        <a:bodyPr/>
        <a:lstStyle/>
        <a:p>
          <a:endParaRPr lang="en-US" b="1"/>
        </a:p>
      </dgm:t>
    </dgm:pt>
    <dgm:pt modelId="{053B00E3-D617-4657-9E21-5941A175711F}" type="sibTrans" cxnId="{575F97B7-A0B8-42E6-A909-ADB80F7E8CB0}">
      <dgm:prSet/>
      <dgm:spPr/>
      <dgm:t>
        <a:bodyPr/>
        <a:lstStyle/>
        <a:p>
          <a:endParaRPr lang="en-US" b="1"/>
        </a:p>
      </dgm:t>
    </dgm:pt>
    <dgm:pt modelId="{24C9E736-C0FF-46F0-BC53-78C337F52976}">
      <dgm:prSet phldrT="[Text]" phldr="0"/>
      <dgm:spPr/>
      <dgm:t>
        <a:bodyPr/>
        <a:lstStyle/>
        <a:p>
          <a:r>
            <a:rPr lang="nl-BE" b="1" dirty="0"/>
            <a:t>Group 3</a:t>
          </a:r>
        </a:p>
        <a:p>
          <a:r>
            <a:rPr lang="en-US" b="1" dirty="0" err="1"/>
            <a:t>Lewotobi</a:t>
          </a:r>
          <a:endParaRPr lang="en-US" b="1" dirty="0"/>
        </a:p>
      </dgm:t>
    </dgm:pt>
    <dgm:pt modelId="{CAD41118-34D4-47B9-8F62-A8743C8D03EC}" type="parTrans" cxnId="{665176AC-9F91-4398-973B-C9E38A47C617}">
      <dgm:prSet/>
      <dgm:spPr/>
      <dgm:t>
        <a:bodyPr/>
        <a:lstStyle/>
        <a:p>
          <a:endParaRPr lang="en-US" b="1"/>
        </a:p>
      </dgm:t>
    </dgm:pt>
    <dgm:pt modelId="{401D1ED4-A4D9-4EC2-8E7E-44120BD8E344}" type="sibTrans" cxnId="{665176AC-9F91-4398-973B-C9E38A47C617}">
      <dgm:prSet/>
      <dgm:spPr/>
      <dgm:t>
        <a:bodyPr/>
        <a:lstStyle/>
        <a:p>
          <a:endParaRPr lang="en-US" b="1"/>
        </a:p>
      </dgm:t>
    </dgm:pt>
    <dgm:pt modelId="{63080725-C10C-42D6-B1FA-72F0124BEAC0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Ahmad Basuki</a:t>
          </a:r>
          <a:endParaRPr lang="en-US" b="1" dirty="0">
            <a:solidFill>
              <a:srgbClr val="0070C0"/>
            </a:solidFill>
          </a:endParaRPr>
        </a:p>
      </dgm:t>
    </dgm:pt>
    <dgm:pt modelId="{4F9BE9B8-85BB-4BE5-B589-8FCBB6D0AB10}" type="parTrans" cxnId="{2CE99C79-ECEC-4166-824D-A0DADBB73486}">
      <dgm:prSet/>
      <dgm:spPr/>
      <dgm:t>
        <a:bodyPr/>
        <a:lstStyle/>
        <a:p>
          <a:endParaRPr lang="en-US" b="1"/>
        </a:p>
      </dgm:t>
    </dgm:pt>
    <dgm:pt modelId="{B8F724C9-B29E-42DE-87D9-5C9B6C01BC28}" type="sibTrans" cxnId="{2CE99C79-ECEC-4166-824D-A0DADBB73486}">
      <dgm:prSet/>
      <dgm:spPr/>
      <dgm:t>
        <a:bodyPr/>
        <a:lstStyle/>
        <a:p>
          <a:endParaRPr lang="en-US" b="1"/>
        </a:p>
      </dgm:t>
    </dgm:pt>
    <dgm:pt modelId="{A2EA8244-B384-430F-AA77-41A63935A070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Yosuke Aoki</a:t>
          </a:r>
          <a:endParaRPr lang="en-US" b="1" dirty="0">
            <a:solidFill>
              <a:srgbClr val="0070C0"/>
            </a:solidFill>
          </a:endParaRPr>
        </a:p>
      </dgm:t>
    </dgm:pt>
    <dgm:pt modelId="{EAE63FDC-1683-4B55-A88A-D2968065C77B}" type="parTrans" cxnId="{64DEFFF7-6FA2-4253-BD5E-8C556453EE89}">
      <dgm:prSet/>
      <dgm:spPr/>
      <dgm:t>
        <a:bodyPr/>
        <a:lstStyle/>
        <a:p>
          <a:endParaRPr lang="en-US" b="1"/>
        </a:p>
      </dgm:t>
    </dgm:pt>
    <dgm:pt modelId="{131AA542-4797-4713-8DAB-575E1C5822FC}" type="sibTrans" cxnId="{64DEFFF7-6FA2-4253-BD5E-8C556453EE89}">
      <dgm:prSet/>
      <dgm:spPr/>
      <dgm:t>
        <a:bodyPr/>
        <a:lstStyle/>
        <a:p>
          <a:endParaRPr lang="en-US" b="1"/>
        </a:p>
      </dgm:t>
    </dgm:pt>
    <dgm:pt modelId="{78E4098D-E849-4157-BF9B-F74048CB0322}">
      <dgm:prSet phldrT="[Text]" phldr="0"/>
      <dgm:spPr/>
      <dgm:t>
        <a:bodyPr/>
        <a:lstStyle/>
        <a:p>
          <a:r>
            <a:rPr lang="nl-BE" b="1" dirty="0"/>
            <a:t>Group 4</a:t>
          </a:r>
        </a:p>
        <a:p>
          <a:r>
            <a:rPr lang="en-US" b="1" dirty="0" err="1"/>
            <a:t>Kanlaon</a:t>
          </a:r>
          <a:endParaRPr lang="en-US" b="1" dirty="0"/>
        </a:p>
      </dgm:t>
    </dgm:pt>
    <dgm:pt modelId="{A3DED5F8-3D06-4EC2-9BCF-181A4E88FF4D}" type="parTrans" cxnId="{9053B3C3-76DC-4951-8489-5D8009971CF9}">
      <dgm:prSet/>
      <dgm:spPr/>
      <dgm:t>
        <a:bodyPr/>
        <a:lstStyle/>
        <a:p>
          <a:endParaRPr lang="en-US" b="1"/>
        </a:p>
      </dgm:t>
    </dgm:pt>
    <dgm:pt modelId="{AD0292C2-DA42-49B5-A4BA-FA652DCA32C8}" type="sibTrans" cxnId="{9053B3C3-76DC-4951-8489-5D8009971CF9}">
      <dgm:prSet/>
      <dgm:spPr/>
      <dgm:t>
        <a:bodyPr/>
        <a:lstStyle/>
        <a:p>
          <a:endParaRPr lang="en-US" b="1"/>
        </a:p>
      </dgm:t>
    </dgm:pt>
    <dgm:pt modelId="{78602D23-A4D5-4C5C-9092-46E321A9C15A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Christian Clarito</a:t>
          </a:r>
          <a:endParaRPr lang="en-US" b="1" dirty="0">
            <a:solidFill>
              <a:srgbClr val="0070C0"/>
            </a:solidFill>
          </a:endParaRPr>
        </a:p>
      </dgm:t>
    </dgm:pt>
    <dgm:pt modelId="{E4272123-A907-4118-BC9A-18BAF7E9CBDB}" type="parTrans" cxnId="{170FC46E-5AB0-4B32-9C67-1B8609C342D0}">
      <dgm:prSet/>
      <dgm:spPr/>
      <dgm:t>
        <a:bodyPr/>
        <a:lstStyle/>
        <a:p>
          <a:endParaRPr lang="en-US" b="1"/>
        </a:p>
      </dgm:t>
    </dgm:pt>
    <dgm:pt modelId="{3BCBD30C-79A1-410E-AB92-6BFCFADB6432}" type="sibTrans" cxnId="{170FC46E-5AB0-4B32-9C67-1B8609C342D0}">
      <dgm:prSet/>
      <dgm:spPr/>
      <dgm:t>
        <a:bodyPr/>
        <a:lstStyle/>
        <a:p>
          <a:endParaRPr lang="en-US" b="1"/>
        </a:p>
      </dgm:t>
    </dgm:pt>
    <dgm:pt modelId="{E42C653D-9C5E-4F74-B6CB-83E54BC1871D}">
      <dgm:prSet phldrT="[Text]" phldr="0"/>
      <dgm:spPr/>
      <dgm:t>
        <a:bodyPr/>
        <a:lstStyle/>
        <a:p>
          <a:r>
            <a:rPr lang="nl-BE" b="1" dirty="0"/>
            <a:t>Benoit Taisne</a:t>
          </a:r>
          <a:endParaRPr lang="en-US" b="1" dirty="0"/>
        </a:p>
      </dgm:t>
    </dgm:pt>
    <dgm:pt modelId="{0CE7589E-9844-4FA8-BB08-BB72B7CE4F82}" type="parTrans" cxnId="{10011C01-93E1-4EB2-B21F-7C0D00E1DEB6}">
      <dgm:prSet/>
      <dgm:spPr/>
      <dgm:t>
        <a:bodyPr/>
        <a:lstStyle/>
        <a:p>
          <a:endParaRPr lang="en-US" b="1"/>
        </a:p>
      </dgm:t>
    </dgm:pt>
    <dgm:pt modelId="{6C077661-47F8-483B-8CA9-5C31915313F0}" type="sibTrans" cxnId="{10011C01-93E1-4EB2-B21F-7C0D00E1DEB6}">
      <dgm:prSet/>
      <dgm:spPr/>
      <dgm:t>
        <a:bodyPr/>
        <a:lstStyle/>
        <a:p>
          <a:endParaRPr lang="en-US" b="1"/>
        </a:p>
      </dgm:t>
    </dgm:pt>
    <dgm:pt modelId="{B6830111-9145-49F6-A73C-1240F565C759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Tong Ping</a:t>
          </a:r>
          <a:endParaRPr lang="en-US" b="1" dirty="0">
            <a:solidFill>
              <a:srgbClr val="0070C0"/>
            </a:solidFill>
          </a:endParaRPr>
        </a:p>
      </dgm:t>
    </dgm:pt>
    <dgm:pt modelId="{D9CF161C-1F50-40B2-8502-40696A0D0B1A}" type="parTrans" cxnId="{761D5C47-3384-4151-8BED-8498302BED4F}">
      <dgm:prSet/>
      <dgm:spPr/>
      <dgm:t>
        <a:bodyPr/>
        <a:lstStyle/>
        <a:p>
          <a:endParaRPr lang="en-US"/>
        </a:p>
      </dgm:t>
    </dgm:pt>
    <dgm:pt modelId="{5BEFF6C3-F9A6-49AC-92E3-64F8987D9895}" type="sibTrans" cxnId="{761D5C47-3384-4151-8BED-8498302BED4F}">
      <dgm:prSet/>
      <dgm:spPr/>
      <dgm:t>
        <a:bodyPr/>
        <a:lstStyle/>
        <a:p>
          <a:endParaRPr lang="en-US"/>
        </a:p>
      </dgm:t>
    </dgm:pt>
    <dgm:pt modelId="{7ACE709D-DBB4-4097-A36C-EDFCBADC32BC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Feng Mingye</a:t>
          </a:r>
          <a:endParaRPr lang="en-US" b="1" dirty="0">
            <a:solidFill>
              <a:srgbClr val="0070C0"/>
            </a:solidFill>
          </a:endParaRPr>
        </a:p>
      </dgm:t>
    </dgm:pt>
    <dgm:pt modelId="{8CA31D0C-3074-4AED-BF88-0DA7499E7C47}" type="parTrans" cxnId="{8AC1D950-65E0-4C62-BC16-C55276E5E511}">
      <dgm:prSet/>
      <dgm:spPr/>
      <dgm:t>
        <a:bodyPr/>
        <a:lstStyle/>
        <a:p>
          <a:endParaRPr lang="en-US"/>
        </a:p>
      </dgm:t>
    </dgm:pt>
    <dgm:pt modelId="{E44E8DD1-29A3-4A16-906C-504F8682BD57}" type="sibTrans" cxnId="{8AC1D950-65E0-4C62-BC16-C55276E5E511}">
      <dgm:prSet/>
      <dgm:spPr/>
      <dgm:t>
        <a:bodyPr/>
        <a:lstStyle/>
        <a:p>
          <a:endParaRPr lang="en-US"/>
        </a:p>
      </dgm:t>
    </dgm:pt>
    <dgm:pt modelId="{8531CA9F-B51E-4B06-8AB0-C066BF524095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Yuan Congcong</a:t>
          </a:r>
          <a:endParaRPr lang="en-US" b="1" dirty="0">
            <a:solidFill>
              <a:srgbClr val="0070C0"/>
            </a:solidFill>
          </a:endParaRPr>
        </a:p>
      </dgm:t>
    </dgm:pt>
    <dgm:pt modelId="{2FB6C49C-C3BF-47F1-91AF-82B5D98F3615}" type="parTrans" cxnId="{1F7E95D9-5097-4C6F-B6E2-333D976BA4DB}">
      <dgm:prSet/>
      <dgm:spPr/>
      <dgm:t>
        <a:bodyPr/>
        <a:lstStyle/>
        <a:p>
          <a:endParaRPr lang="en-US"/>
        </a:p>
      </dgm:t>
    </dgm:pt>
    <dgm:pt modelId="{F4ED87CC-5679-4EEF-9475-DFFEB2D807CC}" type="sibTrans" cxnId="{1F7E95D9-5097-4C6F-B6E2-333D976BA4DB}">
      <dgm:prSet/>
      <dgm:spPr/>
      <dgm:t>
        <a:bodyPr/>
        <a:lstStyle/>
        <a:p>
          <a:endParaRPr lang="en-US"/>
        </a:p>
      </dgm:t>
    </dgm:pt>
    <dgm:pt modelId="{C183FF82-AE52-4DAE-BD04-01817D750A74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Eisuke Fujita</a:t>
          </a:r>
          <a:endParaRPr lang="en-US" b="1" dirty="0">
            <a:solidFill>
              <a:srgbClr val="0070C0"/>
            </a:solidFill>
          </a:endParaRPr>
        </a:p>
      </dgm:t>
    </dgm:pt>
    <dgm:pt modelId="{409DFEAC-BC8A-4F9F-8611-A59074F97334}" type="parTrans" cxnId="{E24CFB1B-8C40-4344-9AA9-FB2371F339AD}">
      <dgm:prSet/>
      <dgm:spPr/>
      <dgm:t>
        <a:bodyPr/>
        <a:lstStyle/>
        <a:p>
          <a:endParaRPr lang="en-US"/>
        </a:p>
      </dgm:t>
    </dgm:pt>
    <dgm:pt modelId="{B73A0740-5B8A-4733-8A72-8CB037E34708}" type="sibTrans" cxnId="{E24CFB1B-8C40-4344-9AA9-FB2371F339AD}">
      <dgm:prSet/>
      <dgm:spPr/>
      <dgm:t>
        <a:bodyPr/>
        <a:lstStyle/>
        <a:p>
          <a:endParaRPr lang="en-US"/>
        </a:p>
      </dgm:t>
    </dgm:pt>
    <dgm:pt modelId="{2043F1DB-FADA-43D6-9C63-F232A41F7B38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Tania Espinosa-Ortega</a:t>
          </a:r>
          <a:endParaRPr lang="en-US" b="1" dirty="0">
            <a:solidFill>
              <a:srgbClr val="0070C0"/>
            </a:solidFill>
          </a:endParaRPr>
        </a:p>
      </dgm:t>
    </dgm:pt>
    <dgm:pt modelId="{A1A70C21-A48B-46ED-8509-C247D8AA69AB}" type="parTrans" cxnId="{C38D7272-2FC1-4D85-A98E-AFC7F8651EC5}">
      <dgm:prSet/>
      <dgm:spPr/>
      <dgm:t>
        <a:bodyPr/>
        <a:lstStyle/>
        <a:p>
          <a:endParaRPr lang="en-US"/>
        </a:p>
      </dgm:t>
    </dgm:pt>
    <dgm:pt modelId="{6A92B622-0B8F-4649-BE20-A5304CDEF46C}" type="sibTrans" cxnId="{C38D7272-2FC1-4D85-A98E-AFC7F8651EC5}">
      <dgm:prSet/>
      <dgm:spPr/>
      <dgm:t>
        <a:bodyPr/>
        <a:lstStyle/>
        <a:p>
          <a:endParaRPr lang="en-US"/>
        </a:p>
      </dgm:t>
    </dgm:pt>
    <dgm:pt modelId="{BBDFD63B-B9EF-4E13-A6B1-0F8916B94677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Dannie Hidayat</a:t>
          </a:r>
          <a:endParaRPr lang="en-US" b="1" dirty="0">
            <a:solidFill>
              <a:srgbClr val="0070C0"/>
            </a:solidFill>
          </a:endParaRPr>
        </a:p>
      </dgm:t>
    </dgm:pt>
    <dgm:pt modelId="{54BF71EE-93F2-4259-B866-35CA69F5B3D6}" type="parTrans" cxnId="{E42CB1EA-A68E-40E7-8B71-A0AD0F1B2E30}">
      <dgm:prSet/>
      <dgm:spPr/>
      <dgm:t>
        <a:bodyPr/>
        <a:lstStyle/>
        <a:p>
          <a:endParaRPr lang="en-US"/>
        </a:p>
      </dgm:t>
    </dgm:pt>
    <dgm:pt modelId="{F7A42FB2-545A-471A-ABCF-116DC2CE98E6}" type="sibTrans" cxnId="{E42CB1EA-A68E-40E7-8B71-A0AD0F1B2E30}">
      <dgm:prSet/>
      <dgm:spPr/>
      <dgm:t>
        <a:bodyPr/>
        <a:lstStyle/>
        <a:p>
          <a:endParaRPr lang="en-US"/>
        </a:p>
      </dgm:t>
    </dgm:pt>
    <dgm:pt modelId="{9BC78B73-C41F-4BB4-87DE-959C588D3FD8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Darren Tan</a:t>
          </a:r>
          <a:endParaRPr lang="en-US" b="1" dirty="0">
            <a:solidFill>
              <a:srgbClr val="0070C0"/>
            </a:solidFill>
          </a:endParaRPr>
        </a:p>
      </dgm:t>
    </dgm:pt>
    <dgm:pt modelId="{DA18D15C-A2CC-4746-9B6A-7C80C2E16015}" type="parTrans" cxnId="{C1B76C74-424B-45F0-8281-EDF238A21013}">
      <dgm:prSet/>
      <dgm:spPr/>
      <dgm:t>
        <a:bodyPr/>
        <a:lstStyle/>
        <a:p>
          <a:endParaRPr lang="en-US"/>
        </a:p>
      </dgm:t>
    </dgm:pt>
    <dgm:pt modelId="{C481FEB4-56A9-4741-A0D5-1E9D7E11A90D}" type="sibTrans" cxnId="{C1B76C74-424B-45F0-8281-EDF238A21013}">
      <dgm:prSet/>
      <dgm:spPr/>
      <dgm:t>
        <a:bodyPr/>
        <a:lstStyle/>
        <a:p>
          <a:endParaRPr lang="en-US"/>
        </a:p>
      </dgm:t>
    </dgm:pt>
    <dgm:pt modelId="{2B956A47-116E-429E-AF54-5EF725F005A2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Andika Bayu-Aji</a:t>
          </a:r>
          <a:endParaRPr lang="en-US" b="1" dirty="0">
            <a:solidFill>
              <a:srgbClr val="0070C0"/>
            </a:solidFill>
          </a:endParaRPr>
        </a:p>
      </dgm:t>
    </dgm:pt>
    <dgm:pt modelId="{931E94BE-4C69-4C54-93FA-F9DBB39F994B}" type="parTrans" cxnId="{0B73786C-5964-4820-9385-3797FE404932}">
      <dgm:prSet/>
      <dgm:spPr/>
      <dgm:t>
        <a:bodyPr/>
        <a:lstStyle/>
        <a:p>
          <a:endParaRPr lang="en-US"/>
        </a:p>
      </dgm:t>
    </dgm:pt>
    <dgm:pt modelId="{27113065-2CE7-443D-A7D1-AD6616F1F618}" type="sibTrans" cxnId="{0B73786C-5964-4820-9385-3797FE404932}">
      <dgm:prSet/>
      <dgm:spPr/>
      <dgm:t>
        <a:bodyPr/>
        <a:lstStyle/>
        <a:p>
          <a:endParaRPr lang="en-US"/>
        </a:p>
      </dgm:t>
    </dgm:pt>
    <dgm:pt modelId="{57DC30B6-824C-4002-8C50-93A6D2BBC734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Yizhou Luo</a:t>
          </a:r>
          <a:endParaRPr lang="en-US" b="1" dirty="0">
            <a:solidFill>
              <a:srgbClr val="0070C0"/>
            </a:solidFill>
          </a:endParaRPr>
        </a:p>
      </dgm:t>
    </dgm:pt>
    <dgm:pt modelId="{DA23619F-1B3F-481F-BCEB-286EC048ACA5}" type="parTrans" cxnId="{03AA3917-C480-4983-81BE-82842523EAD4}">
      <dgm:prSet/>
      <dgm:spPr/>
      <dgm:t>
        <a:bodyPr/>
        <a:lstStyle/>
        <a:p>
          <a:endParaRPr lang="en-US"/>
        </a:p>
      </dgm:t>
    </dgm:pt>
    <dgm:pt modelId="{6B7DC09C-70CE-4AB9-A275-1F8B42A90C2F}" type="sibTrans" cxnId="{03AA3917-C480-4983-81BE-82842523EAD4}">
      <dgm:prSet/>
      <dgm:spPr/>
      <dgm:t>
        <a:bodyPr/>
        <a:lstStyle/>
        <a:p>
          <a:endParaRPr lang="en-US"/>
        </a:p>
      </dgm:t>
    </dgm:pt>
    <dgm:pt modelId="{BB6C783A-8C80-4A36-8D6D-B2768C9585A7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Shaira Lee Pabalan</a:t>
          </a:r>
          <a:endParaRPr lang="en-US" b="1" dirty="0">
            <a:solidFill>
              <a:srgbClr val="0070C0"/>
            </a:solidFill>
          </a:endParaRPr>
        </a:p>
      </dgm:t>
    </dgm:pt>
    <dgm:pt modelId="{02606E06-3ED7-4288-8962-205563224877}" type="parTrans" cxnId="{A26922C0-AEE8-41F2-9CE7-13CED9AF58D5}">
      <dgm:prSet/>
      <dgm:spPr/>
      <dgm:t>
        <a:bodyPr/>
        <a:lstStyle/>
        <a:p>
          <a:endParaRPr lang="en-US"/>
        </a:p>
      </dgm:t>
    </dgm:pt>
    <dgm:pt modelId="{D106127D-57BA-4047-9402-13B9A49225A1}" type="sibTrans" cxnId="{A26922C0-AEE8-41F2-9CE7-13CED9AF58D5}">
      <dgm:prSet/>
      <dgm:spPr/>
      <dgm:t>
        <a:bodyPr/>
        <a:lstStyle/>
        <a:p>
          <a:endParaRPr lang="en-US"/>
        </a:p>
      </dgm:t>
    </dgm:pt>
    <dgm:pt modelId="{008F9617-569D-4E50-A685-27C52316CD40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Lois Abigail Jumawan</a:t>
          </a:r>
          <a:endParaRPr lang="en-US" b="1" dirty="0">
            <a:solidFill>
              <a:srgbClr val="0070C0"/>
            </a:solidFill>
          </a:endParaRPr>
        </a:p>
      </dgm:t>
    </dgm:pt>
    <dgm:pt modelId="{43EB61A2-EF95-4BCE-9983-A8FAF0AD47A6}" type="parTrans" cxnId="{AF3C7EC6-EB32-4E2F-AB81-B1C03A2C8153}">
      <dgm:prSet/>
      <dgm:spPr/>
      <dgm:t>
        <a:bodyPr/>
        <a:lstStyle/>
        <a:p>
          <a:endParaRPr lang="en-US"/>
        </a:p>
      </dgm:t>
    </dgm:pt>
    <dgm:pt modelId="{66255D53-CCEC-46E5-8D31-2D50E0968AEF}" type="sibTrans" cxnId="{AF3C7EC6-EB32-4E2F-AB81-B1C03A2C8153}">
      <dgm:prSet/>
      <dgm:spPr/>
      <dgm:t>
        <a:bodyPr/>
        <a:lstStyle/>
        <a:p>
          <a:endParaRPr lang="en-US"/>
        </a:p>
      </dgm:t>
    </dgm:pt>
    <dgm:pt modelId="{8EAFCA83-87C9-48E1-819B-BEAA752F3B0C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Takumi Kenmochi</a:t>
          </a:r>
          <a:endParaRPr lang="en-US" b="1" dirty="0">
            <a:solidFill>
              <a:srgbClr val="0070C0"/>
            </a:solidFill>
          </a:endParaRPr>
        </a:p>
      </dgm:t>
    </dgm:pt>
    <dgm:pt modelId="{CE50F9AF-73CD-4B2A-BD95-35EE55A15EE5}" type="parTrans" cxnId="{4E9EE6B9-3DF9-4B40-A500-A8B4413C5008}">
      <dgm:prSet/>
      <dgm:spPr/>
      <dgm:t>
        <a:bodyPr/>
        <a:lstStyle/>
        <a:p>
          <a:endParaRPr lang="en-US"/>
        </a:p>
      </dgm:t>
    </dgm:pt>
    <dgm:pt modelId="{B311C516-3997-479F-875A-DD4C86274386}" type="sibTrans" cxnId="{4E9EE6B9-3DF9-4B40-A500-A8B4413C5008}">
      <dgm:prSet/>
      <dgm:spPr/>
      <dgm:t>
        <a:bodyPr/>
        <a:lstStyle/>
        <a:p>
          <a:endParaRPr lang="en-US"/>
        </a:p>
      </dgm:t>
    </dgm:pt>
    <dgm:pt modelId="{BF2F22B4-71A2-467C-9954-6DA47E18BE45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Tomofumi Kozono</a:t>
          </a:r>
          <a:endParaRPr lang="en-US" b="1" dirty="0">
            <a:solidFill>
              <a:srgbClr val="0070C0"/>
            </a:solidFill>
          </a:endParaRPr>
        </a:p>
      </dgm:t>
    </dgm:pt>
    <dgm:pt modelId="{841B0AE0-9689-4EEA-8346-4FFEB1B362DB}" type="parTrans" cxnId="{AE8F6152-AD10-47C4-8E52-F12D7FAF7FD5}">
      <dgm:prSet/>
      <dgm:spPr/>
      <dgm:t>
        <a:bodyPr/>
        <a:lstStyle/>
        <a:p>
          <a:endParaRPr lang="en-US"/>
        </a:p>
      </dgm:t>
    </dgm:pt>
    <dgm:pt modelId="{B6ECA9A8-999D-4016-B9D6-AD35EF5D915F}" type="sibTrans" cxnId="{AE8F6152-AD10-47C4-8E52-F12D7FAF7FD5}">
      <dgm:prSet/>
      <dgm:spPr/>
      <dgm:t>
        <a:bodyPr/>
        <a:lstStyle/>
        <a:p>
          <a:endParaRPr lang="en-US"/>
        </a:p>
      </dgm:t>
    </dgm:pt>
    <dgm:pt modelId="{8F6DD934-982D-40AC-AC12-0F5DB00F3600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Mizuki Matsuda</a:t>
          </a:r>
          <a:endParaRPr lang="en-US" b="1" dirty="0">
            <a:solidFill>
              <a:srgbClr val="0070C0"/>
            </a:solidFill>
          </a:endParaRPr>
        </a:p>
      </dgm:t>
    </dgm:pt>
    <dgm:pt modelId="{D5DABB91-D4B2-4FE0-8AA0-338FBBDBC7F2}" type="parTrans" cxnId="{5CB86670-7AE4-47FB-AFE6-DAF4C7C2B9CD}">
      <dgm:prSet/>
      <dgm:spPr/>
      <dgm:t>
        <a:bodyPr/>
        <a:lstStyle/>
        <a:p>
          <a:endParaRPr lang="en-US"/>
        </a:p>
      </dgm:t>
    </dgm:pt>
    <dgm:pt modelId="{03FBF7A9-EEC3-4798-A383-C885757D8D56}" type="sibTrans" cxnId="{5CB86670-7AE4-47FB-AFE6-DAF4C7C2B9CD}">
      <dgm:prSet/>
      <dgm:spPr/>
      <dgm:t>
        <a:bodyPr/>
        <a:lstStyle/>
        <a:p>
          <a:endParaRPr lang="en-US"/>
        </a:p>
      </dgm:t>
    </dgm:pt>
    <dgm:pt modelId="{B0B44CCD-C45C-4887-AC32-17DD75D3D3F1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Nang Thin Zar Win</a:t>
          </a:r>
          <a:endParaRPr lang="en-US" b="1" dirty="0">
            <a:solidFill>
              <a:srgbClr val="0070C0"/>
            </a:solidFill>
          </a:endParaRPr>
        </a:p>
      </dgm:t>
    </dgm:pt>
    <dgm:pt modelId="{F5DD9484-4CEC-44BF-A63F-3F138F23DA4D}" type="parTrans" cxnId="{D9DB13AE-AB92-462A-85B3-2097D1FCA3B9}">
      <dgm:prSet/>
      <dgm:spPr/>
      <dgm:t>
        <a:bodyPr/>
        <a:lstStyle/>
        <a:p>
          <a:endParaRPr lang="en-US"/>
        </a:p>
      </dgm:t>
    </dgm:pt>
    <dgm:pt modelId="{D6BD6B4B-9A4F-43D2-A8A5-EB9A92FA3CAA}" type="sibTrans" cxnId="{D9DB13AE-AB92-462A-85B3-2097D1FCA3B9}">
      <dgm:prSet/>
      <dgm:spPr/>
      <dgm:t>
        <a:bodyPr/>
        <a:lstStyle/>
        <a:p>
          <a:endParaRPr lang="en-US"/>
        </a:p>
      </dgm:t>
    </dgm:pt>
    <dgm:pt modelId="{DB278E6E-0D29-4382-9576-5AF4A3310CEC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Chun Xin Ying</a:t>
          </a:r>
          <a:endParaRPr lang="en-US" b="1" dirty="0">
            <a:solidFill>
              <a:srgbClr val="0070C0"/>
            </a:solidFill>
          </a:endParaRPr>
        </a:p>
      </dgm:t>
    </dgm:pt>
    <dgm:pt modelId="{70D8C4A8-77C7-4611-93D4-856333541B16}" type="parTrans" cxnId="{29AC6552-99BC-4FD8-BF9C-DECBF733ECFF}">
      <dgm:prSet/>
      <dgm:spPr/>
      <dgm:t>
        <a:bodyPr/>
        <a:lstStyle/>
        <a:p>
          <a:endParaRPr lang="en-US"/>
        </a:p>
      </dgm:t>
    </dgm:pt>
    <dgm:pt modelId="{5D5F326F-261C-45E2-B465-E88532CB5557}" type="sibTrans" cxnId="{29AC6552-99BC-4FD8-BF9C-DECBF733ECFF}">
      <dgm:prSet/>
      <dgm:spPr/>
      <dgm:t>
        <a:bodyPr/>
        <a:lstStyle/>
        <a:p>
          <a:endParaRPr lang="en-US"/>
        </a:p>
      </dgm:t>
    </dgm:pt>
    <dgm:pt modelId="{D9BD49D0-7EDD-4D18-8773-22F0DE2D2787}">
      <dgm:prSet phldrT="[Text]" phldr="0"/>
      <dgm:spPr/>
      <dgm:t>
        <a:bodyPr/>
        <a:lstStyle/>
        <a:p>
          <a:r>
            <a:rPr lang="nl-BE" b="1" dirty="0"/>
            <a:t>Mieke Buckley</a:t>
          </a:r>
          <a:endParaRPr lang="en-US" b="1" dirty="0"/>
        </a:p>
      </dgm:t>
    </dgm:pt>
    <dgm:pt modelId="{120AA661-10E6-4B6D-B0A9-FB1B81303469}" type="parTrans" cxnId="{642CDC68-7D27-4F78-BC5E-0FA15DD6B21A}">
      <dgm:prSet/>
      <dgm:spPr/>
      <dgm:t>
        <a:bodyPr/>
        <a:lstStyle/>
        <a:p>
          <a:endParaRPr lang="en-US"/>
        </a:p>
      </dgm:t>
    </dgm:pt>
    <dgm:pt modelId="{D25558E6-C21F-437F-87A9-0FB8D4FF70BE}" type="sibTrans" cxnId="{642CDC68-7D27-4F78-BC5E-0FA15DD6B21A}">
      <dgm:prSet/>
      <dgm:spPr/>
      <dgm:t>
        <a:bodyPr/>
        <a:lstStyle/>
        <a:p>
          <a:endParaRPr lang="en-US"/>
        </a:p>
      </dgm:t>
    </dgm:pt>
    <dgm:pt modelId="{A5E0392F-F636-4334-ADA7-87F3292E9EA0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Ailsa Naismith</a:t>
          </a:r>
          <a:endParaRPr lang="en-US" b="1" dirty="0">
            <a:solidFill>
              <a:srgbClr val="0070C0"/>
            </a:solidFill>
          </a:endParaRPr>
        </a:p>
      </dgm:t>
    </dgm:pt>
    <dgm:pt modelId="{287464E8-8726-48A1-81CD-78854F5C5770}" type="parTrans" cxnId="{2FA5A240-C684-4F33-B989-3266CC5B2221}">
      <dgm:prSet/>
      <dgm:spPr/>
      <dgm:t>
        <a:bodyPr/>
        <a:lstStyle/>
        <a:p>
          <a:endParaRPr lang="en-US"/>
        </a:p>
      </dgm:t>
    </dgm:pt>
    <dgm:pt modelId="{7387A1D5-0872-4044-8B28-45FDD6F35774}" type="sibTrans" cxnId="{2FA5A240-C684-4F33-B989-3266CC5B2221}">
      <dgm:prSet/>
      <dgm:spPr/>
      <dgm:t>
        <a:bodyPr/>
        <a:lstStyle/>
        <a:p>
          <a:endParaRPr lang="en-US"/>
        </a:p>
      </dgm:t>
    </dgm:pt>
    <dgm:pt modelId="{DC87D06C-FDB9-4423-8F0C-EC526F870450}">
      <dgm:prSet phldrT="[Text]" phldr="0"/>
      <dgm:spPr/>
      <dgm:t>
        <a:bodyPr/>
        <a:lstStyle/>
        <a:p>
          <a:r>
            <a:rPr lang="nl-BE" b="1" dirty="0"/>
            <a:t>Natalie Teng Rui Xue</a:t>
          </a:r>
          <a:endParaRPr lang="en-US" b="1" dirty="0"/>
        </a:p>
      </dgm:t>
    </dgm:pt>
    <dgm:pt modelId="{E75B9477-D169-463E-B7F8-80F3718E7F32}" type="parTrans" cxnId="{2BC06081-AFE7-469B-B2A7-688416A836DC}">
      <dgm:prSet/>
      <dgm:spPr/>
      <dgm:t>
        <a:bodyPr/>
        <a:lstStyle/>
        <a:p>
          <a:endParaRPr lang="en-US"/>
        </a:p>
      </dgm:t>
    </dgm:pt>
    <dgm:pt modelId="{B9DE6BFE-DA43-417E-ACC1-27F9073D0BE2}" type="sibTrans" cxnId="{2BC06081-AFE7-469B-B2A7-688416A836DC}">
      <dgm:prSet/>
      <dgm:spPr/>
      <dgm:t>
        <a:bodyPr/>
        <a:lstStyle/>
        <a:p>
          <a:endParaRPr lang="en-US"/>
        </a:p>
      </dgm:t>
    </dgm:pt>
    <dgm:pt modelId="{C1BC1B24-0666-42BD-A606-0A443E4A7D87}">
      <dgm:prSet phldrT="[Text]" phldr="0"/>
      <dgm:spPr/>
      <dgm:t>
        <a:bodyPr/>
        <a:lstStyle/>
        <a:p>
          <a:r>
            <a:rPr lang="nl-BE" b="1" dirty="0"/>
            <a:t>Emily Shiver</a:t>
          </a:r>
          <a:endParaRPr lang="en-US" b="1" dirty="0"/>
        </a:p>
      </dgm:t>
    </dgm:pt>
    <dgm:pt modelId="{D5D158B3-2A26-4485-83F8-EA04686260E3}" type="parTrans" cxnId="{1E28757F-7DC0-4B45-A741-1F22456EA3EE}">
      <dgm:prSet/>
      <dgm:spPr/>
      <dgm:t>
        <a:bodyPr/>
        <a:lstStyle/>
        <a:p>
          <a:endParaRPr lang="en-US"/>
        </a:p>
      </dgm:t>
    </dgm:pt>
    <dgm:pt modelId="{019DA786-CCAF-4032-8F00-5D2B2AFC3CD1}" type="sibTrans" cxnId="{1E28757F-7DC0-4B45-A741-1F22456EA3EE}">
      <dgm:prSet/>
      <dgm:spPr/>
      <dgm:t>
        <a:bodyPr/>
        <a:lstStyle/>
        <a:p>
          <a:endParaRPr lang="en-US"/>
        </a:p>
      </dgm:t>
    </dgm:pt>
    <dgm:pt modelId="{8F500B29-1640-43ED-9DEF-605E73DB9635}">
      <dgm:prSet phldrT="[Text]" phldr="0"/>
      <dgm:spPr/>
      <dgm:t>
        <a:bodyPr/>
        <a:lstStyle/>
        <a:p>
          <a:r>
            <a:rPr lang="nl-BE" b="1" dirty="0"/>
            <a:t>Euan Mutch</a:t>
          </a:r>
          <a:endParaRPr lang="en-US" b="1" dirty="0"/>
        </a:p>
      </dgm:t>
    </dgm:pt>
    <dgm:pt modelId="{2654C0E4-BA3B-4238-9763-B532E75447E0}" type="parTrans" cxnId="{D27ACD00-899C-4327-8E87-2319B6D4A94C}">
      <dgm:prSet/>
      <dgm:spPr/>
      <dgm:t>
        <a:bodyPr/>
        <a:lstStyle/>
        <a:p>
          <a:endParaRPr lang="en-US"/>
        </a:p>
      </dgm:t>
    </dgm:pt>
    <dgm:pt modelId="{6DB8FEAC-34B7-4020-BEC6-223ACC37B8D9}" type="sibTrans" cxnId="{D27ACD00-899C-4327-8E87-2319B6D4A94C}">
      <dgm:prSet/>
      <dgm:spPr/>
      <dgm:t>
        <a:bodyPr/>
        <a:lstStyle/>
        <a:p>
          <a:endParaRPr lang="en-US"/>
        </a:p>
      </dgm:t>
    </dgm:pt>
    <dgm:pt modelId="{B05A89E5-B793-4CFA-9395-25D941A03F8E}">
      <dgm:prSet phldrT="[Text]" phldr="0"/>
      <dgm:spPr/>
      <dgm:t>
        <a:bodyPr/>
        <a:lstStyle/>
        <a:p>
          <a:r>
            <a:rPr lang="nl-BE" b="1" dirty="0"/>
            <a:t>Denny Chee</a:t>
          </a:r>
          <a:endParaRPr lang="en-US" b="1" dirty="0"/>
        </a:p>
      </dgm:t>
    </dgm:pt>
    <dgm:pt modelId="{400B3029-C6AB-49A3-9B57-E6A5E68AFCF4}" type="parTrans" cxnId="{AD23C24F-CB0C-480D-A759-C85BB9BCF9B5}">
      <dgm:prSet/>
      <dgm:spPr/>
      <dgm:t>
        <a:bodyPr/>
        <a:lstStyle/>
        <a:p>
          <a:endParaRPr lang="en-US"/>
        </a:p>
      </dgm:t>
    </dgm:pt>
    <dgm:pt modelId="{E545F7F0-D912-4C7D-A3B1-D0435055A0D6}" type="sibTrans" cxnId="{AD23C24F-CB0C-480D-A759-C85BB9BCF9B5}">
      <dgm:prSet/>
      <dgm:spPr/>
      <dgm:t>
        <a:bodyPr/>
        <a:lstStyle/>
        <a:p>
          <a:endParaRPr lang="en-US"/>
        </a:p>
      </dgm:t>
    </dgm:pt>
    <dgm:pt modelId="{7FB283ED-0F41-4B6F-AA36-6B0F0F6A0F97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Hokky Herbian Prabowo</a:t>
          </a:r>
          <a:endParaRPr lang="en-US" b="1" dirty="0">
            <a:solidFill>
              <a:srgbClr val="0070C0"/>
            </a:solidFill>
          </a:endParaRPr>
        </a:p>
      </dgm:t>
    </dgm:pt>
    <dgm:pt modelId="{7EA721E8-28A1-4212-9619-C865413AF84C}" type="parTrans" cxnId="{F30CEF06-E6E0-4A1C-A529-462FAD526D42}">
      <dgm:prSet/>
      <dgm:spPr/>
      <dgm:t>
        <a:bodyPr/>
        <a:lstStyle/>
        <a:p>
          <a:endParaRPr lang="en-US"/>
        </a:p>
      </dgm:t>
    </dgm:pt>
    <dgm:pt modelId="{7BD4CF69-75BB-4748-A493-E4A9E090E2CE}" type="sibTrans" cxnId="{F30CEF06-E6E0-4A1C-A529-462FAD526D42}">
      <dgm:prSet/>
      <dgm:spPr/>
      <dgm:t>
        <a:bodyPr/>
        <a:lstStyle/>
        <a:p>
          <a:endParaRPr lang="en-US"/>
        </a:p>
      </dgm:t>
    </dgm:pt>
    <dgm:pt modelId="{C645D583-6501-4243-8595-B6AE91855460}">
      <dgm:prSet phldrT="[Text]" phldr="0"/>
      <dgm:spPr/>
      <dgm:t>
        <a:bodyPr/>
        <a:lstStyle/>
        <a:p>
          <a:r>
            <a:rPr lang="nl-BE" b="1" dirty="0"/>
            <a:t>Lewis Edmond-Lovell</a:t>
          </a:r>
          <a:endParaRPr lang="en-US" b="1" dirty="0"/>
        </a:p>
      </dgm:t>
    </dgm:pt>
    <dgm:pt modelId="{55EA3EDC-D660-43B1-ADE4-1D28BA4FCE3C}" type="parTrans" cxnId="{ABB3761B-C0BB-4B59-B840-FA380300D0EE}">
      <dgm:prSet/>
      <dgm:spPr/>
      <dgm:t>
        <a:bodyPr/>
        <a:lstStyle/>
        <a:p>
          <a:endParaRPr lang="en-US"/>
        </a:p>
      </dgm:t>
    </dgm:pt>
    <dgm:pt modelId="{D1B86195-5064-4603-9708-620B3C7D4F81}" type="sibTrans" cxnId="{ABB3761B-C0BB-4B59-B840-FA380300D0EE}">
      <dgm:prSet/>
      <dgm:spPr/>
      <dgm:t>
        <a:bodyPr/>
        <a:lstStyle/>
        <a:p>
          <a:endParaRPr lang="en-US"/>
        </a:p>
      </dgm:t>
    </dgm:pt>
    <dgm:pt modelId="{ABD6316B-C5DC-4791-BF01-0D9966809AAA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Chen Jing</a:t>
          </a:r>
          <a:endParaRPr lang="en-US" b="1" dirty="0">
            <a:solidFill>
              <a:srgbClr val="0070C0"/>
            </a:solidFill>
          </a:endParaRPr>
        </a:p>
      </dgm:t>
    </dgm:pt>
    <dgm:pt modelId="{14572A66-3120-4BC3-9159-8608E943CEE0}" type="parTrans" cxnId="{1A7C61C8-530A-4A4C-916E-B9733CABAD0C}">
      <dgm:prSet/>
      <dgm:spPr/>
      <dgm:t>
        <a:bodyPr/>
        <a:lstStyle/>
        <a:p>
          <a:endParaRPr lang="en-US"/>
        </a:p>
      </dgm:t>
    </dgm:pt>
    <dgm:pt modelId="{11E8C15E-3713-4317-8880-493758702785}" type="sibTrans" cxnId="{1A7C61C8-530A-4A4C-916E-B9733CABAD0C}">
      <dgm:prSet/>
      <dgm:spPr/>
      <dgm:t>
        <a:bodyPr/>
        <a:lstStyle/>
        <a:p>
          <a:endParaRPr lang="en-US"/>
        </a:p>
      </dgm:t>
    </dgm:pt>
    <dgm:pt modelId="{A661F8F1-EFF9-4BF6-BAF0-95E0AB360D3F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Ma Zhangfeng</a:t>
          </a:r>
          <a:endParaRPr lang="en-US" b="1" dirty="0">
            <a:solidFill>
              <a:srgbClr val="0070C0"/>
            </a:solidFill>
          </a:endParaRPr>
        </a:p>
      </dgm:t>
    </dgm:pt>
    <dgm:pt modelId="{11893849-DF47-41D3-B7D1-FD9644D96451}" type="parTrans" cxnId="{5D4E0517-5C82-407B-91AA-0B28736E5712}">
      <dgm:prSet/>
      <dgm:spPr/>
      <dgm:t>
        <a:bodyPr/>
        <a:lstStyle/>
        <a:p>
          <a:endParaRPr lang="en-US"/>
        </a:p>
      </dgm:t>
    </dgm:pt>
    <dgm:pt modelId="{98BFD764-707B-4FDD-B44F-AF72DA5224C1}" type="sibTrans" cxnId="{5D4E0517-5C82-407B-91AA-0B28736E5712}">
      <dgm:prSet/>
      <dgm:spPr/>
      <dgm:t>
        <a:bodyPr/>
        <a:lstStyle/>
        <a:p>
          <a:endParaRPr lang="en-US"/>
        </a:p>
      </dgm:t>
    </dgm:pt>
    <dgm:pt modelId="{DDD00EEC-460F-4759-933D-FB345B917628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Li Zhiqiang</a:t>
          </a:r>
          <a:endParaRPr lang="en-US" b="1" dirty="0">
            <a:solidFill>
              <a:srgbClr val="0070C0"/>
            </a:solidFill>
          </a:endParaRPr>
        </a:p>
      </dgm:t>
    </dgm:pt>
    <dgm:pt modelId="{55B3BD13-716B-40EF-AF28-6881D8CDC3AE}" type="parTrans" cxnId="{7079E8DD-62A2-4F80-818C-DD21404BDC78}">
      <dgm:prSet/>
      <dgm:spPr/>
      <dgm:t>
        <a:bodyPr/>
        <a:lstStyle/>
        <a:p>
          <a:endParaRPr lang="en-US"/>
        </a:p>
      </dgm:t>
    </dgm:pt>
    <dgm:pt modelId="{6A3D58EE-CD00-4F2A-BAC8-DD6A0420FFD7}" type="sibTrans" cxnId="{7079E8DD-62A2-4F80-818C-DD21404BDC78}">
      <dgm:prSet/>
      <dgm:spPr/>
      <dgm:t>
        <a:bodyPr/>
        <a:lstStyle/>
        <a:p>
          <a:endParaRPr lang="en-US"/>
        </a:p>
      </dgm:t>
    </dgm:pt>
    <dgm:pt modelId="{25608C58-9B39-4AEB-8C34-98C94BD0ABEE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Zhang Bingteng</a:t>
          </a:r>
          <a:endParaRPr lang="en-US" b="1" dirty="0">
            <a:solidFill>
              <a:srgbClr val="0070C0"/>
            </a:solidFill>
          </a:endParaRPr>
        </a:p>
      </dgm:t>
    </dgm:pt>
    <dgm:pt modelId="{47AFEF5E-6D7F-4E45-AF82-36BB2A5DA072}" type="parTrans" cxnId="{4AC70B62-8E12-425B-BE0F-A94CF3D7EC60}">
      <dgm:prSet/>
      <dgm:spPr/>
      <dgm:t>
        <a:bodyPr/>
        <a:lstStyle/>
        <a:p>
          <a:endParaRPr lang="en-US"/>
        </a:p>
      </dgm:t>
    </dgm:pt>
    <dgm:pt modelId="{4B85DCD9-0179-4CF2-AA1F-18F8B057DC0E}" type="sibTrans" cxnId="{4AC70B62-8E12-425B-BE0F-A94CF3D7EC60}">
      <dgm:prSet/>
      <dgm:spPr/>
      <dgm:t>
        <a:bodyPr/>
        <a:lstStyle/>
        <a:p>
          <a:endParaRPr lang="en-US"/>
        </a:p>
      </dgm:t>
    </dgm:pt>
    <dgm:pt modelId="{FAE11B42-736D-41F0-840B-B2F957D3DD39}">
      <dgm:prSet phldrT="[Text]" phldr="0"/>
      <dgm:spPr/>
      <dgm:t>
        <a:bodyPr/>
        <a:lstStyle/>
        <a:p>
          <a:r>
            <a:rPr lang="nl-BE" b="1" dirty="0">
              <a:solidFill>
                <a:srgbClr val="0070C0"/>
              </a:solidFill>
            </a:rPr>
            <a:t>Wang Dongdong</a:t>
          </a:r>
          <a:endParaRPr lang="en-US" b="1" dirty="0">
            <a:solidFill>
              <a:srgbClr val="0070C0"/>
            </a:solidFill>
          </a:endParaRPr>
        </a:p>
      </dgm:t>
    </dgm:pt>
    <dgm:pt modelId="{93CAF095-69DE-46CD-B956-AD770BA77F4A}" type="parTrans" cxnId="{02B8CF84-3F92-471E-BC88-9C0F87F63EFC}">
      <dgm:prSet/>
      <dgm:spPr/>
      <dgm:t>
        <a:bodyPr/>
        <a:lstStyle/>
        <a:p>
          <a:endParaRPr lang="en-US"/>
        </a:p>
      </dgm:t>
    </dgm:pt>
    <dgm:pt modelId="{301DECCF-2E03-4980-BA9D-CB9037EE0556}" type="sibTrans" cxnId="{02B8CF84-3F92-471E-BC88-9C0F87F63EFC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C8BC26FE-D64A-4713-8CB5-F1C5510167FF}" type="pres">
      <dgm:prSet presAssocID="{D6FF4DCB-A009-4014-BC57-43E9C06840F1}" presName="childNode" presStyleLbl="node1" presStyleIdx="0" presStyleCnt="37">
        <dgm:presLayoutVars>
          <dgm:bulletEnabled val="1"/>
        </dgm:presLayoutVars>
      </dgm:prSet>
      <dgm:spPr/>
    </dgm:pt>
    <dgm:pt modelId="{90337065-3E2C-429A-84CF-F2520F18174C}" type="pres">
      <dgm:prSet presAssocID="{D6FF4DCB-A009-4014-BC57-43E9C06840F1}" presName="aSpace2" presStyleCnt="0"/>
      <dgm:spPr/>
    </dgm:pt>
    <dgm:pt modelId="{AE9CFF2C-7BA6-4310-A84E-F40C40055E50}" type="pres">
      <dgm:prSet presAssocID="{F4E75FE4-0CB0-4635-A5C3-3380420B5A36}" presName="childNode" presStyleLbl="node1" presStyleIdx="1" presStyleCnt="37">
        <dgm:presLayoutVars>
          <dgm:bulletEnabled val="1"/>
        </dgm:presLayoutVars>
      </dgm:prSet>
      <dgm:spPr/>
    </dgm:pt>
    <dgm:pt modelId="{201AE6C3-3D0F-4D1A-81AF-6A696F4AD24D}" type="pres">
      <dgm:prSet presAssocID="{F4E75FE4-0CB0-4635-A5C3-3380420B5A36}" presName="aSpace2" presStyleCnt="0"/>
      <dgm:spPr/>
    </dgm:pt>
    <dgm:pt modelId="{5E9F8059-7214-4D63-854D-63D3538AF80F}" type="pres">
      <dgm:prSet presAssocID="{B6830111-9145-49F6-A73C-1240F565C759}" presName="childNode" presStyleLbl="node1" presStyleIdx="2" presStyleCnt="37">
        <dgm:presLayoutVars>
          <dgm:bulletEnabled val="1"/>
        </dgm:presLayoutVars>
      </dgm:prSet>
      <dgm:spPr/>
    </dgm:pt>
    <dgm:pt modelId="{85A29C0D-BE9A-4661-AAED-F2FBDC7576E9}" type="pres">
      <dgm:prSet presAssocID="{B6830111-9145-49F6-A73C-1240F565C759}" presName="aSpace2" presStyleCnt="0"/>
      <dgm:spPr/>
    </dgm:pt>
    <dgm:pt modelId="{E0267A6C-A9AD-4C30-A4C0-9C2640103B2E}" type="pres">
      <dgm:prSet presAssocID="{2043F1DB-FADA-43D6-9C63-F232A41F7B38}" presName="childNode" presStyleLbl="node1" presStyleIdx="3" presStyleCnt="37">
        <dgm:presLayoutVars>
          <dgm:bulletEnabled val="1"/>
        </dgm:presLayoutVars>
      </dgm:prSet>
      <dgm:spPr/>
    </dgm:pt>
    <dgm:pt modelId="{2C705A28-73E3-40D6-8FB5-B237B038A814}" type="pres">
      <dgm:prSet presAssocID="{2043F1DB-FADA-43D6-9C63-F232A41F7B38}" presName="aSpace2" presStyleCnt="0"/>
      <dgm:spPr/>
    </dgm:pt>
    <dgm:pt modelId="{328E64EA-E85F-4759-811C-D349A0D9329B}" type="pres">
      <dgm:prSet presAssocID="{57DC30B6-824C-4002-8C50-93A6D2BBC734}" presName="childNode" presStyleLbl="node1" presStyleIdx="4" presStyleCnt="37">
        <dgm:presLayoutVars>
          <dgm:bulletEnabled val="1"/>
        </dgm:presLayoutVars>
      </dgm:prSet>
      <dgm:spPr/>
    </dgm:pt>
    <dgm:pt modelId="{BB5B169C-40C2-4476-A69F-B93BE4C91BE5}" type="pres">
      <dgm:prSet presAssocID="{57DC30B6-824C-4002-8C50-93A6D2BBC734}" presName="aSpace2" presStyleCnt="0"/>
      <dgm:spPr/>
    </dgm:pt>
    <dgm:pt modelId="{D3EA0DAE-862F-4167-BEA7-88FF85F4F4F2}" type="pres">
      <dgm:prSet presAssocID="{BF2F22B4-71A2-467C-9954-6DA47E18BE45}" presName="childNode" presStyleLbl="node1" presStyleIdx="5" presStyleCnt="37">
        <dgm:presLayoutVars>
          <dgm:bulletEnabled val="1"/>
        </dgm:presLayoutVars>
      </dgm:prSet>
      <dgm:spPr/>
    </dgm:pt>
    <dgm:pt modelId="{14237509-BB18-40ED-84FD-0210D1092390}" type="pres">
      <dgm:prSet presAssocID="{BF2F22B4-71A2-467C-9954-6DA47E18BE45}" presName="aSpace2" presStyleCnt="0"/>
      <dgm:spPr/>
    </dgm:pt>
    <dgm:pt modelId="{CBD9FD79-86FC-408D-86E9-A08904E43B98}" type="pres">
      <dgm:prSet presAssocID="{D9BD49D0-7EDD-4D18-8773-22F0DE2D2787}" presName="childNode" presStyleLbl="node1" presStyleIdx="6" presStyleCnt="37">
        <dgm:presLayoutVars>
          <dgm:bulletEnabled val="1"/>
        </dgm:presLayoutVars>
      </dgm:prSet>
      <dgm:spPr/>
    </dgm:pt>
    <dgm:pt modelId="{B3604007-89E9-420C-B7C3-B83861F68F51}" type="pres">
      <dgm:prSet presAssocID="{D9BD49D0-7EDD-4D18-8773-22F0DE2D2787}" presName="aSpace2" presStyleCnt="0"/>
      <dgm:spPr/>
    </dgm:pt>
    <dgm:pt modelId="{04C4B3A5-825D-4C32-BE0F-5E5886BB51D5}" type="pres">
      <dgm:prSet presAssocID="{8F500B29-1640-43ED-9DEF-605E73DB9635}" presName="childNode" presStyleLbl="node1" presStyleIdx="7" presStyleCnt="37">
        <dgm:presLayoutVars>
          <dgm:bulletEnabled val="1"/>
        </dgm:presLayoutVars>
      </dgm:prSet>
      <dgm:spPr/>
    </dgm:pt>
    <dgm:pt modelId="{D3810A89-43E7-4248-B0DF-AC0ED8031BE1}" type="pres">
      <dgm:prSet presAssocID="{8F500B29-1640-43ED-9DEF-605E73DB9635}" presName="aSpace2" presStyleCnt="0"/>
      <dgm:spPr/>
    </dgm:pt>
    <dgm:pt modelId="{260E355F-1BB9-47F5-BA67-B29774A23D99}" type="pres">
      <dgm:prSet presAssocID="{ABD6316B-C5DC-4791-BF01-0D9966809AAA}" presName="childNode" presStyleLbl="node1" presStyleIdx="8" presStyleCnt="37">
        <dgm:presLayoutVars>
          <dgm:bulletEnabled val="1"/>
        </dgm:presLayoutVars>
      </dgm:prSet>
      <dgm:spPr/>
    </dgm:pt>
    <dgm:pt modelId="{6AA25883-8E2D-4138-9292-6501AD790DF6}" type="pres">
      <dgm:prSet presAssocID="{ABD6316B-C5DC-4791-BF01-0D9966809AAA}" presName="aSpace2" presStyleCnt="0"/>
      <dgm:spPr/>
    </dgm:pt>
    <dgm:pt modelId="{207AA7B6-1E93-4A0B-B602-DD2E936E6149}" type="pres">
      <dgm:prSet presAssocID="{A661F8F1-EFF9-4BF6-BAF0-95E0AB360D3F}" presName="childNode" presStyleLbl="node1" presStyleIdx="9" presStyleCnt="37">
        <dgm:presLayoutVars>
          <dgm:bulletEnabled val="1"/>
        </dgm:presLayoutVars>
      </dgm:prSet>
      <dgm:spPr/>
    </dgm:pt>
    <dgm:pt modelId="{3B6F8ECD-A83B-405D-86ED-E9447EAB942E}" type="pres">
      <dgm:prSet presAssocID="{3514C6C5-80AC-41CF-8893-A097AE77D009}" presName="aSpace" presStyleCnt="0"/>
      <dgm:spPr/>
    </dgm:pt>
    <dgm:pt modelId="{F824748E-8D10-41BC-A0B4-32742C38352D}" type="pres">
      <dgm:prSet presAssocID="{FDD7A9EF-1E6D-4EF2-A859-60D279376C59}" presName="compNode" presStyleCnt="0"/>
      <dgm:spPr/>
    </dgm:pt>
    <dgm:pt modelId="{449D509C-9CB3-425B-B67C-73150C5B528C}" type="pres">
      <dgm:prSet presAssocID="{FDD7A9EF-1E6D-4EF2-A859-60D279376C59}" presName="aNode" presStyleLbl="bgShp" presStyleIdx="1" presStyleCnt="4"/>
      <dgm:spPr/>
    </dgm:pt>
    <dgm:pt modelId="{E382B135-88B8-4B75-8302-22E6958EF312}" type="pres">
      <dgm:prSet presAssocID="{FDD7A9EF-1E6D-4EF2-A859-60D279376C59}" presName="textNode" presStyleLbl="bgShp" presStyleIdx="1" presStyleCnt="4"/>
      <dgm:spPr/>
    </dgm:pt>
    <dgm:pt modelId="{1ADD3E00-6DB5-471F-891A-0B455E316FEA}" type="pres">
      <dgm:prSet presAssocID="{FDD7A9EF-1E6D-4EF2-A859-60D279376C59}" presName="compChildNode" presStyleCnt="0"/>
      <dgm:spPr/>
    </dgm:pt>
    <dgm:pt modelId="{3781A253-D6E4-4F44-9FFF-E1F187BB01BC}" type="pres">
      <dgm:prSet presAssocID="{FDD7A9EF-1E6D-4EF2-A859-60D279376C59}" presName="theInnerList" presStyleCnt="0"/>
      <dgm:spPr/>
    </dgm:pt>
    <dgm:pt modelId="{E43FCB57-53D4-4AD8-836E-E08AEF721BFF}" type="pres">
      <dgm:prSet presAssocID="{42550DBD-4238-45E6-8B83-E5F72239844A}" presName="childNode" presStyleLbl="node1" presStyleIdx="10" presStyleCnt="37">
        <dgm:presLayoutVars>
          <dgm:bulletEnabled val="1"/>
        </dgm:presLayoutVars>
      </dgm:prSet>
      <dgm:spPr/>
    </dgm:pt>
    <dgm:pt modelId="{4A42ACF3-4B88-4683-8269-2C9F59B8244A}" type="pres">
      <dgm:prSet presAssocID="{42550DBD-4238-45E6-8B83-E5F72239844A}" presName="aSpace2" presStyleCnt="0"/>
      <dgm:spPr/>
    </dgm:pt>
    <dgm:pt modelId="{B44614AE-FF0B-4C51-B926-AFADE5D7C0CA}" type="pres">
      <dgm:prSet presAssocID="{3A45DF86-A84E-492C-A581-C62FF14016D5}" presName="childNode" presStyleLbl="node1" presStyleIdx="11" presStyleCnt="37">
        <dgm:presLayoutVars>
          <dgm:bulletEnabled val="1"/>
        </dgm:presLayoutVars>
      </dgm:prSet>
      <dgm:spPr/>
    </dgm:pt>
    <dgm:pt modelId="{CDB42B87-851F-4025-80BA-4B4D6F21928B}" type="pres">
      <dgm:prSet presAssocID="{3A45DF86-A84E-492C-A581-C62FF14016D5}" presName="aSpace2" presStyleCnt="0"/>
      <dgm:spPr/>
    </dgm:pt>
    <dgm:pt modelId="{E84845C6-4038-41BF-9FBF-ED85F82FAEC7}" type="pres">
      <dgm:prSet presAssocID="{7ACE709D-DBB4-4097-A36C-EDFCBADC32BC}" presName="childNode" presStyleLbl="node1" presStyleIdx="12" presStyleCnt="37">
        <dgm:presLayoutVars>
          <dgm:bulletEnabled val="1"/>
        </dgm:presLayoutVars>
      </dgm:prSet>
      <dgm:spPr/>
    </dgm:pt>
    <dgm:pt modelId="{BB76F0AC-1AB4-4AB6-866C-20CDAEE4B0DE}" type="pres">
      <dgm:prSet presAssocID="{7ACE709D-DBB4-4097-A36C-EDFCBADC32BC}" presName="aSpace2" presStyleCnt="0"/>
      <dgm:spPr/>
    </dgm:pt>
    <dgm:pt modelId="{CEF70EB1-1A2D-412E-B2B4-92DD42B9718B}" type="pres">
      <dgm:prSet presAssocID="{BBDFD63B-B9EF-4E13-A6B1-0F8916B94677}" presName="childNode" presStyleLbl="node1" presStyleIdx="13" presStyleCnt="37">
        <dgm:presLayoutVars>
          <dgm:bulletEnabled val="1"/>
        </dgm:presLayoutVars>
      </dgm:prSet>
      <dgm:spPr/>
    </dgm:pt>
    <dgm:pt modelId="{A4294385-24B5-487D-8D58-BD23D10C3C01}" type="pres">
      <dgm:prSet presAssocID="{BBDFD63B-B9EF-4E13-A6B1-0F8916B94677}" presName="aSpace2" presStyleCnt="0"/>
      <dgm:spPr/>
    </dgm:pt>
    <dgm:pt modelId="{52C441BA-D6BE-4AD1-B594-2C936759110C}" type="pres">
      <dgm:prSet presAssocID="{BB6C783A-8C80-4A36-8D6D-B2768C9585A7}" presName="childNode" presStyleLbl="node1" presStyleIdx="14" presStyleCnt="37">
        <dgm:presLayoutVars>
          <dgm:bulletEnabled val="1"/>
        </dgm:presLayoutVars>
      </dgm:prSet>
      <dgm:spPr/>
    </dgm:pt>
    <dgm:pt modelId="{CF9BD01B-B192-49C8-B3EF-9A951EDD52EA}" type="pres">
      <dgm:prSet presAssocID="{BB6C783A-8C80-4A36-8D6D-B2768C9585A7}" presName="aSpace2" presStyleCnt="0"/>
      <dgm:spPr/>
    </dgm:pt>
    <dgm:pt modelId="{2E5CB258-1ADD-47E4-899E-422DE887E78F}" type="pres">
      <dgm:prSet presAssocID="{8F6DD934-982D-40AC-AC12-0F5DB00F3600}" presName="childNode" presStyleLbl="node1" presStyleIdx="15" presStyleCnt="37">
        <dgm:presLayoutVars>
          <dgm:bulletEnabled val="1"/>
        </dgm:presLayoutVars>
      </dgm:prSet>
      <dgm:spPr/>
    </dgm:pt>
    <dgm:pt modelId="{C4A4386F-6639-44A5-962F-A730E7A2D274}" type="pres">
      <dgm:prSet presAssocID="{8F6DD934-982D-40AC-AC12-0F5DB00F3600}" presName="aSpace2" presStyleCnt="0"/>
      <dgm:spPr/>
    </dgm:pt>
    <dgm:pt modelId="{69E271AC-1FC0-42BA-ACBA-CF749EC409D6}" type="pres">
      <dgm:prSet presAssocID="{A5E0392F-F636-4334-ADA7-87F3292E9EA0}" presName="childNode" presStyleLbl="node1" presStyleIdx="16" presStyleCnt="37">
        <dgm:presLayoutVars>
          <dgm:bulletEnabled val="1"/>
        </dgm:presLayoutVars>
      </dgm:prSet>
      <dgm:spPr/>
    </dgm:pt>
    <dgm:pt modelId="{C050C2F2-DEC1-4658-8E1E-2A60C6107230}" type="pres">
      <dgm:prSet presAssocID="{A5E0392F-F636-4334-ADA7-87F3292E9EA0}" presName="aSpace2" presStyleCnt="0"/>
      <dgm:spPr/>
    </dgm:pt>
    <dgm:pt modelId="{B61F573D-0EE0-48AC-9B57-29596CB850C3}" type="pres">
      <dgm:prSet presAssocID="{B05A89E5-B793-4CFA-9395-25D941A03F8E}" presName="childNode" presStyleLbl="node1" presStyleIdx="17" presStyleCnt="37">
        <dgm:presLayoutVars>
          <dgm:bulletEnabled val="1"/>
        </dgm:presLayoutVars>
      </dgm:prSet>
      <dgm:spPr/>
    </dgm:pt>
    <dgm:pt modelId="{43A2690D-A2AF-4105-B5DC-2C36A1137E7D}" type="pres">
      <dgm:prSet presAssocID="{B05A89E5-B793-4CFA-9395-25D941A03F8E}" presName="aSpace2" presStyleCnt="0"/>
      <dgm:spPr/>
    </dgm:pt>
    <dgm:pt modelId="{7062C5EE-A4E8-45A0-9F91-32B320B0A29A}" type="pres">
      <dgm:prSet presAssocID="{DDD00EEC-460F-4759-933D-FB345B917628}" presName="childNode" presStyleLbl="node1" presStyleIdx="18" presStyleCnt="37">
        <dgm:presLayoutVars>
          <dgm:bulletEnabled val="1"/>
        </dgm:presLayoutVars>
      </dgm:prSet>
      <dgm:spPr/>
    </dgm:pt>
    <dgm:pt modelId="{3BA6F7A7-6359-462B-8B1D-061C9FA7DC72}" type="pres">
      <dgm:prSet presAssocID="{FDD7A9EF-1E6D-4EF2-A859-60D279376C59}" presName="aSpace" presStyleCnt="0"/>
      <dgm:spPr/>
    </dgm:pt>
    <dgm:pt modelId="{EF5064A1-BA4F-4640-865B-F9DA7DF1F1BB}" type="pres">
      <dgm:prSet presAssocID="{24C9E736-C0FF-46F0-BC53-78C337F52976}" presName="compNode" presStyleCnt="0"/>
      <dgm:spPr/>
    </dgm:pt>
    <dgm:pt modelId="{AE93773A-22FC-47A7-91C4-CE41407B3AB3}" type="pres">
      <dgm:prSet presAssocID="{24C9E736-C0FF-46F0-BC53-78C337F52976}" presName="aNode" presStyleLbl="bgShp" presStyleIdx="2" presStyleCnt="4"/>
      <dgm:spPr/>
    </dgm:pt>
    <dgm:pt modelId="{0BF4B1FA-EDCA-4946-BFEF-BC3D5878C5C7}" type="pres">
      <dgm:prSet presAssocID="{24C9E736-C0FF-46F0-BC53-78C337F52976}" presName="textNode" presStyleLbl="bgShp" presStyleIdx="2" presStyleCnt="4"/>
      <dgm:spPr/>
    </dgm:pt>
    <dgm:pt modelId="{8BC3C4CC-BE0B-4471-861B-1B69451314FF}" type="pres">
      <dgm:prSet presAssocID="{24C9E736-C0FF-46F0-BC53-78C337F52976}" presName="compChildNode" presStyleCnt="0"/>
      <dgm:spPr/>
    </dgm:pt>
    <dgm:pt modelId="{3C4976BC-24AC-458C-8708-24D323A16A38}" type="pres">
      <dgm:prSet presAssocID="{24C9E736-C0FF-46F0-BC53-78C337F52976}" presName="theInnerList" presStyleCnt="0"/>
      <dgm:spPr/>
    </dgm:pt>
    <dgm:pt modelId="{30B00191-B335-4C9F-8673-17D757DB15B7}" type="pres">
      <dgm:prSet presAssocID="{63080725-C10C-42D6-B1FA-72F0124BEAC0}" presName="childNode" presStyleLbl="node1" presStyleIdx="19" presStyleCnt="37">
        <dgm:presLayoutVars>
          <dgm:bulletEnabled val="1"/>
        </dgm:presLayoutVars>
      </dgm:prSet>
      <dgm:spPr/>
    </dgm:pt>
    <dgm:pt modelId="{2BD745D1-4737-4E60-A1F1-360E99EDA377}" type="pres">
      <dgm:prSet presAssocID="{63080725-C10C-42D6-B1FA-72F0124BEAC0}" presName="aSpace2" presStyleCnt="0"/>
      <dgm:spPr/>
    </dgm:pt>
    <dgm:pt modelId="{28339DB8-7A53-40E4-90F7-EA6FBC1080FF}" type="pres">
      <dgm:prSet presAssocID="{A2EA8244-B384-430F-AA77-41A63935A070}" presName="childNode" presStyleLbl="node1" presStyleIdx="20" presStyleCnt="37">
        <dgm:presLayoutVars>
          <dgm:bulletEnabled val="1"/>
        </dgm:presLayoutVars>
      </dgm:prSet>
      <dgm:spPr/>
    </dgm:pt>
    <dgm:pt modelId="{F5292DBD-9BC5-4443-A34B-E8CD7B0C1F19}" type="pres">
      <dgm:prSet presAssocID="{A2EA8244-B384-430F-AA77-41A63935A070}" presName="aSpace2" presStyleCnt="0"/>
      <dgm:spPr/>
    </dgm:pt>
    <dgm:pt modelId="{10A53A25-BDAB-48E1-98C8-E0D32EEAE626}" type="pres">
      <dgm:prSet presAssocID="{8531CA9F-B51E-4B06-8AB0-C066BF524095}" presName="childNode" presStyleLbl="node1" presStyleIdx="21" presStyleCnt="37">
        <dgm:presLayoutVars>
          <dgm:bulletEnabled val="1"/>
        </dgm:presLayoutVars>
      </dgm:prSet>
      <dgm:spPr/>
    </dgm:pt>
    <dgm:pt modelId="{AEC79DEA-C801-4177-88C9-400106E13D0E}" type="pres">
      <dgm:prSet presAssocID="{8531CA9F-B51E-4B06-8AB0-C066BF524095}" presName="aSpace2" presStyleCnt="0"/>
      <dgm:spPr/>
    </dgm:pt>
    <dgm:pt modelId="{E0015CD8-35C1-42F5-9615-A106C4CD7D3B}" type="pres">
      <dgm:prSet presAssocID="{9BC78B73-C41F-4BB4-87DE-959C588D3FD8}" presName="childNode" presStyleLbl="node1" presStyleIdx="22" presStyleCnt="37">
        <dgm:presLayoutVars>
          <dgm:bulletEnabled val="1"/>
        </dgm:presLayoutVars>
      </dgm:prSet>
      <dgm:spPr/>
    </dgm:pt>
    <dgm:pt modelId="{16BB1C64-F5EF-4BB3-85EE-F6996C9C17F5}" type="pres">
      <dgm:prSet presAssocID="{9BC78B73-C41F-4BB4-87DE-959C588D3FD8}" presName="aSpace2" presStyleCnt="0"/>
      <dgm:spPr/>
    </dgm:pt>
    <dgm:pt modelId="{957ADF1C-A235-4933-87D5-2F136C656FAC}" type="pres">
      <dgm:prSet presAssocID="{008F9617-569D-4E50-A685-27C52316CD40}" presName="childNode" presStyleLbl="node1" presStyleIdx="23" presStyleCnt="37">
        <dgm:presLayoutVars>
          <dgm:bulletEnabled val="1"/>
        </dgm:presLayoutVars>
      </dgm:prSet>
      <dgm:spPr/>
    </dgm:pt>
    <dgm:pt modelId="{DD2797CE-571E-4ABA-91CF-0AE1B99F92B2}" type="pres">
      <dgm:prSet presAssocID="{008F9617-569D-4E50-A685-27C52316CD40}" presName="aSpace2" presStyleCnt="0"/>
      <dgm:spPr/>
    </dgm:pt>
    <dgm:pt modelId="{51A91FF2-AF15-4F6B-AD33-E7FF454B8BD0}" type="pres">
      <dgm:prSet presAssocID="{B0B44CCD-C45C-4887-AC32-17DD75D3D3F1}" presName="childNode" presStyleLbl="node1" presStyleIdx="24" presStyleCnt="37">
        <dgm:presLayoutVars>
          <dgm:bulletEnabled val="1"/>
        </dgm:presLayoutVars>
      </dgm:prSet>
      <dgm:spPr/>
    </dgm:pt>
    <dgm:pt modelId="{02401144-2087-49E9-8F6F-73F92FB5DC38}" type="pres">
      <dgm:prSet presAssocID="{B0B44CCD-C45C-4887-AC32-17DD75D3D3F1}" presName="aSpace2" presStyleCnt="0"/>
      <dgm:spPr/>
    </dgm:pt>
    <dgm:pt modelId="{608B23C2-375F-48E0-830E-3866802C6733}" type="pres">
      <dgm:prSet presAssocID="{DC87D06C-FDB9-4423-8F0C-EC526F870450}" presName="childNode" presStyleLbl="node1" presStyleIdx="25" presStyleCnt="37">
        <dgm:presLayoutVars>
          <dgm:bulletEnabled val="1"/>
        </dgm:presLayoutVars>
      </dgm:prSet>
      <dgm:spPr/>
    </dgm:pt>
    <dgm:pt modelId="{79AA6B8C-624C-4A8E-B3A9-2E29E253E6CA}" type="pres">
      <dgm:prSet presAssocID="{DC87D06C-FDB9-4423-8F0C-EC526F870450}" presName="aSpace2" presStyleCnt="0"/>
      <dgm:spPr/>
    </dgm:pt>
    <dgm:pt modelId="{AC9BB069-307B-4542-A18B-8B3C29B9F652}" type="pres">
      <dgm:prSet presAssocID="{7FB283ED-0F41-4B6F-AA36-6B0F0F6A0F97}" presName="childNode" presStyleLbl="node1" presStyleIdx="26" presStyleCnt="37">
        <dgm:presLayoutVars>
          <dgm:bulletEnabled val="1"/>
        </dgm:presLayoutVars>
      </dgm:prSet>
      <dgm:spPr/>
    </dgm:pt>
    <dgm:pt modelId="{5F0E4DF8-9A6E-41BD-A2F3-BC213545DA6D}" type="pres">
      <dgm:prSet presAssocID="{7FB283ED-0F41-4B6F-AA36-6B0F0F6A0F97}" presName="aSpace2" presStyleCnt="0"/>
      <dgm:spPr/>
    </dgm:pt>
    <dgm:pt modelId="{E4B847B8-0371-457C-BB03-896444C1E8B4}" type="pres">
      <dgm:prSet presAssocID="{25608C58-9B39-4AEB-8C34-98C94BD0ABEE}" presName="childNode" presStyleLbl="node1" presStyleIdx="27" presStyleCnt="37">
        <dgm:presLayoutVars>
          <dgm:bulletEnabled val="1"/>
        </dgm:presLayoutVars>
      </dgm:prSet>
      <dgm:spPr/>
    </dgm:pt>
    <dgm:pt modelId="{20B16BE6-0173-47D4-86D6-2A3A7D32DD91}" type="pres">
      <dgm:prSet presAssocID="{24C9E736-C0FF-46F0-BC53-78C337F52976}" presName="aSpace" presStyleCnt="0"/>
      <dgm:spPr/>
    </dgm:pt>
    <dgm:pt modelId="{E448A2E1-F053-440D-AC1E-0554D908AAE6}" type="pres">
      <dgm:prSet presAssocID="{78E4098D-E849-4157-BF9B-F74048CB0322}" presName="compNode" presStyleCnt="0"/>
      <dgm:spPr/>
    </dgm:pt>
    <dgm:pt modelId="{BA0B503D-E361-4EDF-8919-30F789DC4799}" type="pres">
      <dgm:prSet presAssocID="{78E4098D-E849-4157-BF9B-F74048CB0322}" presName="aNode" presStyleLbl="bgShp" presStyleIdx="3" presStyleCnt="4"/>
      <dgm:spPr/>
    </dgm:pt>
    <dgm:pt modelId="{5014DCC9-0619-4163-99E5-DF93A8C7B480}" type="pres">
      <dgm:prSet presAssocID="{78E4098D-E849-4157-BF9B-F74048CB0322}" presName="textNode" presStyleLbl="bgShp" presStyleIdx="3" presStyleCnt="4"/>
      <dgm:spPr/>
    </dgm:pt>
    <dgm:pt modelId="{E65BFA71-A38F-4F07-AD10-5A8DFB161797}" type="pres">
      <dgm:prSet presAssocID="{78E4098D-E849-4157-BF9B-F74048CB0322}" presName="compChildNode" presStyleCnt="0"/>
      <dgm:spPr/>
    </dgm:pt>
    <dgm:pt modelId="{20FC33A2-2F04-45B6-82A9-3F5BD8CF5624}" type="pres">
      <dgm:prSet presAssocID="{78E4098D-E849-4157-BF9B-F74048CB0322}" presName="theInnerList" presStyleCnt="0"/>
      <dgm:spPr/>
    </dgm:pt>
    <dgm:pt modelId="{632C9673-606C-4FEE-86E6-8BE99002D6F1}" type="pres">
      <dgm:prSet presAssocID="{78602D23-A4D5-4C5C-9092-46E321A9C15A}" presName="childNode" presStyleLbl="node1" presStyleIdx="28" presStyleCnt="37">
        <dgm:presLayoutVars>
          <dgm:bulletEnabled val="1"/>
        </dgm:presLayoutVars>
      </dgm:prSet>
      <dgm:spPr/>
    </dgm:pt>
    <dgm:pt modelId="{D5335336-3552-42EC-BCFF-74F6D7EFE6FC}" type="pres">
      <dgm:prSet presAssocID="{78602D23-A4D5-4C5C-9092-46E321A9C15A}" presName="aSpace2" presStyleCnt="0"/>
      <dgm:spPr/>
    </dgm:pt>
    <dgm:pt modelId="{794FF419-4F7D-4AE6-8CB3-F69532A713BA}" type="pres">
      <dgm:prSet presAssocID="{E42C653D-9C5E-4F74-B6CB-83E54BC1871D}" presName="childNode" presStyleLbl="node1" presStyleIdx="29" presStyleCnt="37">
        <dgm:presLayoutVars>
          <dgm:bulletEnabled val="1"/>
        </dgm:presLayoutVars>
      </dgm:prSet>
      <dgm:spPr/>
    </dgm:pt>
    <dgm:pt modelId="{E442D4D3-2E03-4EB8-A043-9DCF72445D98}" type="pres">
      <dgm:prSet presAssocID="{E42C653D-9C5E-4F74-B6CB-83E54BC1871D}" presName="aSpace2" presStyleCnt="0"/>
      <dgm:spPr/>
    </dgm:pt>
    <dgm:pt modelId="{B7D44216-D381-414E-B7A5-B97155B525F9}" type="pres">
      <dgm:prSet presAssocID="{C183FF82-AE52-4DAE-BD04-01817D750A74}" presName="childNode" presStyleLbl="node1" presStyleIdx="30" presStyleCnt="37">
        <dgm:presLayoutVars>
          <dgm:bulletEnabled val="1"/>
        </dgm:presLayoutVars>
      </dgm:prSet>
      <dgm:spPr/>
    </dgm:pt>
    <dgm:pt modelId="{F41F7100-41CD-4365-93F9-A0E0C9880E5F}" type="pres">
      <dgm:prSet presAssocID="{C183FF82-AE52-4DAE-BD04-01817D750A74}" presName="aSpace2" presStyleCnt="0"/>
      <dgm:spPr/>
    </dgm:pt>
    <dgm:pt modelId="{F00164F6-E955-4242-B632-1FE010700F18}" type="pres">
      <dgm:prSet presAssocID="{2B956A47-116E-429E-AF54-5EF725F005A2}" presName="childNode" presStyleLbl="node1" presStyleIdx="31" presStyleCnt="37">
        <dgm:presLayoutVars>
          <dgm:bulletEnabled val="1"/>
        </dgm:presLayoutVars>
      </dgm:prSet>
      <dgm:spPr/>
    </dgm:pt>
    <dgm:pt modelId="{1DD86129-562B-4518-8AEB-DEF04D857354}" type="pres">
      <dgm:prSet presAssocID="{2B956A47-116E-429E-AF54-5EF725F005A2}" presName="aSpace2" presStyleCnt="0"/>
      <dgm:spPr/>
    </dgm:pt>
    <dgm:pt modelId="{5BD0FD2F-FFBD-4BB7-B43C-DEFFCF9C9D8C}" type="pres">
      <dgm:prSet presAssocID="{8EAFCA83-87C9-48E1-819B-BEAA752F3B0C}" presName="childNode" presStyleLbl="node1" presStyleIdx="32" presStyleCnt="37">
        <dgm:presLayoutVars>
          <dgm:bulletEnabled val="1"/>
        </dgm:presLayoutVars>
      </dgm:prSet>
      <dgm:spPr/>
    </dgm:pt>
    <dgm:pt modelId="{0F7C00DB-5E9F-4E4A-BFB0-1AE98D0E13AC}" type="pres">
      <dgm:prSet presAssocID="{8EAFCA83-87C9-48E1-819B-BEAA752F3B0C}" presName="aSpace2" presStyleCnt="0"/>
      <dgm:spPr/>
    </dgm:pt>
    <dgm:pt modelId="{17BD4124-CC63-4533-A7E1-DEEBCBC6CBCF}" type="pres">
      <dgm:prSet presAssocID="{DB278E6E-0D29-4382-9576-5AF4A3310CEC}" presName="childNode" presStyleLbl="node1" presStyleIdx="33" presStyleCnt="37">
        <dgm:presLayoutVars>
          <dgm:bulletEnabled val="1"/>
        </dgm:presLayoutVars>
      </dgm:prSet>
      <dgm:spPr/>
    </dgm:pt>
    <dgm:pt modelId="{027B90D4-6717-4DE9-94D8-3E7185E8F65A}" type="pres">
      <dgm:prSet presAssocID="{DB278E6E-0D29-4382-9576-5AF4A3310CEC}" presName="aSpace2" presStyleCnt="0"/>
      <dgm:spPr/>
    </dgm:pt>
    <dgm:pt modelId="{B4A8F28D-7D32-4E8C-A38C-688C6047471B}" type="pres">
      <dgm:prSet presAssocID="{C1BC1B24-0666-42BD-A606-0A443E4A7D87}" presName="childNode" presStyleLbl="node1" presStyleIdx="34" presStyleCnt="37">
        <dgm:presLayoutVars>
          <dgm:bulletEnabled val="1"/>
        </dgm:presLayoutVars>
      </dgm:prSet>
      <dgm:spPr/>
    </dgm:pt>
    <dgm:pt modelId="{96A394E8-4E08-46DD-9344-A56D2B6F93EB}" type="pres">
      <dgm:prSet presAssocID="{C1BC1B24-0666-42BD-A606-0A443E4A7D87}" presName="aSpace2" presStyleCnt="0"/>
      <dgm:spPr/>
    </dgm:pt>
    <dgm:pt modelId="{C9A41458-0928-45FF-B66D-394AAAEC6FD3}" type="pres">
      <dgm:prSet presAssocID="{C645D583-6501-4243-8595-B6AE91855460}" presName="childNode" presStyleLbl="node1" presStyleIdx="35" presStyleCnt="37">
        <dgm:presLayoutVars>
          <dgm:bulletEnabled val="1"/>
        </dgm:presLayoutVars>
      </dgm:prSet>
      <dgm:spPr/>
    </dgm:pt>
    <dgm:pt modelId="{A21913DF-6005-402C-B55B-1367DEA52787}" type="pres">
      <dgm:prSet presAssocID="{C645D583-6501-4243-8595-B6AE91855460}" presName="aSpace2" presStyleCnt="0"/>
      <dgm:spPr/>
    </dgm:pt>
    <dgm:pt modelId="{BFAC0C4C-912B-46EF-89C5-06199010595F}" type="pres">
      <dgm:prSet presAssocID="{FAE11B42-736D-41F0-840B-B2F957D3DD39}" presName="childNode" presStyleLbl="node1" presStyleIdx="36" presStyleCnt="37">
        <dgm:presLayoutVars>
          <dgm:bulletEnabled val="1"/>
        </dgm:presLayoutVars>
      </dgm:prSet>
      <dgm:spPr/>
    </dgm:pt>
  </dgm:ptLst>
  <dgm:cxnLst>
    <dgm:cxn modelId="{D27ACD00-899C-4327-8E87-2319B6D4A94C}" srcId="{3514C6C5-80AC-41CF-8893-A097AE77D009}" destId="{8F500B29-1640-43ED-9DEF-605E73DB9635}" srcOrd="7" destOrd="0" parTransId="{2654C0E4-BA3B-4238-9763-B532E75447E0}" sibTransId="{6DB8FEAC-34B7-4020-BEC6-223ACC37B8D9}"/>
    <dgm:cxn modelId="{10011C01-93E1-4EB2-B21F-7C0D00E1DEB6}" srcId="{78E4098D-E849-4157-BF9B-F74048CB0322}" destId="{E42C653D-9C5E-4F74-B6CB-83E54BC1871D}" srcOrd="1" destOrd="0" parTransId="{0CE7589E-9844-4FA8-BB08-BB72B7CE4F82}" sibTransId="{6C077661-47F8-483B-8CA9-5C31915313F0}"/>
    <dgm:cxn modelId="{D09B4604-8C06-4DC0-BC16-7F0F0C163C9F}" type="presOf" srcId="{78E4098D-E849-4157-BF9B-F74048CB0322}" destId="{BA0B503D-E361-4EDF-8919-30F789DC4799}" srcOrd="0" destOrd="0" presId="urn:microsoft.com/office/officeart/2005/8/layout/lProcess2"/>
    <dgm:cxn modelId="{F30CEF06-E6E0-4A1C-A529-462FAD526D42}" srcId="{24C9E736-C0FF-46F0-BC53-78C337F52976}" destId="{7FB283ED-0F41-4B6F-AA36-6B0F0F6A0F97}" srcOrd="7" destOrd="0" parTransId="{7EA721E8-28A1-4212-9619-C865413AF84C}" sibTransId="{7BD4CF69-75BB-4748-A493-E4A9E090E2CE}"/>
    <dgm:cxn modelId="{B800650B-92BC-48BD-9D24-802BC5BF88E4}" type="presOf" srcId="{25608C58-9B39-4AEB-8C34-98C94BD0ABEE}" destId="{E4B847B8-0371-457C-BB03-896444C1E8B4}" srcOrd="0" destOrd="0" presId="urn:microsoft.com/office/officeart/2005/8/layout/lProcess2"/>
    <dgm:cxn modelId="{F9E58610-588D-4E80-8DAC-E8B760D58C99}" srcId="{3514C6C5-80AC-41CF-8893-A097AE77D009}" destId="{D6FF4DCB-A009-4014-BC57-43E9C06840F1}" srcOrd="0" destOrd="0" parTransId="{580A6C1B-68A0-4553-A194-20281D053D85}" sibTransId="{F56673A7-0CF5-4FEC-886A-BCC9742968B4}"/>
    <dgm:cxn modelId="{9DAB1211-7549-49B7-B3E1-58F6C2318272}" type="presOf" srcId="{DC87D06C-FDB9-4423-8F0C-EC526F870450}" destId="{608B23C2-375F-48E0-830E-3866802C6733}" srcOrd="0" destOrd="0" presId="urn:microsoft.com/office/officeart/2005/8/layout/lProcess2"/>
    <dgm:cxn modelId="{E8D02411-7D59-4E49-9B45-88B6526C87FA}" type="presOf" srcId="{2043F1DB-FADA-43D6-9C63-F232A41F7B38}" destId="{E0267A6C-A9AD-4C30-A4C0-9C2640103B2E}" srcOrd="0" destOrd="0" presId="urn:microsoft.com/office/officeart/2005/8/layout/lProcess2"/>
    <dgm:cxn modelId="{5D4E0517-5C82-407B-91AA-0B28736E5712}" srcId="{3514C6C5-80AC-41CF-8893-A097AE77D009}" destId="{A661F8F1-EFF9-4BF6-BAF0-95E0AB360D3F}" srcOrd="9" destOrd="0" parTransId="{11893849-DF47-41D3-B7D1-FD9644D96451}" sibTransId="{98BFD764-707B-4FDD-B44F-AF72DA5224C1}"/>
    <dgm:cxn modelId="{03AA3917-C480-4983-81BE-82842523EAD4}" srcId="{3514C6C5-80AC-41CF-8893-A097AE77D009}" destId="{57DC30B6-824C-4002-8C50-93A6D2BBC734}" srcOrd="4" destOrd="0" parTransId="{DA23619F-1B3F-481F-BCEB-286EC048ACA5}" sibTransId="{6B7DC09C-70CE-4AB9-A275-1F8B42A90C2F}"/>
    <dgm:cxn modelId="{74AB0018-5579-4756-84FB-369D45E65823}" type="presOf" srcId="{78602D23-A4D5-4C5C-9092-46E321A9C15A}" destId="{632C9673-606C-4FEE-86E6-8BE99002D6F1}" srcOrd="0" destOrd="0" presId="urn:microsoft.com/office/officeart/2005/8/layout/lProcess2"/>
    <dgm:cxn modelId="{D9A80419-7918-4E83-83B1-5C2A319F96D7}" type="presOf" srcId="{8F6DD934-982D-40AC-AC12-0F5DB00F3600}" destId="{2E5CB258-1ADD-47E4-899E-422DE887E78F}" srcOrd="0" destOrd="0" presId="urn:microsoft.com/office/officeart/2005/8/layout/lProcess2"/>
    <dgm:cxn modelId="{ABB3761B-C0BB-4B59-B840-FA380300D0EE}" srcId="{78E4098D-E849-4157-BF9B-F74048CB0322}" destId="{C645D583-6501-4243-8595-B6AE91855460}" srcOrd="7" destOrd="0" parTransId="{55EA3EDC-D660-43B1-ADE4-1D28BA4FCE3C}" sibTransId="{D1B86195-5064-4603-9708-620B3C7D4F81}"/>
    <dgm:cxn modelId="{E24CFB1B-8C40-4344-9AA9-FB2371F339AD}" srcId="{78E4098D-E849-4157-BF9B-F74048CB0322}" destId="{C183FF82-AE52-4DAE-BD04-01817D750A74}" srcOrd="2" destOrd="0" parTransId="{409DFEAC-BC8A-4F9F-8611-A59074F97334}" sibTransId="{B73A0740-5B8A-4733-8A72-8CB037E34708}"/>
    <dgm:cxn modelId="{0649591E-EACA-4C03-B3C7-25ED159C3F28}" type="presOf" srcId="{008F9617-569D-4E50-A685-27C52316CD40}" destId="{957ADF1C-A235-4933-87D5-2F136C656FAC}" srcOrd="0" destOrd="0" presId="urn:microsoft.com/office/officeart/2005/8/layout/lProcess2"/>
    <dgm:cxn modelId="{D8CEAB1E-062E-4809-8D33-CB3FCE9F3806}" type="presOf" srcId="{FDD7A9EF-1E6D-4EF2-A859-60D279376C59}" destId="{E382B135-88B8-4B75-8302-22E6958EF312}" srcOrd="1" destOrd="0" presId="urn:microsoft.com/office/officeart/2005/8/layout/lProcess2"/>
    <dgm:cxn modelId="{9A825022-1545-4F54-B6F9-A16A43BF7BCE}" type="presOf" srcId="{57DC30B6-824C-4002-8C50-93A6D2BBC734}" destId="{328E64EA-E85F-4759-811C-D349A0D9329B}" srcOrd="0" destOrd="0" presId="urn:microsoft.com/office/officeart/2005/8/layout/lProcess2"/>
    <dgm:cxn modelId="{3D517628-15AB-47D8-A34B-AAF1B1DA378C}" type="presOf" srcId="{C183FF82-AE52-4DAE-BD04-01817D750A74}" destId="{B7D44216-D381-414E-B7A5-B97155B525F9}" srcOrd="0" destOrd="0" presId="urn:microsoft.com/office/officeart/2005/8/layout/lProcess2"/>
    <dgm:cxn modelId="{E3EF4432-F822-45D3-B707-48ED2F8B65CE}" type="presOf" srcId="{BBDFD63B-B9EF-4E13-A6B1-0F8916B94677}" destId="{CEF70EB1-1A2D-412E-B2B4-92DD42B9718B}" srcOrd="0" destOrd="0" presId="urn:microsoft.com/office/officeart/2005/8/layout/lProcess2"/>
    <dgm:cxn modelId="{69BC5233-C04C-45E3-996B-45F9E1757089}" type="presOf" srcId="{E42C653D-9C5E-4F74-B6CB-83E54BC1871D}" destId="{794FF419-4F7D-4AE6-8CB3-F69532A713BA}" srcOrd="0" destOrd="0" presId="urn:microsoft.com/office/officeart/2005/8/layout/lProcess2"/>
    <dgm:cxn modelId="{BE88E636-6AAB-46D3-8151-8DBC1A8D8737}" srcId="{018590CE-716C-4C56-9D2F-19E9E98C5AB0}" destId="{FDD7A9EF-1E6D-4EF2-A859-60D279376C59}" srcOrd="1" destOrd="0" parTransId="{6A1BDF9C-92B4-4EDB-A91F-68C3E4350748}" sibTransId="{77F2AB0C-92B0-4746-A59D-87FEC6788989}"/>
    <dgm:cxn modelId="{2FA5A240-C684-4F33-B989-3266CC5B2221}" srcId="{FDD7A9EF-1E6D-4EF2-A859-60D279376C59}" destId="{A5E0392F-F636-4334-ADA7-87F3292E9EA0}" srcOrd="6" destOrd="0" parTransId="{287464E8-8726-48A1-81CD-78854F5C5770}" sibTransId="{7387A1D5-0872-4044-8B28-45FDD6F35774}"/>
    <dgm:cxn modelId="{2B97585C-ADBB-4B01-8C87-EB596A1EC065}" type="presOf" srcId="{3A45DF86-A84E-492C-A581-C62FF14016D5}" destId="{B44614AE-FF0B-4C51-B926-AFADE5D7C0CA}" srcOrd="0" destOrd="0" presId="urn:microsoft.com/office/officeart/2005/8/layout/lProcess2"/>
    <dgm:cxn modelId="{4AC70B62-8E12-425B-BE0F-A94CF3D7EC60}" srcId="{24C9E736-C0FF-46F0-BC53-78C337F52976}" destId="{25608C58-9B39-4AEB-8C34-98C94BD0ABEE}" srcOrd="8" destOrd="0" parTransId="{47AFEF5E-6D7F-4E45-AF82-36BB2A5DA072}" sibTransId="{4B85DCD9-0179-4CF2-AA1F-18F8B057DC0E}"/>
    <dgm:cxn modelId="{2D054162-92C4-4AB0-A66A-88C363BDFA8B}" srcId="{3514C6C5-80AC-41CF-8893-A097AE77D009}" destId="{F4E75FE4-0CB0-4635-A5C3-3380420B5A36}" srcOrd="1" destOrd="0" parTransId="{3AA8F540-6DB0-4804-B80A-5535F6CA6EC9}" sibTransId="{FAD491A7-9B1E-432A-B521-9A9C0C1102E4}"/>
    <dgm:cxn modelId="{DC123563-8D97-439E-8266-126F2CB731B4}" type="presOf" srcId="{BB6C783A-8C80-4A36-8D6D-B2768C9585A7}" destId="{52C441BA-D6BE-4AD1-B594-2C936759110C}" srcOrd="0" destOrd="0" presId="urn:microsoft.com/office/officeart/2005/8/layout/lProcess2"/>
    <dgm:cxn modelId="{AC6BD666-77D9-4329-A529-280BEDB6E79F}" type="presOf" srcId="{3514C6C5-80AC-41CF-8893-A097AE77D009}" destId="{DAEFCF0E-B22C-430F-BB40-0A5AA1EB1CF1}" srcOrd="1" destOrd="0" presId="urn:microsoft.com/office/officeart/2005/8/layout/lProcess2"/>
    <dgm:cxn modelId="{8000E466-91D8-4430-8A07-0276BE79D711}" type="presOf" srcId="{C645D583-6501-4243-8595-B6AE91855460}" destId="{C9A41458-0928-45FF-B66D-394AAAEC6FD3}" srcOrd="0" destOrd="0" presId="urn:microsoft.com/office/officeart/2005/8/layout/lProcess2"/>
    <dgm:cxn modelId="{761D5C47-3384-4151-8BED-8498302BED4F}" srcId="{3514C6C5-80AC-41CF-8893-A097AE77D009}" destId="{B6830111-9145-49F6-A73C-1240F565C759}" srcOrd="2" destOrd="0" parTransId="{D9CF161C-1F50-40B2-8502-40696A0D0B1A}" sibTransId="{5BEFF6C3-F9A6-49AC-92E3-64F8987D9895}"/>
    <dgm:cxn modelId="{B37E9C48-F1FB-40FD-87A7-FD469E225C5F}" type="presOf" srcId="{24C9E736-C0FF-46F0-BC53-78C337F52976}" destId="{AE93773A-22FC-47A7-91C4-CE41407B3AB3}" srcOrd="0" destOrd="0" presId="urn:microsoft.com/office/officeart/2005/8/layout/lProcess2"/>
    <dgm:cxn modelId="{642CDC68-7D27-4F78-BC5E-0FA15DD6B21A}" srcId="{3514C6C5-80AC-41CF-8893-A097AE77D009}" destId="{D9BD49D0-7EDD-4D18-8773-22F0DE2D2787}" srcOrd="6" destOrd="0" parTransId="{120AA661-10E6-4B6D-B0A9-FB1B81303469}" sibTransId="{D25558E6-C21F-437F-87A9-0FB8D4FF70BE}"/>
    <dgm:cxn modelId="{A2B4C94A-7571-4413-920B-98D8CD2F907F}" type="presOf" srcId="{BF2F22B4-71A2-467C-9954-6DA47E18BE45}" destId="{D3EA0DAE-862F-4167-BEA7-88FF85F4F4F2}" srcOrd="0" destOrd="0" presId="urn:microsoft.com/office/officeart/2005/8/layout/lProcess2"/>
    <dgm:cxn modelId="{81E2444C-0238-402D-A498-DCAB098F48E8}" srcId="{018590CE-716C-4C56-9D2F-19E9E98C5AB0}" destId="{3514C6C5-80AC-41CF-8893-A097AE77D009}" srcOrd="0" destOrd="0" parTransId="{83DD4B34-4419-4465-B0DF-B6EBE5913340}" sibTransId="{CD4ECF22-91E2-4EFB-960B-ECEA78E1AE16}"/>
    <dgm:cxn modelId="{0B73786C-5964-4820-9385-3797FE404932}" srcId="{78E4098D-E849-4157-BF9B-F74048CB0322}" destId="{2B956A47-116E-429E-AF54-5EF725F005A2}" srcOrd="3" destOrd="0" parTransId="{931E94BE-4C69-4C54-93FA-F9DBB39F994B}" sibTransId="{27113065-2CE7-443D-A7D1-AD6616F1F618}"/>
    <dgm:cxn modelId="{170FC46E-5AB0-4B32-9C67-1B8609C342D0}" srcId="{78E4098D-E849-4157-BF9B-F74048CB0322}" destId="{78602D23-A4D5-4C5C-9092-46E321A9C15A}" srcOrd="0" destOrd="0" parTransId="{E4272123-A907-4118-BC9A-18BAF7E9CBDB}" sibTransId="{3BCBD30C-79A1-410E-AB92-6BFCFADB6432}"/>
    <dgm:cxn modelId="{AD23C24F-CB0C-480D-A759-C85BB9BCF9B5}" srcId="{FDD7A9EF-1E6D-4EF2-A859-60D279376C59}" destId="{B05A89E5-B793-4CFA-9395-25D941A03F8E}" srcOrd="7" destOrd="0" parTransId="{400B3029-C6AB-49A3-9B57-E6A5E68AFCF4}" sibTransId="{E545F7F0-D912-4C7D-A3B1-D0435055A0D6}"/>
    <dgm:cxn modelId="{5CB86670-7AE4-47FB-AFE6-DAF4C7C2B9CD}" srcId="{FDD7A9EF-1E6D-4EF2-A859-60D279376C59}" destId="{8F6DD934-982D-40AC-AC12-0F5DB00F3600}" srcOrd="5" destOrd="0" parTransId="{D5DABB91-D4B2-4FE0-8AA0-338FBBDBC7F2}" sibTransId="{03FBF7A9-EEC3-4798-A383-C885757D8D56}"/>
    <dgm:cxn modelId="{8AC1D950-65E0-4C62-BC16-C55276E5E511}" srcId="{FDD7A9EF-1E6D-4EF2-A859-60D279376C59}" destId="{7ACE709D-DBB4-4097-A36C-EDFCBADC32BC}" srcOrd="2" destOrd="0" parTransId="{8CA31D0C-3074-4AED-BF88-0DA7499E7C47}" sibTransId="{E44E8DD1-29A3-4A16-906C-504F8682BD57}"/>
    <dgm:cxn modelId="{52C81952-184B-4E32-A61D-A80B2A6FDC14}" type="presOf" srcId="{ABD6316B-C5DC-4791-BF01-0D9966809AAA}" destId="{260E355F-1BB9-47F5-BA67-B29774A23D99}" srcOrd="0" destOrd="0" presId="urn:microsoft.com/office/officeart/2005/8/layout/lProcess2"/>
    <dgm:cxn modelId="{AE8F6152-AD10-47C4-8E52-F12D7FAF7FD5}" srcId="{3514C6C5-80AC-41CF-8893-A097AE77D009}" destId="{BF2F22B4-71A2-467C-9954-6DA47E18BE45}" srcOrd="5" destOrd="0" parTransId="{841B0AE0-9689-4EEA-8346-4FFEB1B362DB}" sibTransId="{B6ECA9A8-999D-4016-B9D6-AD35EF5D915F}"/>
    <dgm:cxn modelId="{29AC6552-99BC-4FD8-BF9C-DECBF733ECFF}" srcId="{78E4098D-E849-4157-BF9B-F74048CB0322}" destId="{DB278E6E-0D29-4382-9576-5AF4A3310CEC}" srcOrd="5" destOrd="0" parTransId="{70D8C4A8-77C7-4611-93D4-856333541B16}" sibTransId="{5D5F326F-261C-45E2-B465-E88532CB5557}"/>
    <dgm:cxn modelId="{C38D7272-2FC1-4D85-A98E-AFC7F8651EC5}" srcId="{3514C6C5-80AC-41CF-8893-A097AE77D009}" destId="{2043F1DB-FADA-43D6-9C63-F232A41F7B38}" srcOrd="3" destOrd="0" parTransId="{A1A70C21-A48B-46ED-8509-C247D8AA69AB}" sibTransId="{6A92B622-0B8F-4649-BE20-A5304CDEF46C}"/>
    <dgm:cxn modelId="{9D851E53-E731-471A-AA87-32789E3C9086}" type="presOf" srcId="{A661F8F1-EFF9-4BF6-BAF0-95E0AB360D3F}" destId="{207AA7B6-1E93-4A0B-B602-DD2E936E6149}" srcOrd="0" destOrd="0" presId="urn:microsoft.com/office/officeart/2005/8/layout/lProcess2"/>
    <dgm:cxn modelId="{C1B76C74-424B-45F0-8281-EDF238A21013}" srcId="{24C9E736-C0FF-46F0-BC53-78C337F52976}" destId="{9BC78B73-C41F-4BB4-87DE-959C588D3FD8}" srcOrd="3" destOrd="0" parTransId="{DA18D15C-A2CC-4746-9B6A-7C80C2E16015}" sibTransId="{C481FEB4-56A9-4741-A0D5-1E9D7E11A90D}"/>
    <dgm:cxn modelId="{FDF4E275-9F96-46DA-84DD-423249D4B338}" type="presOf" srcId="{DDD00EEC-460F-4759-933D-FB345B917628}" destId="{7062C5EE-A4E8-45A0-9F91-32B320B0A29A}" srcOrd="0" destOrd="0" presId="urn:microsoft.com/office/officeart/2005/8/layout/lProcess2"/>
    <dgm:cxn modelId="{EFD42156-2292-439D-9AAA-E1F333F17A5D}" type="presOf" srcId="{78E4098D-E849-4157-BF9B-F74048CB0322}" destId="{5014DCC9-0619-4163-99E5-DF93A8C7B480}" srcOrd="1" destOrd="0" presId="urn:microsoft.com/office/officeart/2005/8/layout/lProcess2"/>
    <dgm:cxn modelId="{2CE99C79-ECEC-4166-824D-A0DADBB73486}" srcId="{24C9E736-C0FF-46F0-BC53-78C337F52976}" destId="{63080725-C10C-42D6-B1FA-72F0124BEAC0}" srcOrd="0" destOrd="0" parTransId="{4F9BE9B8-85BB-4BE5-B589-8FCBB6D0AB10}" sibTransId="{B8F724C9-B29E-42DE-87D9-5C9B6C01BC28}"/>
    <dgm:cxn modelId="{A5B2A559-80A7-4338-9A45-A4CBD1B22AFC}" type="presOf" srcId="{9BC78B73-C41F-4BB4-87DE-959C588D3FD8}" destId="{E0015CD8-35C1-42F5-9615-A106C4CD7D3B}" srcOrd="0" destOrd="0" presId="urn:microsoft.com/office/officeart/2005/8/layout/lProcess2"/>
    <dgm:cxn modelId="{0DA2187E-FDA3-42AD-B695-DC95EA52655D}" type="presOf" srcId="{B0B44CCD-C45C-4887-AC32-17DD75D3D3F1}" destId="{51A91FF2-AF15-4F6B-AD33-E7FF454B8BD0}" srcOrd="0" destOrd="0" presId="urn:microsoft.com/office/officeart/2005/8/layout/lProcess2"/>
    <dgm:cxn modelId="{1E28757F-7DC0-4B45-A741-1F22456EA3EE}" srcId="{78E4098D-E849-4157-BF9B-F74048CB0322}" destId="{C1BC1B24-0666-42BD-A606-0A443E4A7D87}" srcOrd="6" destOrd="0" parTransId="{D5D158B3-2A26-4485-83F8-EA04686260E3}" sibTransId="{019DA786-CCAF-4032-8F00-5D2B2AFC3CD1}"/>
    <dgm:cxn modelId="{0DA40C80-00D2-44FC-9B2F-0E1C87C655DB}" srcId="{FDD7A9EF-1E6D-4EF2-A859-60D279376C59}" destId="{42550DBD-4238-45E6-8B83-E5F72239844A}" srcOrd="0" destOrd="0" parTransId="{DE69FD7E-C173-4533-8212-935ED80DBB61}" sibTransId="{F5C5FD99-A477-43A2-B92C-3C302C2D2AC9}"/>
    <dgm:cxn modelId="{2BC06081-AFE7-469B-B2A7-688416A836DC}" srcId="{24C9E736-C0FF-46F0-BC53-78C337F52976}" destId="{DC87D06C-FDB9-4423-8F0C-EC526F870450}" srcOrd="6" destOrd="0" parTransId="{E75B9477-D169-463E-B7F8-80F3718E7F32}" sibTransId="{B9DE6BFE-DA43-417E-ACC1-27F9073D0BE2}"/>
    <dgm:cxn modelId="{0578C882-E884-4334-A21F-BCDC6F8182A5}" type="presOf" srcId="{42550DBD-4238-45E6-8B83-E5F72239844A}" destId="{E43FCB57-53D4-4AD8-836E-E08AEF721BFF}" srcOrd="0" destOrd="0" presId="urn:microsoft.com/office/officeart/2005/8/layout/lProcess2"/>
    <dgm:cxn modelId="{8407C683-A4E5-4DD4-A5AC-91AD14C7F971}" type="presOf" srcId="{B6830111-9145-49F6-A73C-1240F565C759}" destId="{5E9F8059-7214-4D63-854D-63D3538AF80F}" srcOrd="0" destOrd="0" presId="urn:microsoft.com/office/officeart/2005/8/layout/lProcess2"/>
    <dgm:cxn modelId="{02B8CF84-3F92-471E-BC88-9C0F87F63EFC}" srcId="{78E4098D-E849-4157-BF9B-F74048CB0322}" destId="{FAE11B42-736D-41F0-840B-B2F957D3DD39}" srcOrd="8" destOrd="0" parTransId="{93CAF095-69DE-46CD-B956-AD770BA77F4A}" sibTransId="{301DECCF-2E03-4980-BA9D-CB9037EE0556}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4BC7C38A-E843-4D45-9FF5-0D810ABAC31F}" type="presOf" srcId="{D6FF4DCB-A009-4014-BC57-43E9C06840F1}" destId="{C8BC26FE-D64A-4713-8CB5-F1C5510167FF}" srcOrd="0" destOrd="0" presId="urn:microsoft.com/office/officeart/2005/8/layout/lProcess2"/>
    <dgm:cxn modelId="{C15BBD8D-92F0-4B12-B65F-D958FBD92357}" type="presOf" srcId="{FAE11B42-736D-41F0-840B-B2F957D3DD39}" destId="{BFAC0C4C-912B-46EF-89C5-06199010595F}" srcOrd="0" destOrd="0" presId="urn:microsoft.com/office/officeart/2005/8/layout/lProcess2"/>
    <dgm:cxn modelId="{D85F98A3-10B2-474A-B4DD-791AD751A5B4}" type="presOf" srcId="{24C9E736-C0FF-46F0-BC53-78C337F52976}" destId="{0BF4B1FA-EDCA-4946-BFEF-BC3D5878C5C7}" srcOrd="1" destOrd="0" presId="urn:microsoft.com/office/officeart/2005/8/layout/lProcess2"/>
    <dgm:cxn modelId="{EC5C85A6-024E-4B39-BC32-3745B2F7A994}" type="presOf" srcId="{B05A89E5-B793-4CFA-9395-25D941A03F8E}" destId="{B61F573D-0EE0-48AC-9B57-29596CB850C3}" srcOrd="0" destOrd="0" presId="urn:microsoft.com/office/officeart/2005/8/layout/lProcess2"/>
    <dgm:cxn modelId="{2AF224A8-A4A6-4CA8-BA8E-37BC6C711119}" type="presOf" srcId="{8F500B29-1640-43ED-9DEF-605E73DB9635}" destId="{04C4B3A5-825D-4C32-BE0F-5E5886BB51D5}" srcOrd="0" destOrd="0" presId="urn:microsoft.com/office/officeart/2005/8/layout/lProcess2"/>
    <dgm:cxn modelId="{374F4FAA-C879-43F2-ADFB-65026771E8C0}" type="presOf" srcId="{2B956A47-116E-429E-AF54-5EF725F005A2}" destId="{F00164F6-E955-4242-B632-1FE010700F18}" srcOrd="0" destOrd="0" presId="urn:microsoft.com/office/officeart/2005/8/layout/lProcess2"/>
    <dgm:cxn modelId="{665176AC-9F91-4398-973B-C9E38A47C617}" srcId="{018590CE-716C-4C56-9D2F-19E9E98C5AB0}" destId="{24C9E736-C0FF-46F0-BC53-78C337F52976}" srcOrd="2" destOrd="0" parTransId="{CAD41118-34D4-47B9-8F62-A8743C8D03EC}" sibTransId="{401D1ED4-A4D9-4EC2-8E7E-44120BD8E344}"/>
    <dgm:cxn modelId="{D9DB13AE-AB92-462A-85B3-2097D1FCA3B9}" srcId="{24C9E736-C0FF-46F0-BC53-78C337F52976}" destId="{B0B44CCD-C45C-4887-AC32-17DD75D3D3F1}" srcOrd="5" destOrd="0" parTransId="{F5DD9484-4CEC-44BF-A63F-3F138F23DA4D}" sibTransId="{D6BD6B4B-9A4F-43D2-A8A5-EB9A92FA3CAA}"/>
    <dgm:cxn modelId="{575F97B7-A0B8-42E6-A909-ADB80F7E8CB0}" srcId="{FDD7A9EF-1E6D-4EF2-A859-60D279376C59}" destId="{3A45DF86-A84E-492C-A581-C62FF14016D5}" srcOrd="1" destOrd="0" parTransId="{AC2CF806-8D9B-446A-99A2-29ACFA578322}" sibTransId="{053B00E3-D617-4657-9E21-5941A175711F}"/>
    <dgm:cxn modelId="{41E138B8-1CC7-4B66-B509-D30717C6CD47}" type="presOf" srcId="{F4E75FE4-0CB0-4635-A5C3-3380420B5A36}" destId="{AE9CFF2C-7BA6-4310-A84E-F40C40055E50}" srcOrd="0" destOrd="0" presId="urn:microsoft.com/office/officeart/2005/8/layout/lProcess2"/>
    <dgm:cxn modelId="{4E9EE6B9-3DF9-4B40-A500-A8B4413C5008}" srcId="{78E4098D-E849-4157-BF9B-F74048CB0322}" destId="{8EAFCA83-87C9-48E1-819B-BEAA752F3B0C}" srcOrd="4" destOrd="0" parTransId="{CE50F9AF-73CD-4B2A-BD95-35EE55A15EE5}" sibTransId="{B311C516-3997-479F-875A-DD4C86274386}"/>
    <dgm:cxn modelId="{613EA4BD-A13E-4A4C-B460-195E1C578033}" type="presOf" srcId="{D9BD49D0-7EDD-4D18-8773-22F0DE2D2787}" destId="{CBD9FD79-86FC-408D-86E9-A08904E43B98}" srcOrd="0" destOrd="0" presId="urn:microsoft.com/office/officeart/2005/8/layout/lProcess2"/>
    <dgm:cxn modelId="{A26922C0-AEE8-41F2-9CE7-13CED9AF58D5}" srcId="{FDD7A9EF-1E6D-4EF2-A859-60D279376C59}" destId="{BB6C783A-8C80-4A36-8D6D-B2768C9585A7}" srcOrd="4" destOrd="0" parTransId="{02606E06-3ED7-4288-8962-205563224877}" sibTransId="{D106127D-57BA-4047-9402-13B9A49225A1}"/>
    <dgm:cxn modelId="{F56FECC2-0814-40B0-8882-FA1E04976696}" type="presOf" srcId="{63080725-C10C-42D6-B1FA-72F0124BEAC0}" destId="{30B00191-B335-4C9F-8673-17D757DB15B7}" srcOrd="0" destOrd="0" presId="urn:microsoft.com/office/officeart/2005/8/layout/lProcess2"/>
    <dgm:cxn modelId="{9053B3C3-76DC-4951-8489-5D8009971CF9}" srcId="{018590CE-716C-4C56-9D2F-19E9E98C5AB0}" destId="{78E4098D-E849-4157-BF9B-F74048CB0322}" srcOrd="3" destOrd="0" parTransId="{A3DED5F8-3D06-4EC2-9BCF-181A4E88FF4D}" sibTransId="{AD0292C2-DA42-49B5-A4BA-FA652DCA32C8}"/>
    <dgm:cxn modelId="{1E4BD8C5-DCDF-4921-876E-B8B13158A0AA}" type="presOf" srcId="{8531CA9F-B51E-4B06-8AB0-C066BF524095}" destId="{10A53A25-BDAB-48E1-98C8-E0D32EEAE626}" srcOrd="0" destOrd="0" presId="urn:microsoft.com/office/officeart/2005/8/layout/lProcess2"/>
    <dgm:cxn modelId="{673070C6-1D6D-4F7B-86CF-6B942BD2A5BD}" type="presOf" srcId="{DB278E6E-0D29-4382-9576-5AF4A3310CEC}" destId="{17BD4124-CC63-4533-A7E1-DEEBCBC6CBCF}" srcOrd="0" destOrd="0" presId="urn:microsoft.com/office/officeart/2005/8/layout/lProcess2"/>
    <dgm:cxn modelId="{AF3C7EC6-EB32-4E2F-AB81-B1C03A2C8153}" srcId="{24C9E736-C0FF-46F0-BC53-78C337F52976}" destId="{008F9617-569D-4E50-A685-27C52316CD40}" srcOrd="4" destOrd="0" parTransId="{43EB61A2-EF95-4BCE-9983-A8FAF0AD47A6}" sibTransId="{66255D53-CCEC-46E5-8D31-2D50E0968AEF}"/>
    <dgm:cxn modelId="{1A7C61C8-530A-4A4C-916E-B9733CABAD0C}" srcId="{3514C6C5-80AC-41CF-8893-A097AE77D009}" destId="{ABD6316B-C5DC-4791-BF01-0D9966809AAA}" srcOrd="8" destOrd="0" parTransId="{14572A66-3120-4BC3-9159-8608E943CEE0}" sibTransId="{11E8C15E-3713-4317-8880-493758702785}"/>
    <dgm:cxn modelId="{2F13CACE-FA50-471D-9415-B586ACD99DA5}" type="presOf" srcId="{FDD7A9EF-1E6D-4EF2-A859-60D279376C59}" destId="{449D509C-9CB3-425B-B67C-73150C5B528C}" srcOrd="0" destOrd="0" presId="urn:microsoft.com/office/officeart/2005/8/layout/lProcess2"/>
    <dgm:cxn modelId="{058EB0D7-91E7-46A8-ACDE-49C4B65E9370}" type="presOf" srcId="{C1BC1B24-0666-42BD-A606-0A443E4A7D87}" destId="{B4A8F28D-7D32-4E8C-A38C-688C6047471B}" srcOrd="0" destOrd="0" presId="urn:microsoft.com/office/officeart/2005/8/layout/lProcess2"/>
    <dgm:cxn modelId="{1F7E95D9-5097-4C6F-B6E2-333D976BA4DB}" srcId="{24C9E736-C0FF-46F0-BC53-78C337F52976}" destId="{8531CA9F-B51E-4B06-8AB0-C066BF524095}" srcOrd="2" destOrd="0" parTransId="{2FB6C49C-C3BF-47F1-91AF-82B5D98F3615}" sibTransId="{F4ED87CC-5679-4EEF-9475-DFFEB2D807CC}"/>
    <dgm:cxn modelId="{33501ADB-36B8-414A-9461-4477031FFF45}" type="presOf" srcId="{A5E0392F-F636-4334-ADA7-87F3292E9EA0}" destId="{69E271AC-1FC0-42BA-ACBA-CF749EC409D6}" srcOrd="0" destOrd="0" presId="urn:microsoft.com/office/officeart/2005/8/layout/lProcess2"/>
    <dgm:cxn modelId="{942F28DD-3BAB-4047-B038-26C9385F50C3}" type="presOf" srcId="{3514C6C5-80AC-41CF-8893-A097AE77D009}" destId="{AFBBF087-6A9E-458E-A42F-5BE059D6CDB7}" srcOrd="0" destOrd="0" presId="urn:microsoft.com/office/officeart/2005/8/layout/lProcess2"/>
    <dgm:cxn modelId="{7079E8DD-62A2-4F80-818C-DD21404BDC78}" srcId="{FDD7A9EF-1E6D-4EF2-A859-60D279376C59}" destId="{DDD00EEC-460F-4759-933D-FB345B917628}" srcOrd="8" destOrd="0" parTransId="{55B3BD13-716B-40EF-AF28-6881D8CDC3AE}" sibTransId="{6A3D58EE-CD00-4F2A-BAC8-DD6A0420FFD7}"/>
    <dgm:cxn modelId="{E42CB1EA-A68E-40E7-8B71-A0AD0F1B2E30}" srcId="{FDD7A9EF-1E6D-4EF2-A859-60D279376C59}" destId="{BBDFD63B-B9EF-4E13-A6B1-0F8916B94677}" srcOrd="3" destOrd="0" parTransId="{54BF71EE-93F2-4259-B866-35CA69F5B3D6}" sibTransId="{F7A42FB2-545A-471A-ABCF-116DC2CE98E6}"/>
    <dgm:cxn modelId="{7F8A01EC-37C8-4D87-BAEE-C2C30DD22C12}" type="presOf" srcId="{A2EA8244-B384-430F-AA77-41A63935A070}" destId="{28339DB8-7A53-40E4-90F7-EA6FBC1080FF}" srcOrd="0" destOrd="0" presId="urn:microsoft.com/office/officeart/2005/8/layout/lProcess2"/>
    <dgm:cxn modelId="{82600FEF-7568-48C9-99EB-7817442201DB}" type="presOf" srcId="{8EAFCA83-87C9-48E1-819B-BEAA752F3B0C}" destId="{5BD0FD2F-FFBD-4BB7-B43C-DEFFCF9C9D8C}" srcOrd="0" destOrd="0" presId="urn:microsoft.com/office/officeart/2005/8/layout/lProcess2"/>
    <dgm:cxn modelId="{99198EF4-62BB-4BA7-A483-B03DA962BA89}" type="presOf" srcId="{7ACE709D-DBB4-4097-A36C-EDFCBADC32BC}" destId="{E84845C6-4038-41BF-9FBF-ED85F82FAEC7}" srcOrd="0" destOrd="0" presId="urn:microsoft.com/office/officeart/2005/8/layout/lProcess2"/>
    <dgm:cxn modelId="{64DEFFF7-6FA2-4253-BD5E-8C556453EE89}" srcId="{24C9E736-C0FF-46F0-BC53-78C337F52976}" destId="{A2EA8244-B384-430F-AA77-41A63935A070}" srcOrd="1" destOrd="0" parTransId="{EAE63FDC-1683-4B55-A88A-D2968065C77B}" sibTransId="{131AA542-4797-4713-8DAB-575E1C5822FC}"/>
    <dgm:cxn modelId="{EE6F57FB-025F-4BE5-B9EA-AF2BAA38A055}" type="presOf" srcId="{7FB283ED-0F41-4B6F-AA36-6B0F0F6A0F97}" destId="{AC9BB069-307B-4542-A18B-8B3C29B9F652}" srcOrd="0" destOrd="0" presId="urn:microsoft.com/office/officeart/2005/8/layout/lProcess2"/>
    <dgm:cxn modelId="{E1D6285B-7A82-4C79-92B4-15444A9ECC29}" type="presParOf" srcId="{65EB08CC-0CEB-4F0F-9C8C-C0DD5B5A1290}" destId="{04E061C3-D703-45D8-9ADC-0E973D004589}" srcOrd="0" destOrd="0" presId="urn:microsoft.com/office/officeart/2005/8/layout/lProcess2"/>
    <dgm:cxn modelId="{9655F4F4-D920-4A7B-8236-E69227CEDAB2}" type="presParOf" srcId="{04E061C3-D703-45D8-9ADC-0E973D004589}" destId="{AFBBF087-6A9E-458E-A42F-5BE059D6CDB7}" srcOrd="0" destOrd="0" presId="urn:microsoft.com/office/officeart/2005/8/layout/lProcess2"/>
    <dgm:cxn modelId="{715E9CB3-72A2-4589-B140-3D755349C7E1}" type="presParOf" srcId="{04E061C3-D703-45D8-9ADC-0E973D004589}" destId="{DAEFCF0E-B22C-430F-BB40-0A5AA1EB1CF1}" srcOrd="1" destOrd="0" presId="urn:microsoft.com/office/officeart/2005/8/layout/lProcess2"/>
    <dgm:cxn modelId="{90B438ED-A05C-4092-9E68-7E22B7FD1656}" type="presParOf" srcId="{04E061C3-D703-45D8-9ADC-0E973D004589}" destId="{EB912E8F-6385-4197-A7B7-4638836D1DA3}" srcOrd="2" destOrd="0" presId="urn:microsoft.com/office/officeart/2005/8/layout/lProcess2"/>
    <dgm:cxn modelId="{A8CBC183-2684-4206-A317-0566D1F43A47}" type="presParOf" srcId="{EB912E8F-6385-4197-A7B7-4638836D1DA3}" destId="{E802FA5E-F1F1-43FE-A3E0-58EBF2EA3DF4}" srcOrd="0" destOrd="0" presId="urn:microsoft.com/office/officeart/2005/8/layout/lProcess2"/>
    <dgm:cxn modelId="{715B3352-FA1F-47F0-B0E5-77B32B873FAB}" type="presParOf" srcId="{E802FA5E-F1F1-43FE-A3E0-58EBF2EA3DF4}" destId="{C8BC26FE-D64A-4713-8CB5-F1C5510167FF}" srcOrd="0" destOrd="0" presId="urn:microsoft.com/office/officeart/2005/8/layout/lProcess2"/>
    <dgm:cxn modelId="{1977FB89-DFBD-4E0C-9428-73655AF5B480}" type="presParOf" srcId="{E802FA5E-F1F1-43FE-A3E0-58EBF2EA3DF4}" destId="{90337065-3E2C-429A-84CF-F2520F18174C}" srcOrd="1" destOrd="0" presId="urn:microsoft.com/office/officeart/2005/8/layout/lProcess2"/>
    <dgm:cxn modelId="{63EC4325-06EC-477B-9E98-435A52F50E03}" type="presParOf" srcId="{E802FA5E-F1F1-43FE-A3E0-58EBF2EA3DF4}" destId="{AE9CFF2C-7BA6-4310-A84E-F40C40055E50}" srcOrd="2" destOrd="0" presId="urn:microsoft.com/office/officeart/2005/8/layout/lProcess2"/>
    <dgm:cxn modelId="{4BDF811F-7CC9-4831-A8D6-63642C1294CD}" type="presParOf" srcId="{E802FA5E-F1F1-43FE-A3E0-58EBF2EA3DF4}" destId="{201AE6C3-3D0F-4D1A-81AF-6A696F4AD24D}" srcOrd="3" destOrd="0" presId="urn:microsoft.com/office/officeart/2005/8/layout/lProcess2"/>
    <dgm:cxn modelId="{BE546087-FEC0-4002-87E6-6D109353996F}" type="presParOf" srcId="{E802FA5E-F1F1-43FE-A3E0-58EBF2EA3DF4}" destId="{5E9F8059-7214-4D63-854D-63D3538AF80F}" srcOrd="4" destOrd="0" presId="urn:microsoft.com/office/officeart/2005/8/layout/lProcess2"/>
    <dgm:cxn modelId="{2E68977F-F233-42DB-A7A7-7BDA9C7720F7}" type="presParOf" srcId="{E802FA5E-F1F1-43FE-A3E0-58EBF2EA3DF4}" destId="{85A29C0D-BE9A-4661-AAED-F2FBDC7576E9}" srcOrd="5" destOrd="0" presId="urn:microsoft.com/office/officeart/2005/8/layout/lProcess2"/>
    <dgm:cxn modelId="{75F6CE54-AFC4-44C5-B1A3-EF9472B01760}" type="presParOf" srcId="{E802FA5E-F1F1-43FE-A3E0-58EBF2EA3DF4}" destId="{E0267A6C-A9AD-4C30-A4C0-9C2640103B2E}" srcOrd="6" destOrd="0" presId="urn:microsoft.com/office/officeart/2005/8/layout/lProcess2"/>
    <dgm:cxn modelId="{CDE6F8E1-D6F9-4F17-8E8E-4D3BEF20BE4C}" type="presParOf" srcId="{E802FA5E-F1F1-43FE-A3E0-58EBF2EA3DF4}" destId="{2C705A28-73E3-40D6-8FB5-B237B038A814}" srcOrd="7" destOrd="0" presId="urn:microsoft.com/office/officeart/2005/8/layout/lProcess2"/>
    <dgm:cxn modelId="{FF7A2740-3CD6-4B09-8CDA-D695F535E370}" type="presParOf" srcId="{E802FA5E-F1F1-43FE-A3E0-58EBF2EA3DF4}" destId="{328E64EA-E85F-4759-811C-D349A0D9329B}" srcOrd="8" destOrd="0" presId="urn:microsoft.com/office/officeart/2005/8/layout/lProcess2"/>
    <dgm:cxn modelId="{E32AC96C-1269-4C70-9617-5EC2FC2E31A7}" type="presParOf" srcId="{E802FA5E-F1F1-43FE-A3E0-58EBF2EA3DF4}" destId="{BB5B169C-40C2-4476-A69F-B93BE4C91BE5}" srcOrd="9" destOrd="0" presId="urn:microsoft.com/office/officeart/2005/8/layout/lProcess2"/>
    <dgm:cxn modelId="{DB25D6BB-F530-467A-BEF2-16F4C5CC2BFA}" type="presParOf" srcId="{E802FA5E-F1F1-43FE-A3E0-58EBF2EA3DF4}" destId="{D3EA0DAE-862F-4167-BEA7-88FF85F4F4F2}" srcOrd="10" destOrd="0" presId="urn:microsoft.com/office/officeart/2005/8/layout/lProcess2"/>
    <dgm:cxn modelId="{A5BAE3DD-A51C-4EA7-AD72-127D34F99320}" type="presParOf" srcId="{E802FA5E-F1F1-43FE-A3E0-58EBF2EA3DF4}" destId="{14237509-BB18-40ED-84FD-0210D1092390}" srcOrd="11" destOrd="0" presId="urn:microsoft.com/office/officeart/2005/8/layout/lProcess2"/>
    <dgm:cxn modelId="{2637EB6E-E422-4624-9FB3-765D8004CC1F}" type="presParOf" srcId="{E802FA5E-F1F1-43FE-A3E0-58EBF2EA3DF4}" destId="{CBD9FD79-86FC-408D-86E9-A08904E43B98}" srcOrd="12" destOrd="0" presId="urn:microsoft.com/office/officeart/2005/8/layout/lProcess2"/>
    <dgm:cxn modelId="{9728B20F-C219-41D1-9AE6-AABAE812F646}" type="presParOf" srcId="{E802FA5E-F1F1-43FE-A3E0-58EBF2EA3DF4}" destId="{B3604007-89E9-420C-B7C3-B83861F68F51}" srcOrd="13" destOrd="0" presId="urn:microsoft.com/office/officeart/2005/8/layout/lProcess2"/>
    <dgm:cxn modelId="{BF20D3D7-FEEC-4E1A-AF49-74244C491D54}" type="presParOf" srcId="{E802FA5E-F1F1-43FE-A3E0-58EBF2EA3DF4}" destId="{04C4B3A5-825D-4C32-BE0F-5E5886BB51D5}" srcOrd="14" destOrd="0" presId="urn:microsoft.com/office/officeart/2005/8/layout/lProcess2"/>
    <dgm:cxn modelId="{8D32D1C0-A0CD-4FDE-BDF5-A784534ED01A}" type="presParOf" srcId="{E802FA5E-F1F1-43FE-A3E0-58EBF2EA3DF4}" destId="{D3810A89-43E7-4248-B0DF-AC0ED8031BE1}" srcOrd="15" destOrd="0" presId="urn:microsoft.com/office/officeart/2005/8/layout/lProcess2"/>
    <dgm:cxn modelId="{A7C793D3-C05C-418B-A47B-118B6156F2BF}" type="presParOf" srcId="{E802FA5E-F1F1-43FE-A3E0-58EBF2EA3DF4}" destId="{260E355F-1BB9-47F5-BA67-B29774A23D99}" srcOrd="16" destOrd="0" presId="urn:microsoft.com/office/officeart/2005/8/layout/lProcess2"/>
    <dgm:cxn modelId="{720F63D4-B444-442E-BBE0-94FF9D741B69}" type="presParOf" srcId="{E802FA5E-F1F1-43FE-A3E0-58EBF2EA3DF4}" destId="{6AA25883-8E2D-4138-9292-6501AD790DF6}" srcOrd="17" destOrd="0" presId="urn:microsoft.com/office/officeart/2005/8/layout/lProcess2"/>
    <dgm:cxn modelId="{578759CD-01B8-424F-A4DB-D453DCFDE4CD}" type="presParOf" srcId="{E802FA5E-F1F1-43FE-A3E0-58EBF2EA3DF4}" destId="{207AA7B6-1E93-4A0B-B602-DD2E936E6149}" srcOrd="18" destOrd="0" presId="urn:microsoft.com/office/officeart/2005/8/layout/lProcess2"/>
    <dgm:cxn modelId="{887142E6-89DA-4672-9FFB-031857B3781E}" type="presParOf" srcId="{65EB08CC-0CEB-4F0F-9C8C-C0DD5B5A1290}" destId="{3B6F8ECD-A83B-405D-86ED-E9447EAB942E}" srcOrd="1" destOrd="0" presId="urn:microsoft.com/office/officeart/2005/8/layout/lProcess2"/>
    <dgm:cxn modelId="{831AB1DF-40D0-4B45-AD15-B7090B37F85D}" type="presParOf" srcId="{65EB08CC-0CEB-4F0F-9C8C-C0DD5B5A1290}" destId="{F824748E-8D10-41BC-A0B4-32742C38352D}" srcOrd="2" destOrd="0" presId="urn:microsoft.com/office/officeart/2005/8/layout/lProcess2"/>
    <dgm:cxn modelId="{37F74D2D-6BA2-48FE-8585-DF795E2346A9}" type="presParOf" srcId="{F824748E-8D10-41BC-A0B4-32742C38352D}" destId="{449D509C-9CB3-425B-B67C-73150C5B528C}" srcOrd="0" destOrd="0" presId="urn:microsoft.com/office/officeart/2005/8/layout/lProcess2"/>
    <dgm:cxn modelId="{B54D9329-CAA3-43F9-B105-BF049B729685}" type="presParOf" srcId="{F824748E-8D10-41BC-A0B4-32742C38352D}" destId="{E382B135-88B8-4B75-8302-22E6958EF312}" srcOrd="1" destOrd="0" presId="urn:microsoft.com/office/officeart/2005/8/layout/lProcess2"/>
    <dgm:cxn modelId="{CA01D490-F6C6-4EC1-8CC7-F2DC6EABC721}" type="presParOf" srcId="{F824748E-8D10-41BC-A0B4-32742C38352D}" destId="{1ADD3E00-6DB5-471F-891A-0B455E316FEA}" srcOrd="2" destOrd="0" presId="urn:microsoft.com/office/officeart/2005/8/layout/lProcess2"/>
    <dgm:cxn modelId="{FC4A4644-16B0-4F99-A977-CF42475F3202}" type="presParOf" srcId="{1ADD3E00-6DB5-471F-891A-0B455E316FEA}" destId="{3781A253-D6E4-4F44-9FFF-E1F187BB01BC}" srcOrd="0" destOrd="0" presId="urn:microsoft.com/office/officeart/2005/8/layout/lProcess2"/>
    <dgm:cxn modelId="{52BCF7DD-401F-4C9F-95CB-F99E14285E7D}" type="presParOf" srcId="{3781A253-D6E4-4F44-9FFF-E1F187BB01BC}" destId="{E43FCB57-53D4-4AD8-836E-E08AEF721BFF}" srcOrd="0" destOrd="0" presId="urn:microsoft.com/office/officeart/2005/8/layout/lProcess2"/>
    <dgm:cxn modelId="{215E5D9D-0D3B-4845-A677-E5DC40EF70D7}" type="presParOf" srcId="{3781A253-D6E4-4F44-9FFF-E1F187BB01BC}" destId="{4A42ACF3-4B88-4683-8269-2C9F59B8244A}" srcOrd="1" destOrd="0" presId="urn:microsoft.com/office/officeart/2005/8/layout/lProcess2"/>
    <dgm:cxn modelId="{540A8A34-4166-4C9D-81B1-180076A093C8}" type="presParOf" srcId="{3781A253-D6E4-4F44-9FFF-E1F187BB01BC}" destId="{B44614AE-FF0B-4C51-B926-AFADE5D7C0CA}" srcOrd="2" destOrd="0" presId="urn:microsoft.com/office/officeart/2005/8/layout/lProcess2"/>
    <dgm:cxn modelId="{4D08F246-1AC5-4A8A-9D82-BD2D98562F3E}" type="presParOf" srcId="{3781A253-D6E4-4F44-9FFF-E1F187BB01BC}" destId="{CDB42B87-851F-4025-80BA-4B4D6F21928B}" srcOrd="3" destOrd="0" presId="urn:microsoft.com/office/officeart/2005/8/layout/lProcess2"/>
    <dgm:cxn modelId="{38A26FB8-9D63-4205-940C-18E6D05C8151}" type="presParOf" srcId="{3781A253-D6E4-4F44-9FFF-E1F187BB01BC}" destId="{E84845C6-4038-41BF-9FBF-ED85F82FAEC7}" srcOrd="4" destOrd="0" presId="urn:microsoft.com/office/officeart/2005/8/layout/lProcess2"/>
    <dgm:cxn modelId="{D85E62AB-A3D6-4136-A8CB-7F9B455ABD78}" type="presParOf" srcId="{3781A253-D6E4-4F44-9FFF-E1F187BB01BC}" destId="{BB76F0AC-1AB4-4AB6-866C-20CDAEE4B0DE}" srcOrd="5" destOrd="0" presId="urn:microsoft.com/office/officeart/2005/8/layout/lProcess2"/>
    <dgm:cxn modelId="{217628DE-9314-4146-AE9A-32487C098203}" type="presParOf" srcId="{3781A253-D6E4-4F44-9FFF-E1F187BB01BC}" destId="{CEF70EB1-1A2D-412E-B2B4-92DD42B9718B}" srcOrd="6" destOrd="0" presId="urn:microsoft.com/office/officeart/2005/8/layout/lProcess2"/>
    <dgm:cxn modelId="{E6E55E9C-F7E7-4771-966D-D888E0B0817D}" type="presParOf" srcId="{3781A253-D6E4-4F44-9FFF-E1F187BB01BC}" destId="{A4294385-24B5-487D-8D58-BD23D10C3C01}" srcOrd="7" destOrd="0" presId="urn:microsoft.com/office/officeart/2005/8/layout/lProcess2"/>
    <dgm:cxn modelId="{AAAA0FFB-225B-41D4-951E-8705D3827777}" type="presParOf" srcId="{3781A253-D6E4-4F44-9FFF-E1F187BB01BC}" destId="{52C441BA-D6BE-4AD1-B594-2C936759110C}" srcOrd="8" destOrd="0" presId="urn:microsoft.com/office/officeart/2005/8/layout/lProcess2"/>
    <dgm:cxn modelId="{9BDD341F-2D1B-4B7B-8EED-F06590D12609}" type="presParOf" srcId="{3781A253-D6E4-4F44-9FFF-E1F187BB01BC}" destId="{CF9BD01B-B192-49C8-B3EF-9A951EDD52EA}" srcOrd="9" destOrd="0" presId="urn:microsoft.com/office/officeart/2005/8/layout/lProcess2"/>
    <dgm:cxn modelId="{F55998DA-93AE-4371-9445-1454A7E3128B}" type="presParOf" srcId="{3781A253-D6E4-4F44-9FFF-E1F187BB01BC}" destId="{2E5CB258-1ADD-47E4-899E-422DE887E78F}" srcOrd="10" destOrd="0" presId="urn:microsoft.com/office/officeart/2005/8/layout/lProcess2"/>
    <dgm:cxn modelId="{5ACD04F6-5A55-42DC-9EDB-A26199029ECD}" type="presParOf" srcId="{3781A253-D6E4-4F44-9FFF-E1F187BB01BC}" destId="{C4A4386F-6639-44A5-962F-A730E7A2D274}" srcOrd="11" destOrd="0" presId="urn:microsoft.com/office/officeart/2005/8/layout/lProcess2"/>
    <dgm:cxn modelId="{D89D76F9-2184-4EF6-81AA-1E796ADBE994}" type="presParOf" srcId="{3781A253-D6E4-4F44-9FFF-E1F187BB01BC}" destId="{69E271AC-1FC0-42BA-ACBA-CF749EC409D6}" srcOrd="12" destOrd="0" presId="urn:microsoft.com/office/officeart/2005/8/layout/lProcess2"/>
    <dgm:cxn modelId="{5D868C1B-850D-4D3D-AA16-A17D09D63FC4}" type="presParOf" srcId="{3781A253-D6E4-4F44-9FFF-E1F187BB01BC}" destId="{C050C2F2-DEC1-4658-8E1E-2A60C6107230}" srcOrd="13" destOrd="0" presId="urn:microsoft.com/office/officeart/2005/8/layout/lProcess2"/>
    <dgm:cxn modelId="{70F1F2CF-D839-4087-BE29-2CA840B6833B}" type="presParOf" srcId="{3781A253-D6E4-4F44-9FFF-E1F187BB01BC}" destId="{B61F573D-0EE0-48AC-9B57-29596CB850C3}" srcOrd="14" destOrd="0" presId="urn:microsoft.com/office/officeart/2005/8/layout/lProcess2"/>
    <dgm:cxn modelId="{C34063FE-60B5-47EC-AF48-2E58C421B26B}" type="presParOf" srcId="{3781A253-D6E4-4F44-9FFF-E1F187BB01BC}" destId="{43A2690D-A2AF-4105-B5DC-2C36A1137E7D}" srcOrd="15" destOrd="0" presId="urn:microsoft.com/office/officeart/2005/8/layout/lProcess2"/>
    <dgm:cxn modelId="{2400D6AC-7D22-4526-8A37-D53B7A5AB2D3}" type="presParOf" srcId="{3781A253-D6E4-4F44-9FFF-E1F187BB01BC}" destId="{7062C5EE-A4E8-45A0-9F91-32B320B0A29A}" srcOrd="16" destOrd="0" presId="urn:microsoft.com/office/officeart/2005/8/layout/lProcess2"/>
    <dgm:cxn modelId="{1D37F752-4C48-4555-B138-724016A2509D}" type="presParOf" srcId="{65EB08CC-0CEB-4F0F-9C8C-C0DD5B5A1290}" destId="{3BA6F7A7-6359-462B-8B1D-061C9FA7DC72}" srcOrd="3" destOrd="0" presId="urn:microsoft.com/office/officeart/2005/8/layout/lProcess2"/>
    <dgm:cxn modelId="{13216EAF-77B2-439A-9DAF-B5C90CBF5E69}" type="presParOf" srcId="{65EB08CC-0CEB-4F0F-9C8C-C0DD5B5A1290}" destId="{EF5064A1-BA4F-4640-865B-F9DA7DF1F1BB}" srcOrd="4" destOrd="0" presId="urn:microsoft.com/office/officeart/2005/8/layout/lProcess2"/>
    <dgm:cxn modelId="{831E9D85-4333-4710-ACE1-BDF552EFFD81}" type="presParOf" srcId="{EF5064A1-BA4F-4640-865B-F9DA7DF1F1BB}" destId="{AE93773A-22FC-47A7-91C4-CE41407B3AB3}" srcOrd="0" destOrd="0" presId="urn:microsoft.com/office/officeart/2005/8/layout/lProcess2"/>
    <dgm:cxn modelId="{A9FE3EF0-DB09-48F9-9956-766EC035895F}" type="presParOf" srcId="{EF5064A1-BA4F-4640-865B-F9DA7DF1F1BB}" destId="{0BF4B1FA-EDCA-4946-BFEF-BC3D5878C5C7}" srcOrd="1" destOrd="0" presId="urn:microsoft.com/office/officeart/2005/8/layout/lProcess2"/>
    <dgm:cxn modelId="{EA7B3834-D5D4-4BFB-B2CF-C069D8113CEB}" type="presParOf" srcId="{EF5064A1-BA4F-4640-865B-F9DA7DF1F1BB}" destId="{8BC3C4CC-BE0B-4471-861B-1B69451314FF}" srcOrd="2" destOrd="0" presId="urn:microsoft.com/office/officeart/2005/8/layout/lProcess2"/>
    <dgm:cxn modelId="{E37F7391-7875-4133-9680-C2D292AA8702}" type="presParOf" srcId="{8BC3C4CC-BE0B-4471-861B-1B69451314FF}" destId="{3C4976BC-24AC-458C-8708-24D323A16A38}" srcOrd="0" destOrd="0" presId="urn:microsoft.com/office/officeart/2005/8/layout/lProcess2"/>
    <dgm:cxn modelId="{B5E45F73-8A98-47C2-A727-E889232D77FE}" type="presParOf" srcId="{3C4976BC-24AC-458C-8708-24D323A16A38}" destId="{30B00191-B335-4C9F-8673-17D757DB15B7}" srcOrd="0" destOrd="0" presId="urn:microsoft.com/office/officeart/2005/8/layout/lProcess2"/>
    <dgm:cxn modelId="{655F0698-ACE4-4E3B-AE90-F79D818FA681}" type="presParOf" srcId="{3C4976BC-24AC-458C-8708-24D323A16A38}" destId="{2BD745D1-4737-4E60-A1F1-360E99EDA377}" srcOrd="1" destOrd="0" presId="urn:microsoft.com/office/officeart/2005/8/layout/lProcess2"/>
    <dgm:cxn modelId="{8D1EB36B-5E27-4437-A3BB-5188E13E46EF}" type="presParOf" srcId="{3C4976BC-24AC-458C-8708-24D323A16A38}" destId="{28339DB8-7A53-40E4-90F7-EA6FBC1080FF}" srcOrd="2" destOrd="0" presId="urn:microsoft.com/office/officeart/2005/8/layout/lProcess2"/>
    <dgm:cxn modelId="{BB7AE174-68E9-4F54-9EA0-18FE95E828DD}" type="presParOf" srcId="{3C4976BC-24AC-458C-8708-24D323A16A38}" destId="{F5292DBD-9BC5-4443-A34B-E8CD7B0C1F19}" srcOrd="3" destOrd="0" presId="urn:microsoft.com/office/officeart/2005/8/layout/lProcess2"/>
    <dgm:cxn modelId="{409ACF9B-E524-4FBF-A463-EF862DF5ACAE}" type="presParOf" srcId="{3C4976BC-24AC-458C-8708-24D323A16A38}" destId="{10A53A25-BDAB-48E1-98C8-E0D32EEAE626}" srcOrd="4" destOrd="0" presId="urn:microsoft.com/office/officeart/2005/8/layout/lProcess2"/>
    <dgm:cxn modelId="{4D96C0F3-EBAA-4FFA-8ACA-01E9527C970A}" type="presParOf" srcId="{3C4976BC-24AC-458C-8708-24D323A16A38}" destId="{AEC79DEA-C801-4177-88C9-400106E13D0E}" srcOrd="5" destOrd="0" presId="urn:microsoft.com/office/officeart/2005/8/layout/lProcess2"/>
    <dgm:cxn modelId="{5FC49745-C11F-4803-BCB5-3F941BB8E818}" type="presParOf" srcId="{3C4976BC-24AC-458C-8708-24D323A16A38}" destId="{E0015CD8-35C1-42F5-9615-A106C4CD7D3B}" srcOrd="6" destOrd="0" presId="urn:microsoft.com/office/officeart/2005/8/layout/lProcess2"/>
    <dgm:cxn modelId="{035DDB02-4EFC-4986-AEA7-F829AF9ED5DC}" type="presParOf" srcId="{3C4976BC-24AC-458C-8708-24D323A16A38}" destId="{16BB1C64-F5EF-4BB3-85EE-F6996C9C17F5}" srcOrd="7" destOrd="0" presId="urn:microsoft.com/office/officeart/2005/8/layout/lProcess2"/>
    <dgm:cxn modelId="{99E3908C-4427-42D8-89A1-D90612011814}" type="presParOf" srcId="{3C4976BC-24AC-458C-8708-24D323A16A38}" destId="{957ADF1C-A235-4933-87D5-2F136C656FAC}" srcOrd="8" destOrd="0" presId="urn:microsoft.com/office/officeart/2005/8/layout/lProcess2"/>
    <dgm:cxn modelId="{CDB3D553-AB54-49CB-9E20-F1B6202EA60B}" type="presParOf" srcId="{3C4976BC-24AC-458C-8708-24D323A16A38}" destId="{DD2797CE-571E-4ABA-91CF-0AE1B99F92B2}" srcOrd="9" destOrd="0" presId="urn:microsoft.com/office/officeart/2005/8/layout/lProcess2"/>
    <dgm:cxn modelId="{F481C1D2-2694-49A1-AE8E-17DFEAE7F147}" type="presParOf" srcId="{3C4976BC-24AC-458C-8708-24D323A16A38}" destId="{51A91FF2-AF15-4F6B-AD33-E7FF454B8BD0}" srcOrd="10" destOrd="0" presId="urn:microsoft.com/office/officeart/2005/8/layout/lProcess2"/>
    <dgm:cxn modelId="{7CFD5514-3096-40B7-BF06-E3ED54D5F655}" type="presParOf" srcId="{3C4976BC-24AC-458C-8708-24D323A16A38}" destId="{02401144-2087-49E9-8F6F-73F92FB5DC38}" srcOrd="11" destOrd="0" presId="urn:microsoft.com/office/officeart/2005/8/layout/lProcess2"/>
    <dgm:cxn modelId="{2B6A0BC1-4C43-4DE7-A7D2-869C2684DB1E}" type="presParOf" srcId="{3C4976BC-24AC-458C-8708-24D323A16A38}" destId="{608B23C2-375F-48E0-830E-3866802C6733}" srcOrd="12" destOrd="0" presId="urn:microsoft.com/office/officeart/2005/8/layout/lProcess2"/>
    <dgm:cxn modelId="{3DEF7AC4-6D22-47FA-B066-FA139164B300}" type="presParOf" srcId="{3C4976BC-24AC-458C-8708-24D323A16A38}" destId="{79AA6B8C-624C-4A8E-B3A9-2E29E253E6CA}" srcOrd="13" destOrd="0" presId="urn:microsoft.com/office/officeart/2005/8/layout/lProcess2"/>
    <dgm:cxn modelId="{637001B9-B462-4F34-B8BF-44929314D60C}" type="presParOf" srcId="{3C4976BC-24AC-458C-8708-24D323A16A38}" destId="{AC9BB069-307B-4542-A18B-8B3C29B9F652}" srcOrd="14" destOrd="0" presId="urn:microsoft.com/office/officeart/2005/8/layout/lProcess2"/>
    <dgm:cxn modelId="{253C9B07-B162-4299-B33C-D8F5888B063A}" type="presParOf" srcId="{3C4976BC-24AC-458C-8708-24D323A16A38}" destId="{5F0E4DF8-9A6E-41BD-A2F3-BC213545DA6D}" srcOrd="15" destOrd="0" presId="urn:microsoft.com/office/officeart/2005/8/layout/lProcess2"/>
    <dgm:cxn modelId="{8826961D-FEF9-476F-B493-F85FC5718D1F}" type="presParOf" srcId="{3C4976BC-24AC-458C-8708-24D323A16A38}" destId="{E4B847B8-0371-457C-BB03-896444C1E8B4}" srcOrd="16" destOrd="0" presId="urn:microsoft.com/office/officeart/2005/8/layout/lProcess2"/>
    <dgm:cxn modelId="{2B04DC58-69F9-4624-A624-456777D39CB2}" type="presParOf" srcId="{65EB08CC-0CEB-4F0F-9C8C-C0DD5B5A1290}" destId="{20B16BE6-0173-47D4-86D6-2A3A7D32DD91}" srcOrd="5" destOrd="0" presId="urn:microsoft.com/office/officeart/2005/8/layout/lProcess2"/>
    <dgm:cxn modelId="{FB8DF04B-14BB-4A42-BB46-51E1B5B9CB7D}" type="presParOf" srcId="{65EB08CC-0CEB-4F0F-9C8C-C0DD5B5A1290}" destId="{E448A2E1-F053-440D-AC1E-0554D908AAE6}" srcOrd="6" destOrd="0" presId="urn:microsoft.com/office/officeart/2005/8/layout/lProcess2"/>
    <dgm:cxn modelId="{12C4D921-CD57-4A34-B9F5-C35BE1478E43}" type="presParOf" srcId="{E448A2E1-F053-440D-AC1E-0554D908AAE6}" destId="{BA0B503D-E361-4EDF-8919-30F789DC4799}" srcOrd="0" destOrd="0" presId="urn:microsoft.com/office/officeart/2005/8/layout/lProcess2"/>
    <dgm:cxn modelId="{4738B50C-4A8C-4D13-9BD9-6EC5CC5BCD05}" type="presParOf" srcId="{E448A2E1-F053-440D-AC1E-0554D908AAE6}" destId="{5014DCC9-0619-4163-99E5-DF93A8C7B480}" srcOrd="1" destOrd="0" presId="urn:microsoft.com/office/officeart/2005/8/layout/lProcess2"/>
    <dgm:cxn modelId="{E9E87546-A6CA-4709-A82A-1D70D881E5D1}" type="presParOf" srcId="{E448A2E1-F053-440D-AC1E-0554D908AAE6}" destId="{E65BFA71-A38F-4F07-AD10-5A8DFB161797}" srcOrd="2" destOrd="0" presId="urn:microsoft.com/office/officeart/2005/8/layout/lProcess2"/>
    <dgm:cxn modelId="{86F1F2E0-B93E-48A6-B94B-A25B96903F15}" type="presParOf" srcId="{E65BFA71-A38F-4F07-AD10-5A8DFB161797}" destId="{20FC33A2-2F04-45B6-82A9-3F5BD8CF5624}" srcOrd="0" destOrd="0" presId="urn:microsoft.com/office/officeart/2005/8/layout/lProcess2"/>
    <dgm:cxn modelId="{38E882A7-84FA-40B1-B0C3-D33225FF03AD}" type="presParOf" srcId="{20FC33A2-2F04-45B6-82A9-3F5BD8CF5624}" destId="{632C9673-606C-4FEE-86E6-8BE99002D6F1}" srcOrd="0" destOrd="0" presId="urn:microsoft.com/office/officeart/2005/8/layout/lProcess2"/>
    <dgm:cxn modelId="{B222EA8B-C6F6-46E1-AD77-4A6F2360190A}" type="presParOf" srcId="{20FC33A2-2F04-45B6-82A9-3F5BD8CF5624}" destId="{D5335336-3552-42EC-BCFF-74F6D7EFE6FC}" srcOrd="1" destOrd="0" presId="urn:microsoft.com/office/officeart/2005/8/layout/lProcess2"/>
    <dgm:cxn modelId="{62905A72-6514-4975-AB54-032B8E711E2E}" type="presParOf" srcId="{20FC33A2-2F04-45B6-82A9-3F5BD8CF5624}" destId="{794FF419-4F7D-4AE6-8CB3-F69532A713BA}" srcOrd="2" destOrd="0" presId="urn:microsoft.com/office/officeart/2005/8/layout/lProcess2"/>
    <dgm:cxn modelId="{4F17DE3F-DB9A-4FFE-AD85-DF255382C0B5}" type="presParOf" srcId="{20FC33A2-2F04-45B6-82A9-3F5BD8CF5624}" destId="{E442D4D3-2E03-4EB8-A043-9DCF72445D98}" srcOrd="3" destOrd="0" presId="urn:microsoft.com/office/officeart/2005/8/layout/lProcess2"/>
    <dgm:cxn modelId="{04BDDF6C-0BD3-43E4-B1D1-93939A27895A}" type="presParOf" srcId="{20FC33A2-2F04-45B6-82A9-3F5BD8CF5624}" destId="{B7D44216-D381-414E-B7A5-B97155B525F9}" srcOrd="4" destOrd="0" presId="urn:microsoft.com/office/officeart/2005/8/layout/lProcess2"/>
    <dgm:cxn modelId="{ADF31102-D687-4BE2-B9C7-4878B8C02292}" type="presParOf" srcId="{20FC33A2-2F04-45B6-82A9-3F5BD8CF5624}" destId="{F41F7100-41CD-4365-93F9-A0E0C9880E5F}" srcOrd="5" destOrd="0" presId="urn:microsoft.com/office/officeart/2005/8/layout/lProcess2"/>
    <dgm:cxn modelId="{9F0D7906-95C9-4DD1-BB98-C68015806D31}" type="presParOf" srcId="{20FC33A2-2F04-45B6-82A9-3F5BD8CF5624}" destId="{F00164F6-E955-4242-B632-1FE010700F18}" srcOrd="6" destOrd="0" presId="urn:microsoft.com/office/officeart/2005/8/layout/lProcess2"/>
    <dgm:cxn modelId="{7081BEA6-EC6A-4153-958A-9E9C0DF45125}" type="presParOf" srcId="{20FC33A2-2F04-45B6-82A9-3F5BD8CF5624}" destId="{1DD86129-562B-4518-8AEB-DEF04D857354}" srcOrd="7" destOrd="0" presId="urn:microsoft.com/office/officeart/2005/8/layout/lProcess2"/>
    <dgm:cxn modelId="{F4F04899-60DA-44BF-9B4E-7D9538AC1336}" type="presParOf" srcId="{20FC33A2-2F04-45B6-82A9-3F5BD8CF5624}" destId="{5BD0FD2F-FFBD-4BB7-B43C-DEFFCF9C9D8C}" srcOrd="8" destOrd="0" presId="urn:microsoft.com/office/officeart/2005/8/layout/lProcess2"/>
    <dgm:cxn modelId="{7A52E0D9-820B-4A0D-9F74-B0806B5B40E2}" type="presParOf" srcId="{20FC33A2-2F04-45B6-82A9-3F5BD8CF5624}" destId="{0F7C00DB-5E9F-4E4A-BFB0-1AE98D0E13AC}" srcOrd="9" destOrd="0" presId="urn:microsoft.com/office/officeart/2005/8/layout/lProcess2"/>
    <dgm:cxn modelId="{9064FE3B-8362-430F-A46F-465FAEEA5795}" type="presParOf" srcId="{20FC33A2-2F04-45B6-82A9-3F5BD8CF5624}" destId="{17BD4124-CC63-4533-A7E1-DEEBCBC6CBCF}" srcOrd="10" destOrd="0" presId="urn:microsoft.com/office/officeart/2005/8/layout/lProcess2"/>
    <dgm:cxn modelId="{A6A183E8-3385-45A3-B998-FD87F7DEE33A}" type="presParOf" srcId="{20FC33A2-2F04-45B6-82A9-3F5BD8CF5624}" destId="{027B90D4-6717-4DE9-94D8-3E7185E8F65A}" srcOrd="11" destOrd="0" presId="urn:microsoft.com/office/officeart/2005/8/layout/lProcess2"/>
    <dgm:cxn modelId="{FED8286B-1F54-4B45-A80D-1EBC49161A81}" type="presParOf" srcId="{20FC33A2-2F04-45B6-82A9-3F5BD8CF5624}" destId="{B4A8F28D-7D32-4E8C-A38C-688C6047471B}" srcOrd="12" destOrd="0" presId="urn:microsoft.com/office/officeart/2005/8/layout/lProcess2"/>
    <dgm:cxn modelId="{B8B8B212-CFDF-4259-BFA5-6D05CD1DB4E4}" type="presParOf" srcId="{20FC33A2-2F04-45B6-82A9-3F5BD8CF5624}" destId="{96A394E8-4E08-46DD-9344-A56D2B6F93EB}" srcOrd="13" destOrd="0" presId="urn:microsoft.com/office/officeart/2005/8/layout/lProcess2"/>
    <dgm:cxn modelId="{8419437F-340C-4605-BBDE-578D5CCCA624}" type="presParOf" srcId="{20FC33A2-2F04-45B6-82A9-3F5BD8CF5624}" destId="{C9A41458-0928-45FF-B66D-394AAAEC6FD3}" srcOrd="14" destOrd="0" presId="urn:microsoft.com/office/officeart/2005/8/layout/lProcess2"/>
    <dgm:cxn modelId="{D0D44261-DFA3-4799-BAC1-9789378B60FE}" type="presParOf" srcId="{20FC33A2-2F04-45B6-82A9-3F5BD8CF5624}" destId="{A21913DF-6005-402C-B55B-1367DEA52787}" srcOrd="15" destOrd="0" presId="urn:microsoft.com/office/officeart/2005/8/layout/lProcess2"/>
    <dgm:cxn modelId="{16B5E7C1-03CB-4A5C-8163-03A43A8D76B9}" type="presParOf" srcId="{20FC33A2-2F04-45B6-82A9-3F5BD8CF5624}" destId="{BFAC0C4C-912B-46EF-89C5-06199010595F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Unrest context </a:t>
          </a:r>
        </a:p>
        <a:p>
          <a:r>
            <a:rPr lang="en-SG" sz="1050" i="0" u="none" dirty="0">
              <a:latin typeface="Aptos" panose="020B0004020202020204" pitchFamily="34" charset="0"/>
            </a:rPr>
            <a:t>Reconstruct what happened and identify key indicators (or their absence)</a:t>
          </a:r>
          <a:endParaRPr lang="en-US" sz="19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A39B0A81-B6BF-4ECB-99D1-A1E6552C586D}">
      <dgm:prSet phldrT="[Text]" phldr="0"/>
      <dgm:spPr/>
      <dgm:t>
        <a:bodyPr/>
        <a:lstStyle/>
        <a:p>
          <a:r>
            <a: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</a:t>
          </a:r>
          <a:r>
            <a:rPr lang="en-SG" b="1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type of activity </a:t>
          </a:r>
          <a:r>
            <a:rPr lang="en-SG" b="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were</a:t>
          </a:r>
          <a:r>
            <a:rPr lang="en-SG" b="1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observed </a:t>
          </a:r>
          <a:r>
            <a: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(seismic, deformation, gas, surface)?</a:t>
          </a:r>
        </a:p>
      </dgm:t>
    </dgm:pt>
    <dgm:pt modelId="{6C72A17D-755D-445D-BCB0-D302C03B3264}" type="parTrans" cxnId="{E23B475D-D138-4F6F-8DDB-0B7D0B6EE996}">
      <dgm:prSet/>
      <dgm:spPr/>
      <dgm:t>
        <a:bodyPr/>
        <a:lstStyle/>
        <a:p>
          <a:endParaRPr lang="en-US"/>
        </a:p>
      </dgm:t>
    </dgm:pt>
    <dgm:pt modelId="{EFEF7813-86FB-4BFC-AA99-9489F3E99822}" type="sibTrans" cxnId="{E23B475D-D138-4F6F-8DDB-0B7D0B6EE996}">
      <dgm:prSet/>
      <dgm:spPr/>
      <dgm:t>
        <a:bodyPr/>
        <a:lstStyle/>
        <a:p>
          <a:endParaRPr lang="en-US"/>
        </a:p>
      </dgm:t>
    </dgm:pt>
    <dgm:pt modelId="{1FDD9272-6BAD-43DA-B742-A1504D519927}">
      <dgm:prSet phldrT="[Text]" phldr="0"/>
      <dgm:spPr/>
      <dgm:t>
        <a:bodyPr/>
        <a:lstStyle/>
        <a:p>
          <a:r>
            <a: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were the </a:t>
          </a:r>
          <a:r>
            <a:rPr lang="en-SG" b="1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warning signs </a:t>
          </a:r>
          <a:r>
            <a: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or </a:t>
          </a:r>
          <a:r>
            <a:rPr lang="en-SG" b="1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missing indicators</a:t>
          </a:r>
          <a:r>
            <a: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?</a:t>
          </a:r>
        </a:p>
      </dgm:t>
    </dgm:pt>
    <dgm:pt modelId="{D36B40EA-317D-449E-9BF0-78C818D2B5A4}" type="parTrans" cxnId="{AFB7CA0E-5D49-49B1-A775-4868169CFA28}">
      <dgm:prSet/>
      <dgm:spPr/>
      <dgm:t>
        <a:bodyPr/>
        <a:lstStyle/>
        <a:p>
          <a:endParaRPr lang="en-US"/>
        </a:p>
      </dgm:t>
    </dgm:pt>
    <dgm:pt modelId="{2BF2AEFE-F2AA-435F-B5B0-88060FC428A3}" type="sibTrans" cxnId="{AFB7CA0E-5D49-49B1-A775-4868169CFA28}">
      <dgm:prSet/>
      <dgm:spPr/>
      <dgm:t>
        <a:bodyPr/>
        <a:lstStyle/>
        <a:p>
          <a:endParaRPr lang="en-US"/>
        </a:p>
      </dgm:t>
    </dgm:pt>
    <dgm:pt modelId="{4C982DDF-EB7E-4535-A120-AEBA7E51EA74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Were the </a:t>
          </a:r>
          <a:r>
            <a:rPr lang="en-SG" b="1" dirty="0">
              <a:latin typeface="Aptos" panose="020B0004020202020204" pitchFamily="34" charset="0"/>
            </a:rPr>
            <a:t>signals magma-driven </a:t>
          </a:r>
          <a:r>
            <a:rPr lang="en-SG" b="0" dirty="0">
              <a:latin typeface="Aptos" panose="020B0004020202020204" pitchFamily="34" charset="0"/>
            </a:rPr>
            <a:t>or</a:t>
          </a:r>
          <a:r>
            <a:rPr lang="en-SG" b="1" dirty="0">
              <a:latin typeface="Aptos" panose="020B0004020202020204" pitchFamily="34" charset="0"/>
            </a:rPr>
            <a:t> hydrothermal </a:t>
          </a:r>
          <a:r>
            <a:rPr lang="en-SG" dirty="0">
              <a:latin typeface="Aptos" panose="020B0004020202020204" pitchFamily="34" charset="0"/>
            </a:rPr>
            <a:t>in nature?</a:t>
          </a:r>
        </a:p>
      </dgm:t>
    </dgm:pt>
    <dgm:pt modelId="{66BE26C7-CC1C-4059-AE25-B7E9FD7D3C7A}" type="parTrans" cxnId="{5A11E182-F6EF-4483-82DD-71138D687F53}">
      <dgm:prSet/>
      <dgm:spPr/>
      <dgm:t>
        <a:bodyPr/>
        <a:lstStyle/>
        <a:p>
          <a:endParaRPr lang="en-US"/>
        </a:p>
      </dgm:t>
    </dgm:pt>
    <dgm:pt modelId="{96514973-2CDF-42DF-8178-DA9CC03DD84B}" type="sibTrans" cxnId="{5A11E182-F6EF-4483-82DD-71138D687F53}">
      <dgm:prSet/>
      <dgm:spPr/>
      <dgm:t>
        <a:bodyPr/>
        <a:lstStyle/>
        <a:p>
          <a:endParaRPr lang="en-US"/>
        </a:p>
      </dgm:t>
    </dgm:pt>
    <dgm:pt modelId="{8CD1CAB3-3A0B-4B69-A367-374BCD63AFA7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What were the </a:t>
          </a:r>
          <a:r>
            <a:rPr lang="en-SG" b="1" dirty="0">
              <a:latin typeface="Aptos" panose="020B0004020202020204" pitchFamily="34" charset="0"/>
            </a:rPr>
            <a:t>first warning signs</a:t>
          </a:r>
          <a:r>
            <a:rPr lang="en-SG" dirty="0">
              <a:latin typeface="Aptos" panose="020B0004020202020204" pitchFamily="34" charset="0"/>
            </a:rPr>
            <a:t>, and were any critical indicators missing?</a:t>
          </a:r>
        </a:p>
      </dgm:t>
    </dgm:pt>
    <dgm:pt modelId="{27389E0D-391A-4F5A-8B2A-AE8B33FFA08D}" type="parTrans" cxnId="{7EAF9C57-96AE-4A8C-AD8C-3AE3494FCAF9}">
      <dgm:prSet/>
      <dgm:spPr/>
      <dgm:t>
        <a:bodyPr/>
        <a:lstStyle/>
        <a:p>
          <a:endParaRPr lang="en-US"/>
        </a:p>
      </dgm:t>
    </dgm:pt>
    <dgm:pt modelId="{A41C291B-1FBE-4424-A288-6240235C666B}" type="sibTrans" cxnId="{7EAF9C57-96AE-4A8C-AD8C-3AE3494FCAF9}">
      <dgm:prSet/>
      <dgm:spPr/>
      <dgm:t>
        <a:bodyPr/>
        <a:lstStyle/>
        <a:p>
          <a:endParaRPr lang="en-US"/>
        </a:p>
      </dgm:t>
    </dgm:pt>
    <dgm:pt modelId="{228AF45E-6B2D-4F88-9B0B-A438F0D51FD4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How did scientists and agencies </a:t>
          </a:r>
          <a:r>
            <a:rPr lang="en-SG" b="1" dirty="0">
              <a:latin typeface="Aptos" panose="020B0004020202020204" pitchFamily="34" charset="0"/>
            </a:rPr>
            <a:t>interpret</a:t>
          </a:r>
          <a:r>
            <a:rPr lang="en-SG" dirty="0">
              <a:latin typeface="Aptos" panose="020B0004020202020204" pitchFamily="34" charset="0"/>
            </a:rPr>
            <a:t> the </a:t>
          </a:r>
          <a:r>
            <a:rPr lang="en-SG" b="1" dirty="0">
              <a:latin typeface="Aptos" panose="020B0004020202020204" pitchFamily="34" charset="0"/>
            </a:rPr>
            <a:t>unrest</a:t>
          </a:r>
          <a:r>
            <a:rPr lang="en-SG" dirty="0">
              <a:latin typeface="Aptos" panose="020B0004020202020204" pitchFamily="34" charset="0"/>
            </a:rPr>
            <a:t> </a:t>
          </a:r>
          <a:r>
            <a:rPr lang="en-SG" b="1" dirty="0">
              <a:latin typeface="Aptos" panose="020B0004020202020204" pitchFamily="34" charset="0"/>
            </a:rPr>
            <a:t>at the time</a:t>
          </a:r>
          <a:r>
            <a:rPr lang="en-SG" dirty="0">
              <a:latin typeface="Aptos" panose="020B0004020202020204" pitchFamily="34" charset="0"/>
            </a:rPr>
            <a:t>?</a:t>
          </a:r>
        </a:p>
      </dgm:t>
    </dgm:pt>
    <dgm:pt modelId="{502DC001-BBC0-44BE-BCB6-9CBA0B429D3F}" type="parTrans" cxnId="{78D25E1E-2761-4F9B-869D-A9F68B51A57E}">
      <dgm:prSet/>
      <dgm:spPr/>
      <dgm:t>
        <a:bodyPr/>
        <a:lstStyle/>
        <a:p>
          <a:endParaRPr lang="en-US"/>
        </a:p>
      </dgm:t>
    </dgm:pt>
    <dgm:pt modelId="{4AFA85DF-BFED-4586-B11E-CD2EC790A63A}" type="sibTrans" cxnId="{78D25E1E-2761-4F9B-869D-A9F68B51A57E}">
      <dgm:prSet/>
      <dgm:spPr/>
      <dgm:t>
        <a:bodyPr/>
        <a:lstStyle/>
        <a:p>
          <a:endParaRPr lang="en-US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challenges</a:t>
          </a:r>
        </a:p>
        <a:p>
          <a:r>
            <a:rPr lang="en-SG" sz="1050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Limitations and gaps (</a:t>
          </a:r>
          <a:r>
            <a:rPr lang="en-SG" sz="1050" i="0" u="none" dirty="0">
              <a:latin typeface="Aptos" panose="020B0004020202020204" pitchFamily="34" charset="0"/>
            </a:rPr>
            <a:t>Identify factors that reduced situational awareness)</a:t>
          </a:r>
          <a:endParaRPr lang="en-SG" sz="18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539D75B4-891C-4E8C-9776-19F11153ED96}">
      <dgm:prSet phldrT="[Text]" phldr="0"/>
      <dgm:spPr/>
      <dgm:t>
        <a:bodyPr/>
        <a:lstStyle/>
        <a:p>
          <a:r>
            <a:rPr lang="en-SG" b="1" dirty="0">
              <a:latin typeface="Aptos" panose="020B0004020202020204" pitchFamily="34" charset="0"/>
            </a:rPr>
            <a:t>Gaps</a:t>
          </a:r>
          <a:r>
            <a:rPr lang="en-SG" dirty="0">
              <a:latin typeface="Aptos" panose="020B0004020202020204" pitchFamily="34" charset="0"/>
            </a:rPr>
            <a:t> in </a:t>
          </a:r>
          <a:r>
            <a:rPr lang="en-SG" b="1" dirty="0">
              <a:latin typeface="Aptos" panose="020B0004020202020204" pitchFamily="34" charset="0"/>
            </a:rPr>
            <a:t>network</a:t>
          </a:r>
          <a:r>
            <a:rPr lang="en-SG" dirty="0">
              <a:latin typeface="Aptos" panose="020B0004020202020204" pitchFamily="34" charset="0"/>
            </a:rPr>
            <a:t> coverage or </a:t>
          </a:r>
          <a:r>
            <a:rPr lang="en-SG" b="1" dirty="0">
              <a:latin typeface="Aptos" panose="020B0004020202020204" pitchFamily="34" charset="0"/>
            </a:rPr>
            <a:t>monitoring</a:t>
          </a:r>
          <a:r>
            <a:rPr lang="en-SG" dirty="0">
              <a:latin typeface="Aptos" panose="020B0004020202020204" pitchFamily="34" charset="0"/>
            </a:rPr>
            <a:t> parameters</a:t>
          </a:r>
        </a:p>
      </dgm:t>
    </dgm:pt>
    <dgm:pt modelId="{25CAAC6A-A0B1-493F-B8D6-0D5A54093806}" type="parTrans" cxnId="{33339DB8-1FC0-42A4-8C31-4B9476F18E8D}">
      <dgm:prSet/>
      <dgm:spPr/>
      <dgm:t>
        <a:bodyPr/>
        <a:lstStyle/>
        <a:p>
          <a:endParaRPr lang="en-US"/>
        </a:p>
      </dgm:t>
    </dgm:pt>
    <dgm:pt modelId="{A7B89930-E0E2-40F8-9099-07FF76C83F0B}" type="sibTrans" cxnId="{33339DB8-1FC0-42A4-8C31-4B9476F18E8D}">
      <dgm:prSet/>
      <dgm:spPr/>
      <dgm:t>
        <a:bodyPr/>
        <a:lstStyle/>
        <a:p>
          <a:endParaRPr lang="en-US"/>
        </a:p>
      </dgm:t>
    </dgm:pt>
    <dgm:pt modelId="{4377B7DF-9FCC-42C6-814A-990CD9C46F2B}">
      <dgm:prSet phldrT="[Text]" phldr="0"/>
      <dgm:spPr/>
      <dgm:t>
        <a:bodyPr/>
        <a:lstStyle/>
        <a:p>
          <a:r>
            <a:rPr lang="en-SG" b="1" dirty="0">
              <a:latin typeface="Aptos" panose="020B0004020202020204" pitchFamily="34" charset="0"/>
            </a:rPr>
            <a:t>Stations</a:t>
          </a:r>
          <a:r>
            <a:rPr lang="en-SG" dirty="0">
              <a:latin typeface="Aptos" panose="020B0004020202020204" pitchFamily="34" charset="0"/>
            </a:rPr>
            <a:t> </a:t>
          </a:r>
          <a:r>
            <a:rPr lang="en-SG" b="1" dirty="0">
              <a:latin typeface="Aptos" panose="020B0004020202020204" pitchFamily="34" charset="0"/>
            </a:rPr>
            <a:t>damaged</a:t>
          </a:r>
          <a:r>
            <a:rPr lang="en-SG" dirty="0">
              <a:latin typeface="Aptos" panose="020B0004020202020204" pitchFamily="34" charset="0"/>
            </a:rPr>
            <a:t>, offline, or poorly located</a:t>
          </a:r>
        </a:p>
      </dgm:t>
    </dgm:pt>
    <dgm:pt modelId="{5B90BDA6-E2D4-48AD-9CE1-66AF752CF4B0}" type="parTrans" cxnId="{5D4CE0D8-92DB-42CA-964E-F474A90A51DB}">
      <dgm:prSet/>
      <dgm:spPr/>
      <dgm:t>
        <a:bodyPr/>
        <a:lstStyle/>
        <a:p>
          <a:endParaRPr lang="en-US"/>
        </a:p>
      </dgm:t>
    </dgm:pt>
    <dgm:pt modelId="{17D8A84E-E07F-4E6E-87B0-C25C85D7E7B6}" type="sibTrans" cxnId="{5D4CE0D8-92DB-42CA-964E-F474A90A51DB}">
      <dgm:prSet/>
      <dgm:spPr/>
      <dgm:t>
        <a:bodyPr/>
        <a:lstStyle/>
        <a:p>
          <a:endParaRPr lang="en-US"/>
        </a:p>
      </dgm:t>
    </dgm:pt>
    <dgm:pt modelId="{44B28EC8-C206-4C03-A729-776357D6543E}">
      <dgm:prSet phldrT="[Text]" phldr="0"/>
      <dgm:spPr/>
      <dgm:t>
        <a:bodyPr/>
        <a:lstStyle/>
        <a:p>
          <a:r>
            <a:rPr lang="en-SG" b="1" dirty="0">
              <a:latin typeface="Aptos" panose="020B0004020202020204" pitchFamily="34" charset="0"/>
            </a:rPr>
            <a:t>Limited</a:t>
          </a:r>
          <a:r>
            <a:rPr lang="en-SG" dirty="0">
              <a:latin typeface="Aptos" panose="020B0004020202020204" pitchFamily="34" charset="0"/>
            </a:rPr>
            <a:t> real-time </a:t>
          </a:r>
          <a:r>
            <a:rPr lang="en-SG" b="1" dirty="0">
              <a:latin typeface="Aptos" panose="020B0004020202020204" pitchFamily="34" charset="0"/>
            </a:rPr>
            <a:t>data</a:t>
          </a:r>
          <a:r>
            <a:rPr lang="en-SG" dirty="0">
              <a:latin typeface="Aptos" panose="020B0004020202020204" pitchFamily="34" charset="0"/>
            </a:rPr>
            <a:t> or delayed </a:t>
          </a:r>
          <a:r>
            <a:rPr lang="en-SG" b="1" dirty="0">
              <a:latin typeface="Aptos" panose="020B0004020202020204" pitchFamily="34" charset="0"/>
            </a:rPr>
            <a:t>transmission</a:t>
          </a:r>
        </a:p>
      </dgm:t>
    </dgm:pt>
    <dgm:pt modelId="{B78EF8E3-E780-468A-A837-A4549A2CC355}" type="parTrans" cxnId="{06096336-7733-48AC-9813-A13E5CA2C6BE}">
      <dgm:prSet/>
      <dgm:spPr/>
      <dgm:t>
        <a:bodyPr/>
        <a:lstStyle/>
        <a:p>
          <a:endParaRPr lang="en-US"/>
        </a:p>
      </dgm:t>
    </dgm:pt>
    <dgm:pt modelId="{C7A2474F-20E2-4C50-8B9B-79F24BCA29F5}" type="sibTrans" cxnId="{06096336-7733-48AC-9813-A13E5CA2C6BE}">
      <dgm:prSet/>
      <dgm:spPr/>
      <dgm:t>
        <a:bodyPr/>
        <a:lstStyle/>
        <a:p>
          <a:endParaRPr lang="en-US"/>
        </a:p>
      </dgm:t>
    </dgm:pt>
    <dgm:pt modelId="{1724691C-9AE7-4A27-9D41-D57A4651CB4F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Manual or slow </a:t>
          </a:r>
          <a:r>
            <a:rPr lang="en-SG" b="1" dirty="0">
              <a:latin typeface="Aptos" panose="020B0004020202020204" pitchFamily="34" charset="0"/>
            </a:rPr>
            <a:t>analysis</a:t>
          </a:r>
          <a:r>
            <a:rPr lang="en-SG" dirty="0">
              <a:latin typeface="Aptos" panose="020B0004020202020204" pitchFamily="34" charset="0"/>
            </a:rPr>
            <a:t> workflows</a:t>
          </a:r>
        </a:p>
      </dgm:t>
    </dgm:pt>
    <dgm:pt modelId="{71973F20-93D5-4D1C-BD2D-9EAE213F2D31}" type="parTrans" cxnId="{B4002669-11FD-4474-A771-C5BE9AF6089D}">
      <dgm:prSet/>
      <dgm:spPr/>
      <dgm:t>
        <a:bodyPr/>
        <a:lstStyle/>
        <a:p>
          <a:endParaRPr lang="en-US"/>
        </a:p>
      </dgm:t>
    </dgm:pt>
    <dgm:pt modelId="{2ADE69F9-B970-4936-83AE-3B69DBA061C1}" type="sibTrans" cxnId="{B4002669-11FD-4474-A771-C5BE9AF6089D}">
      <dgm:prSet/>
      <dgm:spPr/>
      <dgm:t>
        <a:bodyPr/>
        <a:lstStyle/>
        <a:p>
          <a:endParaRPr lang="en-US"/>
        </a:p>
      </dgm:t>
    </dgm:pt>
    <dgm:pt modelId="{1C77ACD1-1A7D-4F1F-A06E-D68695A2CE5A}">
      <dgm:prSet phldrT="[Text]" phldr="0"/>
      <dgm:spPr/>
      <dgm:t>
        <a:bodyPr/>
        <a:lstStyle/>
        <a:p>
          <a:r>
            <a:rPr lang="en-SG" b="1" dirty="0">
              <a:latin typeface="Aptos" panose="020B0004020202020204" pitchFamily="34" charset="0"/>
            </a:rPr>
            <a:t>Uncertainties</a:t>
          </a:r>
          <a:r>
            <a:rPr lang="en-SG" dirty="0">
              <a:latin typeface="Aptos" panose="020B0004020202020204" pitchFamily="34" charset="0"/>
            </a:rPr>
            <a:t> in signal classification or event location</a:t>
          </a:r>
        </a:p>
      </dgm:t>
    </dgm:pt>
    <dgm:pt modelId="{78C04107-4B15-4BEB-842A-8CC9CC665807}" type="parTrans" cxnId="{4CC03D71-24D6-4E2D-AF6B-5DA2C7B8E736}">
      <dgm:prSet/>
      <dgm:spPr/>
      <dgm:t>
        <a:bodyPr/>
        <a:lstStyle/>
        <a:p>
          <a:endParaRPr lang="en-US"/>
        </a:p>
      </dgm:t>
    </dgm:pt>
    <dgm:pt modelId="{A09CCAE2-0919-4E91-A8DC-DCF8000973BA}" type="sibTrans" cxnId="{4CC03D71-24D6-4E2D-AF6B-5DA2C7B8E736}">
      <dgm:prSet/>
      <dgm:spPr/>
      <dgm:t>
        <a:bodyPr/>
        <a:lstStyle/>
        <a:p>
          <a:endParaRPr lang="en-US"/>
        </a:p>
      </dgm:t>
    </dgm:pt>
    <dgm:pt modelId="{594F49C4-6CE4-49D1-AF95-3B48229ACDCB}">
      <dgm:prSet phldrT="[Text]" phldr="0"/>
      <dgm:spPr/>
      <dgm:t>
        <a:bodyPr/>
        <a:lstStyle/>
        <a:p>
          <a:r>
            <a:rPr lang="en-SG" b="0" dirty="0">
              <a:latin typeface="Aptos" panose="020B0004020202020204" pitchFamily="34" charset="0"/>
            </a:rPr>
            <a:t>Weak</a:t>
          </a:r>
          <a:r>
            <a:rPr lang="en-SG" b="1" dirty="0">
              <a:latin typeface="Aptos" panose="020B0004020202020204" pitchFamily="34" charset="0"/>
            </a:rPr>
            <a:t> inter-agency coordination </a:t>
          </a:r>
          <a:r>
            <a:rPr lang="en-SG" dirty="0">
              <a:latin typeface="Aptos" panose="020B0004020202020204" pitchFamily="34" charset="0"/>
            </a:rPr>
            <a:t>or lack of integrated platforms</a:t>
          </a:r>
        </a:p>
      </dgm:t>
    </dgm:pt>
    <dgm:pt modelId="{3BBADA68-F173-48C1-9637-E82C0679BBA4}" type="parTrans" cxnId="{E294CC61-EAB0-4814-B004-58D82818CD90}">
      <dgm:prSet/>
      <dgm:spPr/>
      <dgm:t>
        <a:bodyPr/>
        <a:lstStyle/>
        <a:p>
          <a:endParaRPr lang="en-US"/>
        </a:p>
      </dgm:t>
    </dgm:pt>
    <dgm:pt modelId="{7D66F62E-C7EB-466A-99E6-F42FED4EE921}" type="sibTrans" cxnId="{E294CC61-EAB0-4814-B004-58D82818CD90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objectives</a:t>
          </a:r>
        </a:p>
        <a:p>
          <a:r>
            <a:rPr lang="en-SG" sz="1050" i="0" u="none" dirty="0">
              <a:latin typeface="Aptos" panose="020B0004020202020204" pitchFamily="34" charset="0"/>
            </a:rPr>
            <a:t>What Should Be Measured or Detected</a:t>
          </a:r>
          <a:endParaRPr lang="en-SG" sz="22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2AE0C96F-0E56-4EB3-B7BF-F3CAAEE67258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Define what </a:t>
          </a:r>
          <a:r>
            <a:rPr lang="en-SG" b="1" dirty="0">
              <a:latin typeface="Aptos" panose="020B0004020202020204" pitchFamily="34" charset="0"/>
            </a:rPr>
            <a:t>success</a:t>
          </a:r>
          <a:r>
            <a:rPr lang="en-SG" dirty="0">
              <a:latin typeface="Aptos" panose="020B0004020202020204" pitchFamily="34" charset="0"/>
            </a:rPr>
            <a:t> looks like for </a:t>
          </a:r>
          <a:r>
            <a:rPr lang="en-SG" b="1" dirty="0">
              <a:latin typeface="Aptos" panose="020B0004020202020204" pitchFamily="34" charset="0"/>
            </a:rPr>
            <a:t>monitoring future unrest</a:t>
          </a:r>
          <a:endParaRPr lang="en-SG" dirty="0">
            <a:latin typeface="Aptos" panose="020B0004020202020204" pitchFamily="34" charset="0"/>
          </a:endParaRPr>
        </a:p>
      </dgm:t>
    </dgm:pt>
    <dgm:pt modelId="{501110BF-128F-4AD5-974D-54BC0D83E76D}" type="parTrans" cxnId="{9F8D47D7-1DD1-44C6-8574-E2A1E645513B}">
      <dgm:prSet/>
      <dgm:spPr/>
      <dgm:t>
        <a:bodyPr/>
        <a:lstStyle/>
        <a:p>
          <a:endParaRPr lang="en-US"/>
        </a:p>
      </dgm:t>
    </dgm:pt>
    <dgm:pt modelId="{A4B9C04E-9A8D-4520-A7B5-25299B3D1317}" type="sibTrans" cxnId="{9F8D47D7-1DD1-44C6-8574-E2A1E645513B}">
      <dgm:prSet/>
      <dgm:spPr/>
      <dgm:t>
        <a:bodyPr/>
        <a:lstStyle/>
        <a:p>
          <a:endParaRPr lang="en-US"/>
        </a:p>
      </dgm:t>
    </dgm:pt>
    <dgm:pt modelId="{EA8B3956-6FFF-41CE-955F-A3860AD581AF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How can </a:t>
          </a:r>
          <a:r>
            <a:rPr lang="en-SG" b="1" dirty="0">
              <a:latin typeface="Aptos" panose="020B0004020202020204" pitchFamily="34" charset="0"/>
            </a:rPr>
            <a:t>thresholds</a:t>
          </a:r>
          <a:r>
            <a:rPr lang="en-SG" dirty="0">
              <a:latin typeface="Aptos" panose="020B0004020202020204" pitchFamily="34" charset="0"/>
            </a:rPr>
            <a:t> or baselines be defined and updated?</a:t>
          </a:r>
        </a:p>
      </dgm:t>
    </dgm:pt>
    <dgm:pt modelId="{447F06BB-5F7A-48DB-BF64-F9729E70A0B0}" type="parTrans" cxnId="{6290DCAC-0FEA-44B4-8BBE-95EA2D4AB500}">
      <dgm:prSet/>
      <dgm:spPr/>
      <dgm:t>
        <a:bodyPr/>
        <a:lstStyle/>
        <a:p>
          <a:endParaRPr lang="en-US"/>
        </a:p>
      </dgm:t>
    </dgm:pt>
    <dgm:pt modelId="{C484420A-9568-4B58-90E5-3B0683674EF2}" type="sibTrans" cxnId="{6290DCAC-0FEA-44B4-8BBE-95EA2D4AB500}">
      <dgm:prSet/>
      <dgm:spPr/>
      <dgm:t>
        <a:bodyPr/>
        <a:lstStyle/>
        <a:p>
          <a:endParaRPr lang="en-US"/>
        </a:p>
      </dgm:t>
    </dgm:pt>
    <dgm:pt modelId="{6FD8597B-E4B7-474F-B29D-293B87ACBB03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What level of </a:t>
          </a:r>
          <a:r>
            <a:rPr lang="en-SG" b="1" dirty="0">
              <a:latin typeface="Aptos" panose="020B0004020202020204" pitchFamily="34" charset="0"/>
            </a:rPr>
            <a:t>uncertainty</a:t>
          </a:r>
          <a:r>
            <a:rPr lang="en-SG" dirty="0">
              <a:latin typeface="Aptos" panose="020B0004020202020204" pitchFamily="34" charset="0"/>
            </a:rPr>
            <a:t> is </a:t>
          </a:r>
          <a:r>
            <a:rPr lang="en-SG" b="1" dirty="0">
              <a:latin typeface="Aptos" panose="020B0004020202020204" pitchFamily="34" charset="0"/>
            </a:rPr>
            <a:t>acceptable</a:t>
          </a:r>
          <a:r>
            <a:rPr lang="en-SG" dirty="0">
              <a:latin typeface="Aptos" panose="020B0004020202020204" pitchFamily="34" charset="0"/>
            </a:rPr>
            <a:t> for decision-making?</a:t>
          </a:r>
        </a:p>
      </dgm:t>
    </dgm:pt>
    <dgm:pt modelId="{DE51ACD1-145E-473D-942B-DADFD294A1E4}" type="parTrans" cxnId="{55FEEBFE-6521-4B79-95DC-8CE82A51E214}">
      <dgm:prSet/>
      <dgm:spPr/>
      <dgm:t>
        <a:bodyPr/>
        <a:lstStyle/>
        <a:p>
          <a:endParaRPr lang="en-US"/>
        </a:p>
      </dgm:t>
    </dgm:pt>
    <dgm:pt modelId="{8357E6B8-5F6B-4E22-B6DD-298DF0E2408C}" type="sibTrans" cxnId="{55FEEBFE-6521-4B79-95DC-8CE82A51E214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Workflow needs</a:t>
          </a:r>
          <a:r>
            <a:rPr lang="en-SG" sz="2500" i="0" u="none" dirty="0">
              <a:latin typeface="Aptos" panose="020B0004020202020204" pitchFamily="34" charset="0"/>
            </a:rPr>
            <a:t> </a:t>
          </a:r>
        </a:p>
        <a:p>
          <a:r>
            <a:rPr lang="en-SG" sz="1050" i="0" u="none" dirty="0">
              <a:latin typeface="Aptos" panose="020B0004020202020204" pitchFamily="34" charset="0"/>
            </a:rPr>
            <a:t>Tools, Automation, and Standardization</a:t>
          </a:r>
          <a:endParaRPr lang="en-SG" sz="25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A620F2E4-81B5-4334-BC6F-CB65C6BA042F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Identify </a:t>
          </a:r>
          <a:r>
            <a:rPr lang="en-SG" b="1" dirty="0">
              <a:latin typeface="Aptos" panose="020B0004020202020204" pitchFamily="34" charset="0"/>
            </a:rPr>
            <a:t>workflow</a:t>
          </a:r>
          <a:r>
            <a:rPr lang="en-SG" dirty="0">
              <a:latin typeface="Aptos" panose="020B0004020202020204" pitchFamily="34" charset="0"/>
            </a:rPr>
            <a:t> </a:t>
          </a:r>
          <a:r>
            <a:rPr lang="en-SG" b="1" dirty="0">
              <a:latin typeface="Aptos" panose="020B0004020202020204" pitchFamily="34" charset="0"/>
            </a:rPr>
            <a:t>improvements</a:t>
          </a:r>
          <a:r>
            <a:rPr lang="en-SG" dirty="0">
              <a:latin typeface="Aptos" panose="020B0004020202020204" pitchFamily="34" charset="0"/>
            </a:rPr>
            <a:t> to turn raw data into actionable intelligence. </a:t>
          </a:r>
        </a:p>
      </dgm:t>
    </dgm:pt>
    <dgm:pt modelId="{C393FD30-17B1-46EC-ABE4-0183D535850E}" type="parTrans" cxnId="{EF8FCE08-47DC-4735-A9AB-EA16BCECB281}">
      <dgm:prSet/>
      <dgm:spPr/>
      <dgm:t>
        <a:bodyPr/>
        <a:lstStyle/>
        <a:p>
          <a:endParaRPr lang="en-US"/>
        </a:p>
      </dgm:t>
    </dgm:pt>
    <dgm:pt modelId="{EB18A2F5-2F2C-4D71-B0FB-74BB78290D16}" type="sibTrans" cxnId="{EF8FCE08-47DC-4735-A9AB-EA16BCECB281}">
      <dgm:prSet/>
      <dgm:spPr/>
      <dgm:t>
        <a:bodyPr/>
        <a:lstStyle/>
        <a:p>
          <a:endParaRPr lang="en-US"/>
        </a:p>
      </dgm:t>
    </dgm:pt>
    <dgm:pt modelId="{974D004B-B98B-4DC6-B9E6-FA66FFA6DF84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What </a:t>
          </a:r>
          <a:r>
            <a:rPr lang="en-SG" b="1" dirty="0">
              <a:latin typeface="Aptos" panose="020B0004020202020204" pitchFamily="34" charset="0"/>
            </a:rPr>
            <a:t>data-processing pipelines </a:t>
          </a:r>
          <a:r>
            <a:rPr lang="en-SG" dirty="0">
              <a:latin typeface="Aptos" panose="020B0004020202020204" pitchFamily="34" charset="0"/>
            </a:rPr>
            <a:t>or </a:t>
          </a:r>
          <a:r>
            <a:rPr lang="en-SG" b="1" dirty="0">
              <a:latin typeface="Aptos" panose="020B0004020202020204" pitchFamily="34" charset="0"/>
            </a:rPr>
            <a:t>automation</a:t>
          </a:r>
          <a:r>
            <a:rPr lang="en-SG" dirty="0">
              <a:latin typeface="Aptos" panose="020B0004020202020204" pitchFamily="34" charset="0"/>
            </a:rPr>
            <a:t> are </a:t>
          </a:r>
          <a:r>
            <a:rPr lang="en-SG" b="1" dirty="0">
              <a:latin typeface="Aptos" panose="020B0004020202020204" pitchFamily="34" charset="0"/>
            </a:rPr>
            <a:t>most needed</a:t>
          </a:r>
          <a:r>
            <a:rPr lang="en-SG" dirty="0">
              <a:latin typeface="Aptos" panose="020B0004020202020204" pitchFamily="34" charset="0"/>
            </a:rPr>
            <a:t>?</a:t>
          </a:r>
        </a:p>
      </dgm:t>
    </dgm:pt>
    <dgm:pt modelId="{03DD5B84-CA2A-4D7C-812E-DED1D597D929}" type="parTrans" cxnId="{87645A5B-3CE3-4DC5-800C-DAFB94A0A39D}">
      <dgm:prSet/>
      <dgm:spPr/>
      <dgm:t>
        <a:bodyPr/>
        <a:lstStyle/>
        <a:p>
          <a:endParaRPr lang="en-US"/>
        </a:p>
      </dgm:t>
    </dgm:pt>
    <dgm:pt modelId="{70566B62-57B4-4625-ACA1-96C8D606BBFC}" type="sibTrans" cxnId="{87645A5B-3CE3-4DC5-800C-DAFB94A0A39D}">
      <dgm:prSet/>
      <dgm:spPr/>
      <dgm:t>
        <a:bodyPr/>
        <a:lstStyle/>
        <a:p>
          <a:endParaRPr lang="en-US"/>
        </a:p>
      </dgm:t>
    </dgm:pt>
    <dgm:pt modelId="{478E312E-84CA-471C-B44A-559E1B0B5695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What </a:t>
          </a:r>
          <a:r>
            <a:rPr lang="en-SG" b="1" dirty="0">
              <a:latin typeface="Aptos" panose="020B0004020202020204" pitchFamily="34" charset="0"/>
            </a:rPr>
            <a:t>standardized products </a:t>
          </a:r>
          <a:r>
            <a:rPr lang="en-SG" dirty="0">
              <a:latin typeface="Aptos" panose="020B0004020202020204" pitchFamily="34" charset="0"/>
            </a:rPr>
            <a:t>would improve situational awareness?</a:t>
          </a:r>
        </a:p>
      </dgm:t>
    </dgm:pt>
    <dgm:pt modelId="{470753FB-32B7-436F-B12B-570DB3DCB51F}" type="parTrans" cxnId="{B34AF98E-7D37-4080-B744-C61231F12B59}">
      <dgm:prSet/>
      <dgm:spPr/>
      <dgm:t>
        <a:bodyPr/>
        <a:lstStyle/>
        <a:p>
          <a:endParaRPr lang="en-US"/>
        </a:p>
      </dgm:t>
    </dgm:pt>
    <dgm:pt modelId="{A52128A6-C134-4ACA-A967-4473607F68A0}" type="sibTrans" cxnId="{B34AF98E-7D37-4080-B744-C61231F12B59}">
      <dgm:prSet/>
      <dgm:spPr/>
      <dgm:t>
        <a:bodyPr/>
        <a:lstStyle/>
        <a:p>
          <a:endParaRPr lang="en-US"/>
        </a:p>
      </dgm:t>
    </dgm:pt>
    <dgm:pt modelId="{1C055B68-1505-4D77-880A-23A29933052B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How can </a:t>
          </a:r>
          <a:r>
            <a:rPr lang="en-SG" b="1" dirty="0">
              <a:latin typeface="Aptos" panose="020B0004020202020204" pitchFamily="34" charset="0"/>
            </a:rPr>
            <a:t>AI</a:t>
          </a:r>
          <a:r>
            <a:rPr lang="en-SG" dirty="0">
              <a:latin typeface="Aptos" panose="020B0004020202020204" pitchFamily="34" charset="0"/>
            </a:rPr>
            <a:t> or cloud-based systems </a:t>
          </a:r>
          <a:r>
            <a:rPr lang="en-SG" b="1" dirty="0">
              <a:latin typeface="Aptos" panose="020B0004020202020204" pitchFamily="34" charset="0"/>
            </a:rPr>
            <a:t>support faster analysis </a:t>
          </a:r>
          <a:r>
            <a:rPr lang="en-SG" dirty="0">
              <a:latin typeface="Aptos" panose="020B0004020202020204" pitchFamily="34" charset="0"/>
            </a:rPr>
            <a:t>and communication?</a:t>
          </a:r>
        </a:p>
      </dgm:t>
    </dgm:pt>
    <dgm:pt modelId="{D69DE361-8D95-4406-9794-2791EF7A3218}" type="parTrans" cxnId="{46ADDF9E-3551-4611-9321-22F9BA6A8255}">
      <dgm:prSet/>
      <dgm:spPr/>
      <dgm:t>
        <a:bodyPr/>
        <a:lstStyle/>
        <a:p>
          <a:endParaRPr lang="en-US"/>
        </a:p>
      </dgm:t>
    </dgm:pt>
    <dgm:pt modelId="{611AE7F3-2AA3-42EB-8145-CB147336BC87}" type="sibTrans" cxnId="{46ADDF9E-3551-4611-9321-22F9BA6A8255}">
      <dgm:prSet/>
      <dgm:spPr/>
      <dgm:t>
        <a:bodyPr/>
        <a:lstStyle/>
        <a:p>
          <a:endParaRPr lang="en-US"/>
        </a:p>
      </dgm:t>
    </dgm:pt>
    <dgm:pt modelId="{9D0D770C-2C7A-461B-878F-1E07F0B246E5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What level of </a:t>
          </a:r>
          <a:r>
            <a:rPr lang="en-SG" b="1" dirty="0">
              <a:latin typeface="Aptos" panose="020B0004020202020204" pitchFamily="34" charset="0"/>
            </a:rPr>
            <a:t>training</a:t>
          </a:r>
          <a:r>
            <a:rPr lang="en-SG" dirty="0">
              <a:latin typeface="Aptos" panose="020B0004020202020204" pitchFamily="34" charset="0"/>
            </a:rPr>
            <a:t> or shared coding frameworks would </a:t>
          </a:r>
          <a:r>
            <a:rPr lang="en-SG" b="1" dirty="0">
              <a:latin typeface="Aptos" panose="020B0004020202020204" pitchFamily="34" charset="0"/>
            </a:rPr>
            <a:t>support</a:t>
          </a:r>
          <a:r>
            <a:rPr lang="en-SG" dirty="0">
              <a:latin typeface="Aptos" panose="020B0004020202020204" pitchFamily="34" charset="0"/>
            </a:rPr>
            <a:t> </a:t>
          </a:r>
          <a:r>
            <a:rPr lang="en-SG" b="1" dirty="0">
              <a:latin typeface="Aptos" panose="020B0004020202020204" pitchFamily="34" charset="0"/>
            </a:rPr>
            <a:t>standardization</a:t>
          </a:r>
          <a:r>
            <a:rPr lang="en-SG" dirty="0">
              <a:latin typeface="Aptos" panose="020B0004020202020204" pitchFamily="34" charset="0"/>
            </a:rPr>
            <a:t>?</a:t>
          </a:r>
        </a:p>
      </dgm:t>
    </dgm:pt>
    <dgm:pt modelId="{FF66723E-01B7-4026-9411-EAB7B6312EED}" type="parTrans" cxnId="{87B50728-6821-45DA-AA3D-B0A377ED21BE}">
      <dgm:prSet/>
      <dgm:spPr/>
      <dgm:t>
        <a:bodyPr/>
        <a:lstStyle/>
        <a:p>
          <a:endParaRPr lang="en-US"/>
        </a:p>
      </dgm:t>
    </dgm:pt>
    <dgm:pt modelId="{FD5E75B0-4A5F-4D4B-90A3-729323E187DD}" type="sibTrans" cxnId="{87B50728-6821-45DA-AA3D-B0A377ED21BE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409B13CF-8559-4703-A377-192B9F9C7D14}" type="pres">
      <dgm:prSet presAssocID="{A39B0A81-B6BF-4ECB-99D1-A1E6552C586D}" presName="childNode" presStyleLbl="node1" presStyleIdx="0" presStyleCnt="19">
        <dgm:presLayoutVars>
          <dgm:bulletEnabled val="1"/>
        </dgm:presLayoutVars>
      </dgm:prSet>
      <dgm:spPr/>
    </dgm:pt>
    <dgm:pt modelId="{3AD00C69-F9F5-4411-B2C2-736A0C7EE612}" type="pres">
      <dgm:prSet presAssocID="{A39B0A81-B6BF-4ECB-99D1-A1E6552C586D}" presName="aSpace2" presStyleCnt="0"/>
      <dgm:spPr/>
    </dgm:pt>
    <dgm:pt modelId="{83CD809D-591A-4466-B831-C34D504F7368}" type="pres">
      <dgm:prSet presAssocID="{1FDD9272-6BAD-43DA-B742-A1504D519927}" presName="childNode" presStyleLbl="node1" presStyleIdx="1" presStyleCnt="19">
        <dgm:presLayoutVars>
          <dgm:bulletEnabled val="1"/>
        </dgm:presLayoutVars>
      </dgm:prSet>
      <dgm:spPr/>
    </dgm:pt>
    <dgm:pt modelId="{AFEE65AA-6824-443D-9804-5C0AB52357E2}" type="pres">
      <dgm:prSet presAssocID="{1FDD9272-6BAD-43DA-B742-A1504D519927}" presName="aSpace2" presStyleCnt="0"/>
      <dgm:spPr/>
    </dgm:pt>
    <dgm:pt modelId="{A8512F74-2CA9-43E1-9822-B5C5D2EB1F31}" type="pres">
      <dgm:prSet presAssocID="{4C982DDF-EB7E-4535-A120-AEBA7E51EA74}" presName="childNode" presStyleLbl="node1" presStyleIdx="2" presStyleCnt="19">
        <dgm:presLayoutVars>
          <dgm:bulletEnabled val="1"/>
        </dgm:presLayoutVars>
      </dgm:prSet>
      <dgm:spPr/>
    </dgm:pt>
    <dgm:pt modelId="{DBE63B62-460D-47E3-B213-BEE97457ED24}" type="pres">
      <dgm:prSet presAssocID="{4C982DDF-EB7E-4535-A120-AEBA7E51EA74}" presName="aSpace2" presStyleCnt="0"/>
      <dgm:spPr/>
    </dgm:pt>
    <dgm:pt modelId="{6E1CE0A9-519D-4D92-BB2E-AC2885831B88}" type="pres">
      <dgm:prSet presAssocID="{8CD1CAB3-3A0B-4B69-A367-374BCD63AFA7}" presName="childNode" presStyleLbl="node1" presStyleIdx="3" presStyleCnt="19">
        <dgm:presLayoutVars>
          <dgm:bulletEnabled val="1"/>
        </dgm:presLayoutVars>
      </dgm:prSet>
      <dgm:spPr/>
    </dgm:pt>
    <dgm:pt modelId="{3D191C9B-6B83-44FA-A439-59CDCF5AF016}" type="pres">
      <dgm:prSet presAssocID="{8CD1CAB3-3A0B-4B69-A367-374BCD63AFA7}" presName="aSpace2" presStyleCnt="0"/>
      <dgm:spPr/>
    </dgm:pt>
    <dgm:pt modelId="{B06E9771-3821-4538-A788-CCBC316BAA71}" type="pres">
      <dgm:prSet presAssocID="{228AF45E-6B2D-4F88-9B0B-A438F0D51FD4}" presName="childNode" presStyleLbl="node1" presStyleIdx="4" presStyleCnt="19">
        <dgm:presLayoutVars>
          <dgm:bulletEnabled val="1"/>
        </dgm:presLayoutVars>
      </dgm:prSet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4"/>
      <dgm:spPr/>
    </dgm:pt>
    <dgm:pt modelId="{DE5C2BAD-13A3-473C-9AC9-F33D68FDBF8A}" type="pres">
      <dgm:prSet presAssocID="{E3F58D64-20F5-4F92-B93A-D33A36D1B6EA}" presName="textNode" presStyleLbl="bgShp" presStyleIdx="1" presStyleCnt="4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7F46D1F3-FB1C-4B3B-89C9-23EB2E36391B}" type="pres">
      <dgm:prSet presAssocID="{539D75B4-891C-4E8C-9776-19F11153ED96}" presName="childNode" presStyleLbl="node1" presStyleIdx="5" presStyleCnt="19">
        <dgm:presLayoutVars>
          <dgm:bulletEnabled val="1"/>
        </dgm:presLayoutVars>
      </dgm:prSet>
      <dgm:spPr/>
    </dgm:pt>
    <dgm:pt modelId="{FCADEA8D-0C8F-49E6-A85C-F531DBA2B4BA}" type="pres">
      <dgm:prSet presAssocID="{539D75B4-891C-4E8C-9776-19F11153ED96}" presName="aSpace2" presStyleCnt="0"/>
      <dgm:spPr/>
    </dgm:pt>
    <dgm:pt modelId="{531B915A-EAA4-4F7B-A79A-AC9B328F17E6}" type="pres">
      <dgm:prSet presAssocID="{4377B7DF-9FCC-42C6-814A-990CD9C46F2B}" presName="childNode" presStyleLbl="node1" presStyleIdx="6" presStyleCnt="19">
        <dgm:presLayoutVars>
          <dgm:bulletEnabled val="1"/>
        </dgm:presLayoutVars>
      </dgm:prSet>
      <dgm:spPr/>
    </dgm:pt>
    <dgm:pt modelId="{472718C7-41ED-4E93-8571-22FF599DFBE0}" type="pres">
      <dgm:prSet presAssocID="{4377B7DF-9FCC-42C6-814A-990CD9C46F2B}" presName="aSpace2" presStyleCnt="0"/>
      <dgm:spPr/>
    </dgm:pt>
    <dgm:pt modelId="{D82824E4-CD0A-4676-947B-A623E438F810}" type="pres">
      <dgm:prSet presAssocID="{44B28EC8-C206-4C03-A729-776357D6543E}" presName="childNode" presStyleLbl="node1" presStyleIdx="7" presStyleCnt="19">
        <dgm:presLayoutVars>
          <dgm:bulletEnabled val="1"/>
        </dgm:presLayoutVars>
      </dgm:prSet>
      <dgm:spPr/>
    </dgm:pt>
    <dgm:pt modelId="{368D8E38-0EFE-49A6-AF0D-01F724476D3E}" type="pres">
      <dgm:prSet presAssocID="{44B28EC8-C206-4C03-A729-776357D6543E}" presName="aSpace2" presStyleCnt="0"/>
      <dgm:spPr/>
    </dgm:pt>
    <dgm:pt modelId="{4502FA4A-DF1E-4E5D-AF61-11206996C0DE}" type="pres">
      <dgm:prSet presAssocID="{1724691C-9AE7-4A27-9D41-D57A4651CB4F}" presName="childNode" presStyleLbl="node1" presStyleIdx="8" presStyleCnt="19">
        <dgm:presLayoutVars>
          <dgm:bulletEnabled val="1"/>
        </dgm:presLayoutVars>
      </dgm:prSet>
      <dgm:spPr/>
    </dgm:pt>
    <dgm:pt modelId="{3E43A33D-6CFE-4B8C-80A4-598FB3125E27}" type="pres">
      <dgm:prSet presAssocID="{1724691C-9AE7-4A27-9D41-D57A4651CB4F}" presName="aSpace2" presStyleCnt="0"/>
      <dgm:spPr/>
    </dgm:pt>
    <dgm:pt modelId="{26AC59B4-62BA-4549-8B57-D92168E21459}" type="pres">
      <dgm:prSet presAssocID="{1C77ACD1-1A7D-4F1F-A06E-D68695A2CE5A}" presName="childNode" presStyleLbl="node1" presStyleIdx="9" presStyleCnt="19">
        <dgm:presLayoutVars>
          <dgm:bulletEnabled val="1"/>
        </dgm:presLayoutVars>
      </dgm:prSet>
      <dgm:spPr/>
    </dgm:pt>
    <dgm:pt modelId="{0F580338-6C2C-47ED-AC36-78DC210E0D27}" type="pres">
      <dgm:prSet presAssocID="{1C77ACD1-1A7D-4F1F-A06E-D68695A2CE5A}" presName="aSpace2" presStyleCnt="0"/>
      <dgm:spPr/>
    </dgm:pt>
    <dgm:pt modelId="{72C132C2-1845-4AC6-AE23-313550260297}" type="pres">
      <dgm:prSet presAssocID="{594F49C4-6CE4-49D1-AF95-3B48229ACDCB}" presName="childNode" presStyleLbl="node1" presStyleIdx="10" presStyleCnt="19">
        <dgm:presLayoutVars>
          <dgm:bulletEnabled val="1"/>
        </dgm:presLayoutVars>
      </dgm:prSet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4"/>
      <dgm:spPr/>
    </dgm:pt>
    <dgm:pt modelId="{6E51EA95-6F34-4ACE-BA31-8BC3A472E573}" type="pres">
      <dgm:prSet presAssocID="{DEFBF684-E4F7-4A28-A821-E3C81BBF5FDF}" presName="textNode" presStyleLbl="bgShp" presStyleIdx="2" presStyleCnt="4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628AEB39-AF64-4186-9ECC-019391F15EA9}" type="pres">
      <dgm:prSet presAssocID="{2AE0C96F-0E56-4EB3-B7BF-F3CAAEE67258}" presName="childNode" presStyleLbl="node1" presStyleIdx="11" presStyleCnt="19">
        <dgm:presLayoutVars>
          <dgm:bulletEnabled val="1"/>
        </dgm:presLayoutVars>
      </dgm:prSet>
      <dgm:spPr/>
    </dgm:pt>
    <dgm:pt modelId="{F7C4BFF2-5A77-4441-9738-44CD7F05D36D}" type="pres">
      <dgm:prSet presAssocID="{2AE0C96F-0E56-4EB3-B7BF-F3CAAEE67258}" presName="aSpace2" presStyleCnt="0"/>
      <dgm:spPr/>
    </dgm:pt>
    <dgm:pt modelId="{62FAD842-443D-40CE-A37B-37EB2658DA52}" type="pres">
      <dgm:prSet presAssocID="{EA8B3956-6FFF-41CE-955F-A3860AD581AF}" presName="childNode" presStyleLbl="node1" presStyleIdx="12" presStyleCnt="19">
        <dgm:presLayoutVars>
          <dgm:bulletEnabled val="1"/>
        </dgm:presLayoutVars>
      </dgm:prSet>
      <dgm:spPr/>
    </dgm:pt>
    <dgm:pt modelId="{BE7D35F1-8348-480F-A5F2-FA99F3E91A48}" type="pres">
      <dgm:prSet presAssocID="{EA8B3956-6FFF-41CE-955F-A3860AD581AF}" presName="aSpace2" presStyleCnt="0"/>
      <dgm:spPr/>
    </dgm:pt>
    <dgm:pt modelId="{A20F729C-CC41-428A-9132-92D36ACF9667}" type="pres">
      <dgm:prSet presAssocID="{6FD8597B-E4B7-474F-B29D-293B87ACBB03}" presName="childNode" presStyleLbl="node1" presStyleIdx="13" presStyleCnt="19">
        <dgm:presLayoutVars>
          <dgm:bulletEnabled val="1"/>
        </dgm:presLayoutVars>
      </dgm:prSet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4"/>
      <dgm:spPr/>
    </dgm:pt>
    <dgm:pt modelId="{2AC5672B-75C8-4CDB-BC1B-0403BA177E40}" type="pres">
      <dgm:prSet presAssocID="{F7B625EA-C0E4-45FA-BA37-C66C154E4DA3}" presName="textNode" presStyleLbl="bgShp" presStyleIdx="3" presStyleCnt="4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  <dgm:pt modelId="{D11E7D21-93D7-4D32-BA77-1A08D8DAC570}" type="pres">
      <dgm:prSet presAssocID="{A620F2E4-81B5-4334-BC6F-CB65C6BA042F}" presName="childNode" presStyleLbl="node1" presStyleIdx="14" presStyleCnt="19">
        <dgm:presLayoutVars>
          <dgm:bulletEnabled val="1"/>
        </dgm:presLayoutVars>
      </dgm:prSet>
      <dgm:spPr/>
    </dgm:pt>
    <dgm:pt modelId="{A0CD5760-0D99-47E0-9A2A-7F5C86274F05}" type="pres">
      <dgm:prSet presAssocID="{A620F2E4-81B5-4334-BC6F-CB65C6BA042F}" presName="aSpace2" presStyleCnt="0"/>
      <dgm:spPr/>
    </dgm:pt>
    <dgm:pt modelId="{C290624E-D4FE-437E-8F70-B45945D1156E}" type="pres">
      <dgm:prSet presAssocID="{974D004B-B98B-4DC6-B9E6-FA66FFA6DF84}" presName="childNode" presStyleLbl="node1" presStyleIdx="15" presStyleCnt="19">
        <dgm:presLayoutVars>
          <dgm:bulletEnabled val="1"/>
        </dgm:presLayoutVars>
      </dgm:prSet>
      <dgm:spPr/>
    </dgm:pt>
    <dgm:pt modelId="{EABE140A-82C5-4D13-A21A-C6B2BDE75F33}" type="pres">
      <dgm:prSet presAssocID="{974D004B-B98B-4DC6-B9E6-FA66FFA6DF84}" presName="aSpace2" presStyleCnt="0"/>
      <dgm:spPr/>
    </dgm:pt>
    <dgm:pt modelId="{5E75AC26-CD7B-44E1-8ED1-A0347C2722AA}" type="pres">
      <dgm:prSet presAssocID="{478E312E-84CA-471C-B44A-559E1B0B5695}" presName="childNode" presStyleLbl="node1" presStyleIdx="16" presStyleCnt="19">
        <dgm:presLayoutVars>
          <dgm:bulletEnabled val="1"/>
        </dgm:presLayoutVars>
      </dgm:prSet>
      <dgm:spPr/>
    </dgm:pt>
    <dgm:pt modelId="{CFB08A05-05AE-47CC-94B4-72B9E6D3E129}" type="pres">
      <dgm:prSet presAssocID="{478E312E-84CA-471C-B44A-559E1B0B5695}" presName="aSpace2" presStyleCnt="0"/>
      <dgm:spPr/>
    </dgm:pt>
    <dgm:pt modelId="{74B73390-8997-4C6B-80DB-6F95605231C8}" type="pres">
      <dgm:prSet presAssocID="{1C055B68-1505-4D77-880A-23A29933052B}" presName="childNode" presStyleLbl="node1" presStyleIdx="17" presStyleCnt="19">
        <dgm:presLayoutVars>
          <dgm:bulletEnabled val="1"/>
        </dgm:presLayoutVars>
      </dgm:prSet>
      <dgm:spPr/>
    </dgm:pt>
    <dgm:pt modelId="{A6FDC718-1D0B-469F-AD93-C3EA65CD060C}" type="pres">
      <dgm:prSet presAssocID="{1C055B68-1505-4D77-880A-23A29933052B}" presName="aSpace2" presStyleCnt="0"/>
      <dgm:spPr/>
    </dgm:pt>
    <dgm:pt modelId="{84E7FBEC-0B81-4E15-8108-4504537438C8}" type="pres">
      <dgm:prSet presAssocID="{9D0D770C-2C7A-461B-878F-1E07F0B246E5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7F1D0204-E071-40C1-93A0-72684AF832BC}" type="presOf" srcId="{A39B0A81-B6BF-4ECB-99D1-A1E6552C586D}" destId="{409B13CF-8559-4703-A377-192B9F9C7D14}" srcOrd="0" destOrd="0" presId="urn:microsoft.com/office/officeart/2005/8/layout/lProcess2"/>
    <dgm:cxn modelId="{BA4DEB05-40FF-4D9B-9B72-AF511265DCD0}" type="presOf" srcId="{E3F58D64-20F5-4F92-B93A-D33A36D1B6EA}" destId="{6726989D-B3AC-459B-9BD4-91ACC427E139}" srcOrd="0" destOrd="0" presId="urn:microsoft.com/office/officeart/2005/8/layout/lProcess2"/>
    <dgm:cxn modelId="{EF8FCE08-47DC-4735-A9AB-EA16BCECB281}" srcId="{F7B625EA-C0E4-45FA-BA37-C66C154E4DA3}" destId="{A620F2E4-81B5-4334-BC6F-CB65C6BA042F}" srcOrd="0" destOrd="0" parTransId="{C393FD30-17B1-46EC-ABE4-0183D535850E}" sibTransId="{EB18A2F5-2F2C-4D71-B0FB-74BB78290D16}"/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AFB7CA0E-5D49-49B1-A775-4868169CFA28}" srcId="{3514C6C5-80AC-41CF-8893-A097AE77D009}" destId="{1FDD9272-6BAD-43DA-B742-A1504D519927}" srcOrd="1" destOrd="0" parTransId="{D36B40EA-317D-449E-9BF0-78C818D2B5A4}" sibTransId="{2BF2AEFE-F2AA-435F-B5B0-88060FC428A3}"/>
    <dgm:cxn modelId="{0F22D80E-A109-4CFD-8135-9B34AD383F05}" type="presOf" srcId="{4C982DDF-EB7E-4535-A120-AEBA7E51EA74}" destId="{A8512F74-2CA9-43E1-9822-B5C5D2EB1F31}" srcOrd="0" destOrd="0" presId="urn:microsoft.com/office/officeart/2005/8/layout/lProcess2"/>
    <dgm:cxn modelId="{E3A3F010-EFBF-472B-BFBF-2757E0D183BF}" type="presOf" srcId="{F7B625EA-C0E4-45FA-BA37-C66C154E4DA3}" destId="{B723D3FC-C954-489D-991E-0F15C758C89C}" srcOrd="0" destOrd="0" presId="urn:microsoft.com/office/officeart/2005/8/layout/lProcess2"/>
    <dgm:cxn modelId="{11C6B913-310B-41EA-851B-D7D0FB004D71}" type="presOf" srcId="{594F49C4-6CE4-49D1-AF95-3B48229ACDCB}" destId="{72C132C2-1845-4AC6-AE23-313550260297}" srcOrd="0" destOrd="0" presId="urn:microsoft.com/office/officeart/2005/8/layout/lProcess2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F84D3D1B-3E5F-4A58-9983-EDAB049F1CF0}" type="presOf" srcId="{DEFBF684-E4F7-4A28-A821-E3C81BBF5FDF}" destId="{6E51EA95-6F34-4ACE-BA31-8BC3A472E573}" srcOrd="1" destOrd="0" presId="urn:microsoft.com/office/officeart/2005/8/layout/lProcess2"/>
    <dgm:cxn modelId="{78D25E1E-2761-4F9B-869D-A9F68B51A57E}" srcId="{3514C6C5-80AC-41CF-8893-A097AE77D009}" destId="{228AF45E-6B2D-4F88-9B0B-A438F0D51FD4}" srcOrd="4" destOrd="0" parTransId="{502DC001-BBC0-44BE-BCB6-9CBA0B429D3F}" sibTransId="{4AFA85DF-BFED-4586-B11E-CD2EC790A63A}"/>
    <dgm:cxn modelId="{87B50728-6821-45DA-AA3D-B0A377ED21BE}" srcId="{F7B625EA-C0E4-45FA-BA37-C66C154E4DA3}" destId="{9D0D770C-2C7A-461B-878F-1E07F0B246E5}" srcOrd="4" destOrd="0" parTransId="{FF66723E-01B7-4026-9411-EAB7B6312EED}" sibTransId="{FD5E75B0-4A5F-4D4B-90A3-729323E187DD}"/>
    <dgm:cxn modelId="{06096336-7733-48AC-9813-A13E5CA2C6BE}" srcId="{E3F58D64-20F5-4F92-B93A-D33A36D1B6EA}" destId="{44B28EC8-C206-4C03-A729-776357D6543E}" srcOrd="2" destOrd="0" parTransId="{B78EF8E3-E780-468A-A837-A4549A2CC355}" sibTransId="{C7A2474F-20E2-4C50-8B9B-79F24BCA29F5}"/>
    <dgm:cxn modelId="{29A58836-98CD-47F4-8053-DDD0C3B08278}" type="presOf" srcId="{8CD1CAB3-3A0B-4B69-A367-374BCD63AFA7}" destId="{6E1CE0A9-519D-4D92-BB2E-AC2885831B88}" srcOrd="0" destOrd="0" presId="urn:microsoft.com/office/officeart/2005/8/layout/lProcess2"/>
    <dgm:cxn modelId="{B576653F-A850-4CB0-B213-9F91161DECF7}" type="presOf" srcId="{DEFBF684-E4F7-4A28-A821-E3C81BBF5FDF}" destId="{3E778CB9-CDFA-4088-80A6-8A915375542A}" srcOrd="0" destOrd="0" presId="urn:microsoft.com/office/officeart/2005/8/layout/lProcess2"/>
    <dgm:cxn modelId="{87645A5B-3CE3-4DC5-800C-DAFB94A0A39D}" srcId="{F7B625EA-C0E4-45FA-BA37-C66C154E4DA3}" destId="{974D004B-B98B-4DC6-B9E6-FA66FFA6DF84}" srcOrd="1" destOrd="0" parTransId="{03DD5B84-CA2A-4D7C-812E-DED1D597D929}" sibTransId="{70566B62-57B4-4625-ACA1-96C8D606BBFC}"/>
    <dgm:cxn modelId="{E23B475D-D138-4F6F-8DDB-0B7D0B6EE996}" srcId="{3514C6C5-80AC-41CF-8893-A097AE77D009}" destId="{A39B0A81-B6BF-4ECB-99D1-A1E6552C586D}" srcOrd="0" destOrd="0" parTransId="{6C72A17D-755D-445D-BCB0-D302C03B3264}" sibTransId="{EFEF7813-86FB-4BFC-AA99-9489F3E99822}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9DF0DC5E-9275-4D98-99A2-85C5CD803F5E}" type="presOf" srcId="{539D75B4-891C-4E8C-9776-19F11153ED96}" destId="{7F46D1F3-FB1C-4B3B-89C9-23EB2E36391B}" srcOrd="0" destOrd="0" presId="urn:microsoft.com/office/officeart/2005/8/layout/lProcess2"/>
    <dgm:cxn modelId="{E294CC61-EAB0-4814-B004-58D82818CD90}" srcId="{E3F58D64-20F5-4F92-B93A-D33A36D1B6EA}" destId="{594F49C4-6CE4-49D1-AF95-3B48229ACDCB}" srcOrd="5" destOrd="0" parTransId="{3BBADA68-F173-48C1-9637-E82C0679BBA4}" sibTransId="{7D66F62E-C7EB-466A-99E6-F42FED4EE921}"/>
    <dgm:cxn modelId="{B4002669-11FD-4474-A771-C5BE9AF6089D}" srcId="{E3F58D64-20F5-4F92-B93A-D33A36D1B6EA}" destId="{1724691C-9AE7-4A27-9D41-D57A4651CB4F}" srcOrd="3" destOrd="0" parTransId="{71973F20-93D5-4D1C-BD2D-9EAE213F2D31}" sibTransId="{2ADE69F9-B970-4936-83AE-3B69DBA061C1}"/>
    <dgm:cxn modelId="{A8C1AB4C-5BD0-4BF8-B58B-0D088163001C}" type="presOf" srcId="{2AE0C96F-0E56-4EB3-B7BF-F3CAAEE67258}" destId="{628AEB39-AF64-4186-9ECC-019391F15EA9}" srcOrd="0" destOrd="0" presId="urn:microsoft.com/office/officeart/2005/8/layout/lProcess2"/>
    <dgm:cxn modelId="{4CC03D71-24D6-4E2D-AF6B-5DA2C7B8E736}" srcId="{E3F58D64-20F5-4F92-B93A-D33A36D1B6EA}" destId="{1C77ACD1-1A7D-4F1F-A06E-D68695A2CE5A}" srcOrd="4" destOrd="0" parTransId="{78C04107-4B15-4BEB-842A-8CC9CC665807}" sibTransId="{A09CCAE2-0919-4E91-A8DC-DCF8000973BA}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7EAF9C57-96AE-4A8C-AD8C-3AE3494FCAF9}" srcId="{3514C6C5-80AC-41CF-8893-A097AE77D009}" destId="{8CD1CAB3-3A0B-4B69-A367-374BCD63AFA7}" srcOrd="3" destOrd="0" parTransId="{27389E0D-391A-4F5A-8B2A-AE8B33FFA08D}" sibTransId="{A41C291B-1FBE-4424-A288-6240235C666B}"/>
    <dgm:cxn modelId="{11D35A79-E43E-40FA-B4D7-10247345A0AB}" type="presOf" srcId="{A620F2E4-81B5-4334-BC6F-CB65C6BA042F}" destId="{D11E7D21-93D7-4D32-BA77-1A08D8DAC570}" srcOrd="0" destOrd="0" presId="urn:microsoft.com/office/officeart/2005/8/layout/lProcess2"/>
    <dgm:cxn modelId="{2A398B82-8060-4A5E-A259-AA4EB0992D8F}" type="presOf" srcId="{974D004B-B98B-4DC6-B9E6-FA66FFA6DF84}" destId="{C290624E-D4FE-437E-8F70-B45945D1156E}" srcOrd="0" destOrd="0" presId="urn:microsoft.com/office/officeart/2005/8/layout/lProcess2"/>
    <dgm:cxn modelId="{5A11E182-F6EF-4483-82DD-71138D687F53}" srcId="{3514C6C5-80AC-41CF-8893-A097AE77D009}" destId="{4C982DDF-EB7E-4535-A120-AEBA7E51EA74}" srcOrd="2" destOrd="0" parTransId="{66BE26C7-CC1C-4059-AE25-B7E9FD7D3C7A}" sibTransId="{96514973-2CDF-42DF-8178-DA9CC03DD84B}"/>
    <dgm:cxn modelId="{DA560288-285A-440A-AAFB-54E7E4E1BCF9}" type="presOf" srcId="{1724691C-9AE7-4A27-9D41-D57A4651CB4F}" destId="{4502FA4A-DF1E-4E5D-AF61-11206996C0DE}" srcOrd="0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FCDA878C-FCBA-4620-9E4E-885B3FB8C1F2}" type="presOf" srcId="{3514C6C5-80AC-41CF-8893-A097AE77D009}" destId="{DAEFCF0E-B22C-430F-BB40-0A5AA1EB1CF1}" srcOrd="1" destOrd="0" presId="urn:microsoft.com/office/officeart/2005/8/layout/lProcess2"/>
    <dgm:cxn modelId="{B34AF98E-7D37-4080-B744-C61231F12B59}" srcId="{F7B625EA-C0E4-45FA-BA37-C66C154E4DA3}" destId="{478E312E-84CA-471C-B44A-559E1B0B5695}" srcOrd="2" destOrd="0" parTransId="{470753FB-32B7-436F-B12B-570DB3DCB51F}" sibTransId="{A52128A6-C134-4ACA-A967-4473607F68A0}"/>
    <dgm:cxn modelId="{88AA3994-07E8-4CCD-B8FC-9CEBF1B646E4}" type="presOf" srcId="{EA8B3956-6FFF-41CE-955F-A3860AD581AF}" destId="{62FAD842-443D-40CE-A37B-37EB2658DA52}" srcOrd="0" destOrd="0" presId="urn:microsoft.com/office/officeart/2005/8/layout/lProcess2"/>
    <dgm:cxn modelId="{46ADDF9E-3551-4611-9321-22F9BA6A8255}" srcId="{F7B625EA-C0E4-45FA-BA37-C66C154E4DA3}" destId="{1C055B68-1505-4D77-880A-23A29933052B}" srcOrd="3" destOrd="0" parTransId="{D69DE361-8D95-4406-9794-2791EF7A3218}" sibTransId="{611AE7F3-2AA3-42EB-8145-CB147336BC87}"/>
    <dgm:cxn modelId="{97CCA6A6-DCCB-41DC-B382-B8C20DF9F470}" type="presOf" srcId="{9D0D770C-2C7A-461B-878F-1E07F0B246E5}" destId="{84E7FBEC-0B81-4E15-8108-4504537438C8}" srcOrd="0" destOrd="0" presId="urn:microsoft.com/office/officeart/2005/8/layout/lProcess2"/>
    <dgm:cxn modelId="{6290DCAC-0FEA-44B4-8BBE-95EA2D4AB500}" srcId="{DEFBF684-E4F7-4A28-A821-E3C81BBF5FDF}" destId="{EA8B3956-6FFF-41CE-955F-A3860AD581AF}" srcOrd="1" destOrd="0" parTransId="{447F06BB-5F7A-48DB-BF64-F9729E70A0B0}" sibTransId="{C484420A-9568-4B58-90E5-3B0683674EF2}"/>
    <dgm:cxn modelId="{F7125BB4-5E76-45E8-AF4A-E1AA85E585A7}" type="presOf" srcId="{E3F58D64-20F5-4F92-B93A-D33A36D1B6EA}" destId="{DE5C2BAD-13A3-473C-9AC9-F33D68FDBF8A}" srcOrd="1" destOrd="0" presId="urn:microsoft.com/office/officeart/2005/8/layout/lProcess2"/>
    <dgm:cxn modelId="{33339DB8-1FC0-42A4-8C31-4B9476F18E8D}" srcId="{E3F58D64-20F5-4F92-B93A-D33A36D1B6EA}" destId="{539D75B4-891C-4E8C-9776-19F11153ED96}" srcOrd="0" destOrd="0" parTransId="{25CAAC6A-A0B1-493F-B8D6-0D5A54093806}" sibTransId="{A7B89930-E0E2-40F8-9099-07FF76C83F0B}"/>
    <dgm:cxn modelId="{4B3157BE-517C-4DDB-8506-215D7E79E355}" type="presOf" srcId="{1C77ACD1-1A7D-4F1F-A06E-D68695A2CE5A}" destId="{26AC59B4-62BA-4549-8B57-D92168E21459}" srcOrd="0" destOrd="0" presId="urn:microsoft.com/office/officeart/2005/8/layout/lProcess2"/>
    <dgm:cxn modelId="{02451EC7-ADC7-4F27-8352-EBC98756905E}" type="presOf" srcId="{44B28EC8-C206-4C03-A729-776357D6543E}" destId="{D82824E4-CD0A-4676-947B-A623E438F810}" srcOrd="0" destOrd="0" presId="urn:microsoft.com/office/officeart/2005/8/layout/lProcess2"/>
    <dgm:cxn modelId="{2D8717C8-24DB-40FF-B5D3-CBD23AE85C96}" type="presOf" srcId="{478E312E-84CA-471C-B44A-559E1B0B5695}" destId="{5E75AC26-CD7B-44E1-8ED1-A0347C2722AA}" srcOrd="0" destOrd="0" presId="urn:microsoft.com/office/officeart/2005/8/layout/lProcess2"/>
    <dgm:cxn modelId="{156753CF-E697-404F-9AC7-F2115323C372}" type="presOf" srcId="{228AF45E-6B2D-4F88-9B0B-A438F0D51FD4}" destId="{B06E9771-3821-4538-A788-CCBC316BAA71}" srcOrd="0" destOrd="0" presId="urn:microsoft.com/office/officeart/2005/8/layout/lProcess2"/>
    <dgm:cxn modelId="{9F8D47D7-1DD1-44C6-8574-E2A1E645513B}" srcId="{DEFBF684-E4F7-4A28-A821-E3C81BBF5FDF}" destId="{2AE0C96F-0E56-4EB3-B7BF-F3CAAEE67258}" srcOrd="0" destOrd="0" parTransId="{501110BF-128F-4AD5-974D-54BC0D83E76D}" sibTransId="{A4B9C04E-9A8D-4520-A7B5-25299B3D1317}"/>
    <dgm:cxn modelId="{5D4CE0D8-92DB-42CA-964E-F474A90A51DB}" srcId="{E3F58D64-20F5-4F92-B93A-D33A36D1B6EA}" destId="{4377B7DF-9FCC-42C6-814A-990CD9C46F2B}" srcOrd="1" destOrd="0" parTransId="{5B90BDA6-E2D4-48AD-9CE1-66AF752CF4B0}" sibTransId="{17D8A84E-E07F-4E6E-87B0-C25C85D7E7B6}"/>
    <dgm:cxn modelId="{6DD3CBD9-ABAD-419F-AE91-5B8F92C1FAA0}" type="presOf" srcId="{F7B625EA-C0E4-45FA-BA37-C66C154E4DA3}" destId="{2AC5672B-75C8-4CDB-BC1B-0403BA177E40}" srcOrd="1" destOrd="0" presId="urn:microsoft.com/office/officeart/2005/8/layout/lProcess2"/>
    <dgm:cxn modelId="{91E8CBE9-E4E1-4F72-847A-ADB95A58E585}" type="presOf" srcId="{6FD8597B-E4B7-474F-B29D-293B87ACBB03}" destId="{A20F729C-CC41-428A-9132-92D36ACF9667}" srcOrd="0" destOrd="0" presId="urn:microsoft.com/office/officeart/2005/8/layout/lProcess2"/>
    <dgm:cxn modelId="{70298CEA-5CD0-4A84-94E4-9F3EAA14D40D}" type="presOf" srcId="{3514C6C5-80AC-41CF-8893-A097AE77D009}" destId="{AFBBF087-6A9E-458E-A42F-5BE059D6CDB7}" srcOrd="0" destOrd="0" presId="urn:microsoft.com/office/officeart/2005/8/layout/lProcess2"/>
    <dgm:cxn modelId="{82182BF3-3218-4D54-8920-3EAF4F1BBEA2}" type="presOf" srcId="{1FDD9272-6BAD-43DA-B742-A1504D519927}" destId="{83CD809D-591A-4466-B831-C34D504F7368}" srcOrd="0" destOrd="0" presId="urn:microsoft.com/office/officeart/2005/8/layout/lProcess2"/>
    <dgm:cxn modelId="{8E3868F6-8A10-44A9-824D-D9547D6F135D}" type="presOf" srcId="{1C055B68-1505-4D77-880A-23A29933052B}" destId="{74B73390-8997-4C6B-80DB-6F95605231C8}" srcOrd="0" destOrd="0" presId="urn:microsoft.com/office/officeart/2005/8/layout/lProcess2"/>
    <dgm:cxn modelId="{83275AFC-9BFA-4009-B099-D4B0D62300FB}" type="presOf" srcId="{4377B7DF-9FCC-42C6-814A-990CD9C46F2B}" destId="{531B915A-EAA4-4F7B-A79A-AC9B328F17E6}" srcOrd="0" destOrd="0" presId="urn:microsoft.com/office/officeart/2005/8/layout/lProcess2"/>
    <dgm:cxn modelId="{55FEEBFE-6521-4B79-95DC-8CE82A51E214}" srcId="{DEFBF684-E4F7-4A28-A821-E3C81BBF5FDF}" destId="{6FD8597B-E4B7-474F-B29D-293B87ACBB03}" srcOrd="2" destOrd="0" parTransId="{DE51ACD1-145E-473D-942B-DADFD294A1E4}" sibTransId="{8357E6B8-5F6B-4E22-B6DD-298DF0E2408C}"/>
    <dgm:cxn modelId="{0164363B-E7E3-4694-8979-83938AA7A47E}" type="presParOf" srcId="{65EB08CC-0CEB-4F0F-9C8C-C0DD5B5A1290}" destId="{04E061C3-D703-45D8-9ADC-0E973D004589}" srcOrd="0" destOrd="0" presId="urn:microsoft.com/office/officeart/2005/8/layout/lProcess2"/>
    <dgm:cxn modelId="{1FB2ACDE-151A-468C-8C1D-8F8C30939A39}" type="presParOf" srcId="{04E061C3-D703-45D8-9ADC-0E973D004589}" destId="{AFBBF087-6A9E-458E-A42F-5BE059D6CDB7}" srcOrd="0" destOrd="0" presId="urn:microsoft.com/office/officeart/2005/8/layout/lProcess2"/>
    <dgm:cxn modelId="{05914A26-F8BF-4E0E-854E-E8D5DE8BF4F4}" type="presParOf" srcId="{04E061C3-D703-45D8-9ADC-0E973D004589}" destId="{DAEFCF0E-B22C-430F-BB40-0A5AA1EB1CF1}" srcOrd="1" destOrd="0" presId="urn:microsoft.com/office/officeart/2005/8/layout/lProcess2"/>
    <dgm:cxn modelId="{F6FEF7CF-3229-4505-984E-13A648D35476}" type="presParOf" srcId="{04E061C3-D703-45D8-9ADC-0E973D004589}" destId="{EB912E8F-6385-4197-A7B7-4638836D1DA3}" srcOrd="2" destOrd="0" presId="urn:microsoft.com/office/officeart/2005/8/layout/lProcess2"/>
    <dgm:cxn modelId="{7F1F2A54-A6D1-4E31-B253-F14001D3DE69}" type="presParOf" srcId="{EB912E8F-6385-4197-A7B7-4638836D1DA3}" destId="{E802FA5E-F1F1-43FE-A3E0-58EBF2EA3DF4}" srcOrd="0" destOrd="0" presId="urn:microsoft.com/office/officeart/2005/8/layout/lProcess2"/>
    <dgm:cxn modelId="{76B523EF-6632-4746-B932-FC7AEA76D3B5}" type="presParOf" srcId="{E802FA5E-F1F1-43FE-A3E0-58EBF2EA3DF4}" destId="{409B13CF-8559-4703-A377-192B9F9C7D14}" srcOrd="0" destOrd="0" presId="urn:microsoft.com/office/officeart/2005/8/layout/lProcess2"/>
    <dgm:cxn modelId="{63FCA85C-1C64-488A-A11D-9AFF6C4B63DC}" type="presParOf" srcId="{E802FA5E-F1F1-43FE-A3E0-58EBF2EA3DF4}" destId="{3AD00C69-F9F5-4411-B2C2-736A0C7EE612}" srcOrd="1" destOrd="0" presId="urn:microsoft.com/office/officeart/2005/8/layout/lProcess2"/>
    <dgm:cxn modelId="{26B13105-A4F7-4FCE-A2EE-2DE7E4454662}" type="presParOf" srcId="{E802FA5E-F1F1-43FE-A3E0-58EBF2EA3DF4}" destId="{83CD809D-591A-4466-B831-C34D504F7368}" srcOrd="2" destOrd="0" presId="urn:microsoft.com/office/officeart/2005/8/layout/lProcess2"/>
    <dgm:cxn modelId="{CCE42617-7258-4DB6-AE0E-78E09FF447E3}" type="presParOf" srcId="{E802FA5E-F1F1-43FE-A3E0-58EBF2EA3DF4}" destId="{AFEE65AA-6824-443D-9804-5C0AB52357E2}" srcOrd="3" destOrd="0" presId="urn:microsoft.com/office/officeart/2005/8/layout/lProcess2"/>
    <dgm:cxn modelId="{2055B509-E62E-4160-A5B0-A257A9C9754C}" type="presParOf" srcId="{E802FA5E-F1F1-43FE-A3E0-58EBF2EA3DF4}" destId="{A8512F74-2CA9-43E1-9822-B5C5D2EB1F31}" srcOrd="4" destOrd="0" presId="urn:microsoft.com/office/officeart/2005/8/layout/lProcess2"/>
    <dgm:cxn modelId="{659CCD82-E8D1-4B4C-BEF5-5F3639FFF880}" type="presParOf" srcId="{E802FA5E-F1F1-43FE-A3E0-58EBF2EA3DF4}" destId="{DBE63B62-460D-47E3-B213-BEE97457ED24}" srcOrd="5" destOrd="0" presId="urn:microsoft.com/office/officeart/2005/8/layout/lProcess2"/>
    <dgm:cxn modelId="{56F83195-5B5B-434F-9B12-F89D5F2C1CBE}" type="presParOf" srcId="{E802FA5E-F1F1-43FE-A3E0-58EBF2EA3DF4}" destId="{6E1CE0A9-519D-4D92-BB2E-AC2885831B88}" srcOrd="6" destOrd="0" presId="urn:microsoft.com/office/officeart/2005/8/layout/lProcess2"/>
    <dgm:cxn modelId="{A19A2C82-9359-4944-AB2A-731B414DD426}" type="presParOf" srcId="{E802FA5E-F1F1-43FE-A3E0-58EBF2EA3DF4}" destId="{3D191C9B-6B83-44FA-A439-59CDCF5AF016}" srcOrd="7" destOrd="0" presId="urn:microsoft.com/office/officeart/2005/8/layout/lProcess2"/>
    <dgm:cxn modelId="{30038ED1-33FD-4A84-815A-C7BDBB38B133}" type="presParOf" srcId="{E802FA5E-F1F1-43FE-A3E0-58EBF2EA3DF4}" destId="{B06E9771-3821-4538-A788-CCBC316BAA71}" srcOrd="8" destOrd="0" presId="urn:microsoft.com/office/officeart/2005/8/layout/lProcess2"/>
    <dgm:cxn modelId="{483760D7-1A2A-4746-BE2E-3693F8270942}" type="presParOf" srcId="{65EB08CC-0CEB-4F0F-9C8C-C0DD5B5A1290}" destId="{3B6F8ECD-A83B-405D-86ED-E9447EAB942E}" srcOrd="1" destOrd="0" presId="urn:microsoft.com/office/officeart/2005/8/layout/lProcess2"/>
    <dgm:cxn modelId="{F8056BCC-805F-41DE-87CA-0A56B3218F4F}" type="presParOf" srcId="{65EB08CC-0CEB-4F0F-9C8C-C0DD5B5A1290}" destId="{2A26353C-100C-44C4-AAE0-767C97719560}" srcOrd="2" destOrd="0" presId="urn:microsoft.com/office/officeart/2005/8/layout/lProcess2"/>
    <dgm:cxn modelId="{167C1ACF-BC67-468E-9628-8903E1A24655}" type="presParOf" srcId="{2A26353C-100C-44C4-AAE0-767C97719560}" destId="{6726989D-B3AC-459B-9BD4-91ACC427E139}" srcOrd="0" destOrd="0" presId="urn:microsoft.com/office/officeart/2005/8/layout/lProcess2"/>
    <dgm:cxn modelId="{2BE6321F-A295-4028-9B85-3772864B2FE5}" type="presParOf" srcId="{2A26353C-100C-44C4-AAE0-767C97719560}" destId="{DE5C2BAD-13A3-473C-9AC9-F33D68FDBF8A}" srcOrd="1" destOrd="0" presId="urn:microsoft.com/office/officeart/2005/8/layout/lProcess2"/>
    <dgm:cxn modelId="{73F684D3-7F77-4337-B991-F949D025B293}" type="presParOf" srcId="{2A26353C-100C-44C4-AAE0-767C97719560}" destId="{48FDD12D-1121-4802-B171-D909BB2D95BF}" srcOrd="2" destOrd="0" presId="urn:microsoft.com/office/officeart/2005/8/layout/lProcess2"/>
    <dgm:cxn modelId="{63BD2727-C312-48F1-823B-44FF1D38D45C}" type="presParOf" srcId="{48FDD12D-1121-4802-B171-D909BB2D95BF}" destId="{E2D46620-2D82-4313-9FE3-0B6E749B67B6}" srcOrd="0" destOrd="0" presId="urn:microsoft.com/office/officeart/2005/8/layout/lProcess2"/>
    <dgm:cxn modelId="{11015DA1-A3B6-4BC1-B63C-DF9103834A3C}" type="presParOf" srcId="{E2D46620-2D82-4313-9FE3-0B6E749B67B6}" destId="{7F46D1F3-FB1C-4B3B-89C9-23EB2E36391B}" srcOrd="0" destOrd="0" presId="urn:microsoft.com/office/officeart/2005/8/layout/lProcess2"/>
    <dgm:cxn modelId="{E1F7D91A-DA37-4AB6-890C-B03F020650C4}" type="presParOf" srcId="{E2D46620-2D82-4313-9FE3-0B6E749B67B6}" destId="{FCADEA8D-0C8F-49E6-A85C-F531DBA2B4BA}" srcOrd="1" destOrd="0" presId="urn:microsoft.com/office/officeart/2005/8/layout/lProcess2"/>
    <dgm:cxn modelId="{AEE2A9A7-FDF5-46C3-87B7-6ED3509FC858}" type="presParOf" srcId="{E2D46620-2D82-4313-9FE3-0B6E749B67B6}" destId="{531B915A-EAA4-4F7B-A79A-AC9B328F17E6}" srcOrd="2" destOrd="0" presId="urn:microsoft.com/office/officeart/2005/8/layout/lProcess2"/>
    <dgm:cxn modelId="{2DD0C3C6-07FE-4252-98C2-068AA1E56C2A}" type="presParOf" srcId="{E2D46620-2D82-4313-9FE3-0B6E749B67B6}" destId="{472718C7-41ED-4E93-8571-22FF599DFBE0}" srcOrd="3" destOrd="0" presId="urn:microsoft.com/office/officeart/2005/8/layout/lProcess2"/>
    <dgm:cxn modelId="{43596184-EA7F-4759-9E06-DBFAFC6BD9AB}" type="presParOf" srcId="{E2D46620-2D82-4313-9FE3-0B6E749B67B6}" destId="{D82824E4-CD0A-4676-947B-A623E438F810}" srcOrd="4" destOrd="0" presId="urn:microsoft.com/office/officeart/2005/8/layout/lProcess2"/>
    <dgm:cxn modelId="{B260CEAC-80E5-4791-B7B7-408323E58A7E}" type="presParOf" srcId="{E2D46620-2D82-4313-9FE3-0B6E749B67B6}" destId="{368D8E38-0EFE-49A6-AF0D-01F724476D3E}" srcOrd="5" destOrd="0" presId="urn:microsoft.com/office/officeart/2005/8/layout/lProcess2"/>
    <dgm:cxn modelId="{F9F47275-0100-4674-9DD5-DC9B77383CD0}" type="presParOf" srcId="{E2D46620-2D82-4313-9FE3-0B6E749B67B6}" destId="{4502FA4A-DF1E-4E5D-AF61-11206996C0DE}" srcOrd="6" destOrd="0" presId="urn:microsoft.com/office/officeart/2005/8/layout/lProcess2"/>
    <dgm:cxn modelId="{8197B646-7D31-4077-9159-B62ACDAAE275}" type="presParOf" srcId="{E2D46620-2D82-4313-9FE3-0B6E749B67B6}" destId="{3E43A33D-6CFE-4B8C-80A4-598FB3125E27}" srcOrd="7" destOrd="0" presId="urn:microsoft.com/office/officeart/2005/8/layout/lProcess2"/>
    <dgm:cxn modelId="{3F081111-9807-4BAA-B34C-7C4BE311F5DE}" type="presParOf" srcId="{E2D46620-2D82-4313-9FE3-0B6E749B67B6}" destId="{26AC59B4-62BA-4549-8B57-D92168E21459}" srcOrd="8" destOrd="0" presId="urn:microsoft.com/office/officeart/2005/8/layout/lProcess2"/>
    <dgm:cxn modelId="{5C1F9146-656C-4332-836D-8CD3785A63B4}" type="presParOf" srcId="{E2D46620-2D82-4313-9FE3-0B6E749B67B6}" destId="{0F580338-6C2C-47ED-AC36-78DC210E0D27}" srcOrd="9" destOrd="0" presId="urn:microsoft.com/office/officeart/2005/8/layout/lProcess2"/>
    <dgm:cxn modelId="{E62B9D84-664A-46D6-8FA8-205FC7F10760}" type="presParOf" srcId="{E2D46620-2D82-4313-9FE3-0B6E749B67B6}" destId="{72C132C2-1845-4AC6-AE23-313550260297}" srcOrd="10" destOrd="0" presId="urn:microsoft.com/office/officeart/2005/8/layout/lProcess2"/>
    <dgm:cxn modelId="{A9289096-61BC-4E18-8347-D7F8A1D539C9}" type="presParOf" srcId="{65EB08CC-0CEB-4F0F-9C8C-C0DD5B5A1290}" destId="{3A99BF90-6DA7-45A9-9620-28FA0196B5A4}" srcOrd="3" destOrd="0" presId="urn:microsoft.com/office/officeart/2005/8/layout/lProcess2"/>
    <dgm:cxn modelId="{84CEBCA1-FCF8-445B-B5A3-A750D40FD26E}" type="presParOf" srcId="{65EB08CC-0CEB-4F0F-9C8C-C0DD5B5A1290}" destId="{9AE8FC89-FDF0-49BB-8976-57D569CB5DDB}" srcOrd="4" destOrd="0" presId="urn:microsoft.com/office/officeart/2005/8/layout/lProcess2"/>
    <dgm:cxn modelId="{EBB5C8A3-5E92-4FDA-A1E2-4002704D81E0}" type="presParOf" srcId="{9AE8FC89-FDF0-49BB-8976-57D569CB5DDB}" destId="{3E778CB9-CDFA-4088-80A6-8A915375542A}" srcOrd="0" destOrd="0" presId="urn:microsoft.com/office/officeart/2005/8/layout/lProcess2"/>
    <dgm:cxn modelId="{E31712B3-D6BE-40E2-8A87-62D5C6B104D1}" type="presParOf" srcId="{9AE8FC89-FDF0-49BB-8976-57D569CB5DDB}" destId="{6E51EA95-6F34-4ACE-BA31-8BC3A472E573}" srcOrd="1" destOrd="0" presId="urn:microsoft.com/office/officeart/2005/8/layout/lProcess2"/>
    <dgm:cxn modelId="{51C83847-C34E-410C-928A-2860AF20EFBC}" type="presParOf" srcId="{9AE8FC89-FDF0-49BB-8976-57D569CB5DDB}" destId="{855BBB08-9A07-4FAB-A3EE-B63C2CDBA83E}" srcOrd="2" destOrd="0" presId="urn:microsoft.com/office/officeart/2005/8/layout/lProcess2"/>
    <dgm:cxn modelId="{BADA8457-89ED-4DD3-88DA-8F00F2342900}" type="presParOf" srcId="{855BBB08-9A07-4FAB-A3EE-B63C2CDBA83E}" destId="{4359532F-21AF-4E38-B96A-70AAF6B82449}" srcOrd="0" destOrd="0" presId="urn:microsoft.com/office/officeart/2005/8/layout/lProcess2"/>
    <dgm:cxn modelId="{4047D0DE-B80B-4538-96D3-43F330B05E5C}" type="presParOf" srcId="{4359532F-21AF-4E38-B96A-70AAF6B82449}" destId="{628AEB39-AF64-4186-9ECC-019391F15EA9}" srcOrd="0" destOrd="0" presId="urn:microsoft.com/office/officeart/2005/8/layout/lProcess2"/>
    <dgm:cxn modelId="{8E6B8F69-72B8-4F21-840E-ECB09EF11DA8}" type="presParOf" srcId="{4359532F-21AF-4E38-B96A-70AAF6B82449}" destId="{F7C4BFF2-5A77-4441-9738-44CD7F05D36D}" srcOrd="1" destOrd="0" presId="urn:microsoft.com/office/officeart/2005/8/layout/lProcess2"/>
    <dgm:cxn modelId="{24BCE69C-49A5-420D-A977-453FECDD3846}" type="presParOf" srcId="{4359532F-21AF-4E38-B96A-70AAF6B82449}" destId="{62FAD842-443D-40CE-A37B-37EB2658DA52}" srcOrd="2" destOrd="0" presId="urn:microsoft.com/office/officeart/2005/8/layout/lProcess2"/>
    <dgm:cxn modelId="{AE672B3F-A9FA-415E-8467-63060A832757}" type="presParOf" srcId="{4359532F-21AF-4E38-B96A-70AAF6B82449}" destId="{BE7D35F1-8348-480F-A5F2-FA99F3E91A48}" srcOrd="3" destOrd="0" presId="urn:microsoft.com/office/officeart/2005/8/layout/lProcess2"/>
    <dgm:cxn modelId="{01D40AF9-56A8-4E3A-8976-AD45C1831406}" type="presParOf" srcId="{4359532F-21AF-4E38-B96A-70AAF6B82449}" destId="{A20F729C-CC41-428A-9132-92D36ACF9667}" srcOrd="4" destOrd="0" presId="urn:microsoft.com/office/officeart/2005/8/layout/lProcess2"/>
    <dgm:cxn modelId="{274DB0F5-CAF9-4CCD-B4A1-80B79BFFADE5}" type="presParOf" srcId="{65EB08CC-0CEB-4F0F-9C8C-C0DD5B5A1290}" destId="{2DB44B15-74DF-4441-8D97-F91436DE9F24}" srcOrd="5" destOrd="0" presId="urn:microsoft.com/office/officeart/2005/8/layout/lProcess2"/>
    <dgm:cxn modelId="{5D7F2BFD-847F-4A41-BF36-2EE738BFC12B}" type="presParOf" srcId="{65EB08CC-0CEB-4F0F-9C8C-C0DD5B5A1290}" destId="{4E3EC085-D583-4A0B-9ED7-BC3299247279}" srcOrd="6" destOrd="0" presId="urn:microsoft.com/office/officeart/2005/8/layout/lProcess2"/>
    <dgm:cxn modelId="{7098F12A-3B3A-46A2-8DC6-6A466BF21477}" type="presParOf" srcId="{4E3EC085-D583-4A0B-9ED7-BC3299247279}" destId="{B723D3FC-C954-489D-991E-0F15C758C89C}" srcOrd="0" destOrd="0" presId="urn:microsoft.com/office/officeart/2005/8/layout/lProcess2"/>
    <dgm:cxn modelId="{70DF2378-B2C2-4197-BA98-3EEBBACAB057}" type="presParOf" srcId="{4E3EC085-D583-4A0B-9ED7-BC3299247279}" destId="{2AC5672B-75C8-4CDB-BC1B-0403BA177E40}" srcOrd="1" destOrd="0" presId="urn:microsoft.com/office/officeart/2005/8/layout/lProcess2"/>
    <dgm:cxn modelId="{2355B434-E345-43E7-A55B-79202399FE9A}" type="presParOf" srcId="{4E3EC085-D583-4A0B-9ED7-BC3299247279}" destId="{22D4A354-1B85-4239-8F5C-F90EC92F27F4}" srcOrd="2" destOrd="0" presId="urn:microsoft.com/office/officeart/2005/8/layout/lProcess2"/>
    <dgm:cxn modelId="{A127460E-040D-4AF1-8EDE-475183CD4AAA}" type="presParOf" srcId="{22D4A354-1B85-4239-8F5C-F90EC92F27F4}" destId="{E170848D-1909-4DD0-AB78-786DCFFDED28}" srcOrd="0" destOrd="0" presId="urn:microsoft.com/office/officeart/2005/8/layout/lProcess2"/>
    <dgm:cxn modelId="{EEB7848F-D7E8-4128-BA1E-0FC8C76B9247}" type="presParOf" srcId="{E170848D-1909-4DD0-AB78-786DCFFDED28}" destId="{D11E7D21-93D7-4D32-BA77-1A08D8DAC570}" srcOrd="0" destOrd="0" presId="urn:microsoft.com/office/officeart/2005/8/layout/lProcess2"/>
    <dgm:cxn modelId="{3C795366-F4B6-4523-BE54-7D9CD7725DD1}" type="presParOf" srcId="{E170848D-1909-4DD0-AB78-786DCFFDED28}" destId="{A0CD5760-0D99-47E0-9A2A-7F5C86274F05}" srcOrd="1" destOrd="0" presId="urn:microsoft.com/office/officeart/2005/8/layout/lProcess2"/>
    <dgm:cxn modelId="{2F77A94D-DE56-4338-AA94-B4E17945365F}" type="presParOf" srcId="{E170848D-1909-4DD0-AB78-786DCFFDED28}" destId="{C290624E-D4FE-437E-8F70-B45945D1156E}" srcOrd="2" destOrd="0" presId="urn:microsoft.com/office/officeart/2005/8/layout/lProcess2"/>
    <dgm:cxn modelId="{BEA4890D-5B2C-4DDE-9E24-93710D7A9D25}" type="presParOf" srcId="{E170848D-1909-4DD0-AB78-786DCFFDED28}" destId="{EABE140A-82C5-4D13-A21A-C6B2BDE75F33}" srcOrd="3" destOrd="0" presId="urn:microsoft.com/office/officeart/2005/8/layout/lProcess2"/>
    <dgm:cxn modelId="{B6256868-158D-4D0A-9F59-7DE290C35A03}" type="presParOf" srcId="{E170848D-1909-4DD0-AB78-786DCFFDED28}" destId="{5E75AC26-CD7B-44E1-8ED1-A0347C2722AA}" srcOrd="4" destOrd="0" presId="urn:microsoft.com/office/officeart/2005/8/layout/lProcess2"/>
    <dgm:cxn modelId="{6E4981C1-DA29-4F4D-8609-2BB68749C3D8}" type="presParOf" srcId="{E170848D-1909-4DD0-AB78-786DCFFDED28}" destId="{CFB08A05-05AE-47CC-94B4-72B9E6D3E129}" srcOrd="5" destOrd="0" presId="urn:microsoft.com/office/officeart/2005/8/layout/lProcess2"/>
    <dgm:cxn modelId="{EF706E0A-D6F8-4535-925A-0E133956CBCE}" type="presParOf" srcId="{E170848D-1909-4DD0-AB78-786DCFFDED28}" destId="{74B73390-8997-4C6B-80DB-6F95605231C8}" srcOrd="6" destOrd="0" presId="urn:microsoft.com/office/officeart/2005/8/layout/lProcess2"/>
    <dgm:cxn modelId="{608CD87E-A262-4319-8873-5845FF48111F}" type="presParOf" srcId="{E170848D-1909-4DD0-AB78-786DCFFDED28}" destId="{A6FDC718-1D0B-469F-AD93-C3EA65CD060C}" srcOrd="7" destOrd="0" presId="urn:microsoft.com/office/officeart/2005/8/layout/lProcess2"/>
    <dgm:cxn modelId="{43D028D5-403C-4DCA-B54E-3FD0692B9096}" type="presParOf" srcId="{E170848D-1909-4DD0-AB78-786DCFFDED28}" destId="{84E7FBEC-0B81-4E15-8108-4504537438C8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/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Unrest context </a:t>
          </a:r>
        </a:p>
        <a:p>
          <a:r>
            <a:rPr lang="en-SG" sz="1050" i="0" u="none" dirty="0">
              <a:latin typeface="Aptos" panose="020B0004020202020204" pitchFamily="34" charset="0"/>
            </a:rPr>
            <a:t>Reconstruct what happened and identify key indicators (or their absence)</a:t>
          </a:r>
          <a:endParaRPr lang="en-US" sz="19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A39B0A81-B6BF-4ECB-99D1-A1E6552C586D}">
      <dgm:prSet phldrT="[Text]" phldr="0"/>
      <dgm:spPr/>
      <dgm:t>
        <a:bodyPr/>
        <a:lstStyle/>
        <a:p>
          <a:r>
            <a: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</a:t>
          </a:r>
          <a:r>
            <a:rPr lang="en-SG" b="1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type of activity </a:t>
          </a:r>
          <a:r>
            <a:rPr lang="en-SG" b="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were</a:t>
          </a:r>
          <a:r>
            <a:rPr lang="en-SG" b="1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observed </a:t>
          </a:r>
          <a:r>
            <a: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(seismic, deformation, gas, surface)?</a:t>
          </a:r>
        </a:p>
      </dgm:t>
    </dgm:pt>
    <dgm:pt modelId="{6C72A17D-755D-445D-BCB0-D302C03B3264}" type="parTrans" cxnId="{E23B475D-D138-4F6F-8DDB-0B7D0B6EE996}">
      <dgm:prSet/>
      <dgm:spPr/>
      <dgm:t>
        <a:bodyPr/>
        <a:lstStyle/>
        <a:p>
          <a:endParaRPr lang="en-US"/>
        </a:p>
      </dgm:t>
    </dgm:pt>
    <dgm:pt modelId="{EFEF7813-86FB-4BFC-AA99-9489F3E99822}" type="sibTrans" cxnId="{E23B475D-D138-4F6F-8DDB-0B7D0B6EE996}">
      <dgm:prSet/>
      <dgm:spPr/>
      <dgm:t>
        <a:bodyPr/>
        <a:lstStyle/>
        <a:p>
          <a:endParaRPr lang="en-US"/>
        </a:p>
      </dgm:t>
    </dgm:pt>
    <dgm:pt modelId="{1FDD9272-6BAD-43DA-B742-A1504D519927}">
      <dgm:prSet phldrT="[Text]" phldr="0"/>
      <dgm:spPr/>
      <dgm:t>
        <a:bodyPr/>
        <a:lstStyle/>
        <a:p>
          <a:r>
            <a: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were the </a:t>
          </a:r>
          <a:r>
            <a:rPr lang="en-SG" b="1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warning signs </a:t>
          </a:r>
          <a:r>
            <a: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or </a:t>
          </a:r>
          <a:r>
            <a:rPr lang="en-SG" b="1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missing indicators</a:t>
          </a:r>
          <a:r>
            <a: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?</a:t>
          </a:r>
        </a:p>
      </dgm:t>
    </dgm:pt>
    <dgm:pt modelId="{D36B40EA-317D-449E-9BF0-78C818D2B5A4}" type="parTrans" cxnId="{AFB7CA0E-5D49-49B1-A775-4868169CFA28}">
      <dgm:prSet/>
      <dgm:spPr/>
      <dgm:t>
        <a:bodyPr/>
        <a:lstStyle/>
        <a:p>
          <a:endParaRPr lang="en-US"/>
        </a:p>
      </dgm:t>
    </dgm:pt>
    <dgm:pt modelId="{2BF2AEFE-F2AA-435F-B5B0-88060FC428A3}" type="sibTrans" cxnId="{AFB7CA0E-5D49-49B1-A775-4868169CFA28}">
      <dgm:prSet/>
      <dgm:spPr/>
      <dgm:t>
        <a:bodyPr/>
        <a:lstStyle/>
        <a:p>
          <a:endParaRPr lang="en-US"/>
        </a:p>
      </dgm:t>
    </dgm:pt>
    <dgm:pt modelId="{4C982DDF-EB7E-4535-A120-AEBA7E51EA74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Were the </a:t>
          </a:r>
          <a:r>
            <a:rPr lang="en-SG" b="1" dirty="0">
              <a:latin typeface="Aptos" panose="020B0004020202020204" pitchFamily="34" charset="0"/>
            </a:rPr>
            <a:t>signals magma-driven </a:t>
          </a:r>
          <a:r>
            <a:rPr lang="en-SG" b="0" dirty="0">
              <a:latin typeface="Aptos" panose="020B0004020202020204" pitchFamily="34" charset="0"/>
            </a:rPr>
            <a:t>or</a:t>
          </a:r>
          <a:r>
            <a:rPr lang="en-SG" b="1" dirty="0">
              <a:latin typeface="Aptos" panose="020B0004020202020204" pitchFamily="34" charset="0"/>
            </a:rPr>
            <a:t> hydrothermal </a:t>
          </a:r>
          <a:r>
            <a:rPr lang="en-SG" dirty="0">
              <a:latin typeface="Aptos" panose="020B0004020202020204" pitchFamily="34" charset="0"/>
            </a:rPr>
            <a:t>in nature?</a:t>
          </a:r>
        </a:p>
      </dgm:t>
    </dgm:pt>
    <dgm:pt modelId="{66BE26C7-CC1C-4059-AE25-B7E9FD7D3C7A}" type="parTrans" cxnId="{5A11E182-F6EF-4483-82DD-71138D687F53}">
      <dgm:prSet/>
      <dgm:spPr/>
      <dgm:t>
        <a:bodyPr/>
        <a:lstStyle/>
        <a:p>
          <a:endParaRPr lang="en-US"/>
        </a:p>
      </dgm:t>
    </dgm:pt>
    <dgm:pt modelId="{96514973-2CDF-42DF-8178-DA9CC03DD84B}" type="sibTrans" cxnId="{5A11E182-F6EF-4483-82DD-71138D687F53}">
      <dgm:prSet/>
      <dgm:spPr/>
      <dgm:t>
        <a:bodyPr/>
        <a:lstStyle/>
        <a:p>
          <a:endParaRPr lang="en-US"/>
        </a:p>
      </dgm:t>
    </dgm:pt>
    <dgm:pt modelId="{8CD1CAB3-3A0B-4B69-A367-374BCD63AFA7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What were the </a:t>
          </a:r>
          <a:r>
            <a:rPr lang="en-SG" b="1" dirty="0">
              <a:latin typeface="Aptos" panose="020B0004020202020204" pitchFamily="34" charset="0"/>
            </a:rPr>
            <a:t>first warning signs</a:t>
          </a:r>
          <a:r>
            <a:rPr lang="en-SG" dirty="0">
              <a:latin typeface="Aptos" panose="020B0004020202020204" pitchFamily="34" charset="0"/>
            </a:rPr>
            <a:t>, and were any critical indicators missing?</a:t>
          </a:r>
        </a:p>
      </dgm:t>
    </dgm:pt>
    <dgm:pt modelId="{27389E0D-391A-4F5A-8B2A-AE8B33FFA08D}" type="parTrans" cxnId="{7EAF9C57-96AE-4A8C-AD8C-3AE3494FCAF9}">
      <dgm:prSet/>
      <dgm:spPr/>
      <dgm:t>
        <a:bodyPr/>
        <a:lstStyle/>
        <a:p>
          <a:endParaRPr lang="en-US"/>
        </a:p>
      </dgm:t>
    </dgm:pt>
    <dgm:pt modelId="{A41C291B-1FBE-4424-A288-6240235C666B}" type="sibTrans" cxnId="{7EAF9C57-96AE-4A8C-AD8C-3AE3494FCAF9}">
      <dgm:prSet/>
      <dgm:spPr/>
      <dgm:t>
        <a:bodyPr/>
        <a:lstStyle/>
        <a:p>
          <a:endParaRPr lang="en-US"/>
        </a:p>
      </dgm:t>
    </dgm:pt>
    <dgm:pt modelId="{228AF45E-6B2D-4F88-9B0B-A438F0D51FD4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How did scientists and agencies </a:t>
          </a:r>
          <a:r>
            <a:rPr lang="en-SG" b="1" dirty="0">
              <a:latin typeface="Aptos" panose="020B0004020202020204" pitchFamily="34" charset="0"/>
            </a:rPr>
            <a:t>interpret</a:t>
          </a:r>
          <a:r>
            <a:rPr lang="en-SG" dirty="0">
              <a:latin typeface="Aptos" panose="020B0004020202020204" pitchFamily="34" charset="0"/>
            </a:rPr>
            <a:t> the </a:t>
          </a:r>
          <a:r>
            <a:rPr lang="en-SG" b="1" dirty="0">
              <a:latin typeface="Aptos" panose="020B0004020202020204" pitchFamily="34" charset="0"/>
            </a:rPr>
            <a:t>unrest</a:t>
          </a:r>
          <a:r>
            <a:rPr lang="en-SG" dirty="0">
              <a:latin typeface="Aptos" panose="020B0004020202020204" pitchFamily="34" charset="0"/>
            </a:rPr>
            <a:t> </a:t>
          </a:r>
          <a:r>
            <a:rPr lang="en-SG" b="1" dirty="0">
              <a:latin typeface="Aptos" panose="020B0004020202020204" pitchFamily="34" charset="0"/>
            </a:rPr>
            <a:t>at the time</a:t>
          </a:r>
          <a:r>
            <a:rPr lang="en-SG" dirty="0">
              <a:latin typeface="Aptos" panose="020B0004020202020204" pitchFamily="34" charset="0"/>
            </a:rPr>
            <a:t>?</a:t>
          </a:r>
        </a:p>
      </dgm:t>
    </dgm:pt>
    <dgm:pt modelId="{502DC001-BBC0-44BE-BCB6-9CBA0B429D3F}" type="parTrans" cxnId="{78D25E1E-2761-4F9B-869D-A9F68B51A57E}">
      <dgm:prSet/>
      <dgm:spPr/>
      <dgm:t>
        <a:bodyPr/>
        <a:lstStyle/>
        <a:p>
          <a:endParaRPr lang="en-US"/>
        </a:p>
      </dgm:t>
    </dgm:pt>
    <dgm:pt modelId="{4AFA85DF-BFED-4586-B11E-CD2EC790A63A}" type="sibTrans" cxnId="{78D25E1E-2761-4F9B-869D-A9F68B51A57E}">
      <dgm:prSet/>
      <dgm:spPr/>
      <dgm:t>
        <a:bodyPr/>
        <a:lstStyle/>
        <a:p>
          <a:endParaRPr lang="en-US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challenges</a:t>
          </a:r>
        </a:p>
        <a:p>
          <a:r>
            <a:rPr lang="en-SG" sz="1050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Limitations and gaps (</a:t>
          </a:r>
          <a:r>
            <a:rPr lang="en-SG" sz="1050" i="0" u="none" dirty="0">
              <a:latin typeface="Aptos" panose="020B0004020202020204" pitchFamily="34" charset="0"/>
            </a:rPr>
            <a:t>Identify factors that reduced situational awareness)</a:t>
          </a:r>
          <a:endParaRPr lang="en-SG" sz="18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539D75B4-891C-4E8C-9776-19F11153ED96}">
      <dgm:prSet phldrT="[Text]" phldr="0"/>
      <dgm:spPr/>
      <dgm:t>
        <a:bodyPr/>
        <a:lstStyle/>
        <a:p>
          <a:r>
            <a:rPr lang="en-SG" b="1" dirty="0">
              <a:latin typeface="Aptos" panose="020B0004020202020204" pitchFamily="34" charset="0"/>
            </a:rPr>
            <a:t>Gaps</a:t>
          </a:r>
          <a:r>
            <a:rPr lang="en-SG" dirty="0">
              <a:latin typeface="Aptos" panose="020B0004020202020204" pitchFamily="34" charset="0"/>
            </a:rPr>
            <a:t> in </a:t>
          </a:r>
          <a:r>
            <a:rPr lang="en-SG" b="1" dirty="0">
              <a:latin typeface="Aptos" panose="020B0004020202020204" pitchFamily="34" charset="0"/>
            </a:rPr>
            <a:t>network</a:t>
          </a:r>
          <a:r>
            <a:rPr lang="en-SG" dirty="0">
              <a:latin typeface="Aptos" panose="020B0004020202020204" pitchFamily="34" charset="0"/>
            </a:rPr>
            <a:t> coverage or </a:t>
          </a:r>
          <a:r>
            <a:rPr lang="en-SG" b="1" dirty="0">
              <a:latin typeface="Aptos" panose="020B0004020202020204" pitchFamily="34" charset="0"/>
            </a:rPr>
            <a:t>monitoring</a:t>
          </a:r>
          <a:r>
            <a:rPr lang="en-SG" dirty="0">
              <a:latin typeface="Aptos" panose="020B0004020202020204" pitchFamily="34" charset="0"/>
            </a:rPr>
            <a:t> parameters</a:t>
          </a:r>
        </a:p>
      </dgm:t>
    </dgm:pt>
    <dgm:pt modelId="{25CAAC6A-A0B1-493F-B8D6-0D5A54093806}" type="parTrans" cxnId="{33339DB8-1FC0-42A4-8C31-4B9476F18E8D}">
      <dgm:prSet/>
      <dgm:spPr/>
      <dgm:t>
        <a:bodyPr/>
        <a:lstStyle/>
        <a:p>
          <a:endParaRPr lang="en-US"/>
        </a:p>
      </dgm:t>
    </dgm:pt>
    <dgm:pt modelId="{A7B89930-E0E2-40F8-9099-07FF76C83F0B}" type="sibTrans" cxnId="{33339DB8-1FC0-42A4-8C31-4B9476F18E8D}">
      <dgm:prSet/>
      <dgm:spPr/>
      <dgm:t>
        <a:bodyPr/>
        <a:lstStyle/>
        <a:p>
          <a:endParaRPr lang="en-US"/>
        </a:p>
      </dgm:t>
    </dgm:pt>
    <dgm:pt modelId="{4377B7DF-9FCC-42C6-814A-990CD9C46F2B}">
      <dgm:prSet phldrT="[Text]" phldr="0"/>
      <dgm:spPr/>
      <dgm:t>
        <a:bodyPr/>
        <a:lstStyle/>
        <a:p>
          <a:r>
            <a:rPr lang="en-SG" b="1" dirty="0">
              <a:latin typeface="Aptos" panose="020B0004020202020204" pitchFamily="34" charset="0"/>
            </a:rPr>
            <a:t>Stations</a:t>
          </a:r>
          <a:r>
            <a:rPr lang="en-SG" dirty="0">
              <a:latin typeface="Aptos" panose="020B0004020202020204" pitchFamily="34" charset="0"/>
            </a:rPr>
            <a:t> </a:t>
          </a:r>
          <a:r>
            <a:rPr lang="en-SG" b="1" dirty="0">
              <a:latin typeface="Aptos" panose="020B0004020202020204" pitchFamily="34" charset="0"/>
            </a:rPr>
            <a:t>damaged</a:t>
          </a:r>
          <a:r>
            <a:rPr lang="en-SG" dirty="0">
              <a:latin typeface="Aptos" panose="020B0004020202020204" pitchFamily="34" charset="0"/>
            </a:rPr>
            <a:t>, offline, or poorly located</a:t>
          </a:r>
        </a:p>
      </dgm:t>
    </dgm:pt>
    <dgm:pt modelId="{5B90BDA6-E2D4-48AD-9CE1-66AF752CF4B0}" type="parTrans" cxnId="{5D4CE0D8-92DB-42CA-964E-F474A90A51DB}">
      <dgm:prSet/>
      <dgm:spPr/>
      <dgm:t>
        <a:bodyPr/>
        <a:lstStyle/>
        <a:p>
          <a:endParaRPr lang="en-US"/>
        </a:p>
      </dgm:t>
    </dgm:pt>
    <dgm:pt modelId="{17D8A84E-E07F-4E6E-87B0-C25C85D7E7B6}" type="sibTrans" cxnId="{5D4CE0D8-92DB-42CA-964E-F474A90A51DB}">
      <dgm:prSet/>
      <dgm:spPr/>
      <dgm:t>
        <a:bodyPr/>
        <a:lstStyle/>
        <a:p>
          <a:endParaRPr lang="en-US"/>
        </a:p>
      </dgm:t>
    </dgm:pt>
    <dgm:pt modelId="{44B28EC8-C206-4C03-A729-776357D6543E}">
      <dgm:prSet phldrT="[Text]" phldr="0"/>
      <dgm:spPr/>
      <dgm:t>
        <a:bodyPr/>
        <a:lstStyle/>
        <a:p>
          <a:r>
            <a:rPr lang="en-SG" b="1" dirty="0">
              <a:latin typeface="Aptos" panose="020B0004020202020204" pitchFamily="34" charset="0"/>
            </a:rPr>
            <a:t>Limited</a:t>
          </a:r>
          <a:r>
            <a:rPr lang="en-SG" dirty="0">
              <a:latin typeface="Aptos" panose="020B0004020202020204" pitchFamily="34" charset="0"/>
            </a:rPr>
            <a:t> real-time </a:t>
          </a:r>
          <a:r>
            <a:rPr lang="en-SG" b="1" dirty="0">
              <a:latin typeface="Aptos" panose="020B0004020202020204" pitchFamily="34" charset="0"/>
            </a:rPr>
            <a:t>data</a:t>
          </a:r>
          <a:r>
            <a:rPr lang="en-SG" dirty="0">
              <a:latin typeface="Aptos" panose="020B0004020202020204" pitchFamily="34" charset="0"/>
            </a:rPr>
            <a:t> or delayed </a:t>
          </a:r>
          <a:r>
            <a:rPr lang="en-SG" b="1" dirty="0">
              <a:latin typeface="Aptos" panose="020B0004020202020204" pitchFamily="34" charset="0"/>
            </a:rPr>
            <a:t>transmission</a:t>
          </a:r>
        </a:p>
      </dgm:t>
    </dgm:pt>
    <dgm:pt modelId="{B78EF8E3-E780-468A-A837-A4549A2CC355}" type="parTrans" cxnId="{06096336-7733-48AC-9813-A13E5CA2C6BE}">
      <dgm:prSet/>
      <dgm:spPr/>
      <dgm:t>
        <a:bodyPr/>
        <a:lstStyle/>
        <a:p>
          <a:endParaRPr lang="en-US"/>
        </a:p>
      </dgm:t>
    </dgm:pt>
    <dgm:pt modelId="{C7A2474F-20E2-4C50-8B9B-79F24BCA29F5}" type="sibTrans" cxnId="{06096336-7733-48AC-9813-A13E5CA2C6BE}">
      <dgm:prSet/>
      <dgm:spPr/>
      <dgm:t>
        <a:bodyPr/>
        <a:lstStyle/>
        <a:p>
          <a:endParaRPr lang="en-US"/>
        </a:p>
      </dgm:t>
    </dgm:pt>
    <dgm:pt modelId="{1724691C-9AE7-4A27-9D41-D57A4651CB4F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Manual or slow </a:t>
          </a:r>
          <a:r>
            <a:rPr lang="en-SG" b="1" dirty="0">
              <a:latin typeface="Aptos" panose="020B0004020202020204" pitchFamily="34" charset="0"/>
            </a:rPr>
            <a:t>analysis</a:t>
          </a:r>
          <a:r>
            <a:rPr lang="en-SG" dirty="0">
              <a:latin typeface="Aptos" panose="020B0004020202020204" pitchFamily="34" charset="0"/>
            </a:rPr>
            <a:t> workflows</a:t>
          </a:r>
        </a:p>
      </dgm:t>
    </dgm:pt>
    <dgm:pt modelId="{71973F20-93D5-4D1C-BD2D-9EAE213F2D31}" type="parTrans" cxnId="{B4002669-11FD-4474-A771-C5BE9AF6089D}">
      <dgm:prSet/>
      <dgm:spPr/>
      <dgm:t>
        <a:bodyPr/>
        <a:lstStyle/>
        <a:p>
          <a:endParaRPr lang="en-US"/>
        </a:p>
      </dgm:t>
    </dgm:pt>
    <dgm:pt modelId="{2ADE69F9-B970-4936-83AE-3B69DBA061C1}" type="sibTrans" cxnId="{B4002669-11FD-4474-A771-C5BE9AF6089D}">
      <dgm:prSet/>
      <dgm:spPr/>
      <dgm:t>
        <a:bodyPr/>
        <a:lstStyle/>
        <a:p>
          <a:endParaRPr lang="en-US"/>
        </a:p>
      </dgm:t>
    </dgm:pt>
    <dgm:pt modelId="{1C77ACD1-1A7D-4F1F-A06E-D68695A2CE5A}">
      <dgm:prSet phldrT="[Text]" phldr="0"/>
      <dgm:spPr/>
      <dgm:t>
        <a:bodyPr/>
        <a:lstStyle/>
        <a:p>
          <a:r>
            <a:rPr lang="en-SG" b="1" dirty="0">
              <a:latin typeface="Aptos" panose="020B0004020202020204" pitchFamily="34" charset="0"/>
            </a:rPr>
            <a:t>Uncertainties</a:t>
          </a:r>
          <a:r>
            <a:rPr lang="en-SG" dirty="0">
              <a:latin typeface="Aptos" panose="020B0004020202020204" pitchFamily="34" charset="0"/>
            </a:rPr>
            <a:t> in signal classification or event location</a:t>
          </a:r>
        </a:p>
      </dgm:t>
    </dgm:pt>
    <dgm:pt modelId="{78C04107-4B15-4BEB-842A-8CC9CC665807}" type="parTrans" cxnId="{4CC03D71-24D6-4E2D-AF6B-5DA2C7B8E736}">
      <dgm:prSet/>
      <dgm:spPr/>
      <dgm:t>
        <a:bodyPr/>
        <a:lstStyle/>
        <a:p>
          <a:endParaRPr lang="en-US"/>
        </a:p>
      </dgm:t>
    </dgm:pt>
    <dgm:pt modelId="{A09CCAE2-0919-4E91-A8DC-DCF8000973BA}" type="sibTrans" cxnId="{4CC03D71-24D6-4E2D-AF6B-5DA2C7B8E736}">
      <dgm:prSet/>
      <dgm:spPr/>
      <dgm:t>
        <a:bodyPr/>
        <a:lstStyle/>
        <a:p>
          <a:endParaRPr lang="en-US"/>
        </a:p>
      </dgm:t>
    </dgm:pt>
    <dgm:pt modelId="{594F49C4-6CE4-49D1-AF95-3B48229ACDCB}">
      <dgm:prSet phldrT="[Text]" phldr="0"/>
      <dgm:spPr/>
      <dgm:t>
        <a:bodyPr/>
        <a:lstStyle/>
        <a:p>
          <a:r>
            <a:rPr lang="en-SG" b="0" dirty="0">
              <a:latin typeface="Aptos" panose="020B0004020202020204" pitchFamily="34" charset="0"/>
            </a:rPr>
            <a:t>Weak</a:t>
          </a:r>
          <a:r>
            <a:rPr lang="en-SG" b="1" dirty="0">
              <a:latin typeface="Aptos" panose="020B0004020202020204" pitchFamily="34" charset="0"/>
            </a:rPr>
            <a:t> inter-agency coordination </a:t>
          </a:r>
          <a:r>
            <a:rPr lang="en-SG" dirty="0">
              <a:latin typeface="Aptos" panose="020B0004020202020204" pitchFamily="34" charset="0"/>
            </a:rPr>
            <a:t>or lack of integrated platforms</a:t>
          </a:r>
        </a:p>
      </dgm:t>
    </dgm:pt>
    <dgm:pt modelId="{3BBADA68-F173-48C1-9637-E82C0679BBA4}" type="parTrans" cxnId="{E294CC61-EAB0-4814-B004-58D82818CD90}">
      <dgm:prSet/>
      <dgm:spPr/>
      <dgm:t>
        <a:bodyPr/>
        <a:lstStyle/>
        <a:p>
          <a:endParaRPr lang="en-US"/>
        </a:p>
      </dgm:t>
    </dgm:pt>
    <dgm:pt modelId="{7D66F62E-C7EB-466A-99E6-F42FED4EE921}" type="sibTrans" cxnId="{E294CC61-EAB0-4814-B004-58D82818CD90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objectives</a:t>
          </a:r>
        </a:p>
        <a:p>
          <a:r>
            <a:rPr lang="en-SG" sz="1050" i="0" u="none" dirty="0">
              <a:latin typeface="Aptos" panose="020B0004020202020204" pitchFamily="34" charset="0"/>
            </a:rPr>
            <a:t>What Should Be Measured or Detected</a:t>
          </a:r>
          <a:endParaRPr lang="en-SG" sz="22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2AE0C96F-0E56-4EB3-B7BF-F3CAAEE67258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Define what </a:t>
          </a:r>
          <a:r>
            <a:rPr lang="en-SG" b="1" dirty="0">
              <a:latin typeface="Aptos" panose="020B0004020202020204" pitchFamily="34" charset="0"/>
            </a:rPr>
            <a:t>success</a:t>
          </a:r>
          <a:r>
            <a:rPr lang="en-SG" dirty="0">
              <a:latin typeface="Aptos" panose="020B0004020202020204" pitchFamily="34" charset="0"/>
            </a:rPr>
            <a:t> looks like for </a:t>
          </a:r>
          <a:r>
            <a:rPr lang="en-SG" b="1" dirty="0">
              <a:latin typeface="Aptos" panose="020B0004020202020204" pitchFamily="34" charset="0"/>
            </a:rPr>
            <a:t>monitoring future unrest</a:t>
          </a:r>
          <a:endParaRPr lang="en-SG" dirty="0">
            <a:latin typeface="Aptos" panose="020B0004020202020204" pitchFamily="34" charset="0"/>
          </a:endParaRPr>
        </a:p>
      </dgm:t>
    </dgm:pt>
    <dgm:pt modelId="{501110BF-128F-4AD5-974D-54BC0D83E76D}" type="parTrans" cxnId="{9F8D47D7-1DD1-44C6-8574-E2A1E645513B}">
      <dgm:prSet/>
      <dgm:spPr/>
      <dgm:t>
        <a:bodyPr/>
        <a:lstStyle/>
        <a:p>
          <a:endParaRPr lang="en-US"/>
        </a:p>
      </dgm:t>
    </dgm:pt>
    <dgm:pt modelId="{A4B9C04E-9A8D-4520-A7B5-25299B3D1317}" type="sibTrans" cxnId="{9F8D47D7-1DD1-44C6-8574-E2A1E645513B}">
      <dgm:prSet/>
      <dgm:spPr/>
      <dgm:t>
        <a:bodyPr/>
        <a:lstStyle/>
        <a:p>
          <a:endParaRPr lang="en-US"/>
        </a:p>
      </dgm:t>
    </dgm:pt>
    <dgm:pt modelId="{EA8B3956-6FFF-41CE-955F-A3860AD581AF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How can </a:t>
          </a:r>
          <a:r>
            <a:rPr lang="en-SG" b="1" dirty="0">
              <a:latin typeface="Aptos" panose="020B0004020202020204" pitchFamily="34" charset="0"/>
            </a:rPr>
            <a:t>thresholds</a:t>
          </a:r>
          <a:r>
            <a:rPr lang="en-SG" dirty="0">
              <a:latin typeface="Aptos" panose="020B0004020202020204" pitchFamily="34" charset="0"/>
            </a:rPr>
            <a:t> or baselines be defined and updated?</a:t>
          </a:r>
        </a:p>
      </dgm:t>
    </dgm:pt>
    <dgm:pt modelId="{447F06BB-5F7A-48DB-BF64-F9729E70A0B0}" type="parTrans" cxnId="{6290DCAC-0FEA-44B4-8BBE-95EA2D4AB500}">
      <dgm:prSet/>
      <dgm:spPr/>
      <dgm:t>
        <a:bodyPr/>
        <a:lstStyle/>
        <a:p>
          <a:endParaRPr lang="en-US"/>
        </a:p>
      </dgm:t>
    </dgm:pt>
    <dgm:pt modelId="{C484420A-9568-4B58-90E5-3B0683674EF2}" type="sibTrans" cxnId="{6290DCAC-0FEA-44B4-8BBE-95EA2D4AB500}">
      <dgm:prSet/>
      <dgm:spPr/>
      <dgm:t>
        <a:bodyPr/>
        <a:lstStyle/>
        <a:p>
          <a:endParaRPr lang="en-US"/>
        </a:p>
      </dgm:t>
    </dgm:pt>
    <dgm:pt modelId="{6FD8597B-E4B7-474F-B29D-293B87ACBB03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What level of </a:t>
          </a:r>
          <a:r>
            <a:rPr lang="en-SG" b="1" dirty="0">
              <a:latin typeface="Aptos" panose="020B0004020202020204" pitchFamily="34" charset="0"/>
            </a:rPr>
            <a:t>uncertainty</a:t>
          </a:r>
          <a:r>
            <a:rPr lang="en-SG" dirty="0">
              <a:latin typeface="Aptos" panose="020B0004020202020204" pitchFamily="34" charset="0"/>
            </a:rPr>
            <a:t> is </a:t>
          </a:r>
          <a:r>
            <a:rPr lang="en-SG" b="1" dirty="0">
              <a:latin typeface="Aptos" panose="020B0004020202020204" pitchFamily="34" charset="0"/>
            </a:rPr>
            <a:t>acceptable</a:t>
          </a:r>
          <a:r>
            <a:rPr lang="en-SG" dirty="0">
              <a:latin typeface="Aptos" panose="020B0004020202020204" pitchFamily="34" charset="0"/>
            </a:rPr>
            <a:t> for decision-making?</a:t>
          </a:r>
        </a:p>
      </dgm:t>
    </dgm:pt>
    <dgm:pt modelId="{DE51ACD1-145E-473D-942B-DADFD294A1E4}" type="parTrans" cxnId="{55FEEBFE-6521-4B79-95DC-8CE82A51E214}">
      <dgm:prSet/>
      <dgm:spPr/>
      <dgm:t>
        <a:bodyPr/>
        <a:lstStyle/>
        <a:p>
          <a:endParaRPr lang="en-US"/>
        </a:p>
      </dgm:t>
    </dgm:pt>
    <dgm:pt modelId="{8357E6B8-5F6B-4E22-B6DD-298DF0E2408C}" type="sibTrans" cxnId="{55FEEBFE-6521-4B79-95DC-8CE82A51E214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Workflow needs</a:t>
          </a:r>
          <a:r>
            <a:rPr lang="en-SG" sz="2500" i="0" u="none" dirty="0">
              <a:latin typeface="Aptos" panose="020B0004020202020204" pitchFamily="34" charset="0"/>
            </a:rPr>
            <a:t> </a:t>
          </a:r>
        </a:p>
        <a:p>
          <a:r>
            <a:rPr lang="en-SG" sz="1050" i="0" u="none" dirty="0">
              <a:latin typeface="Aptos" panose="020B0004020202020204" pitchFamily="34" charset="0"/>
            </a:rPr>
            <a:t>Tools, Automation, and Standardization</a:t>
          </a:r>
          <a:endParaRPr lang="en-SG" sz="25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A620F2E4-81B5-4334-BC6F-CB65C6BA042F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Identify </a:t>
          </a:r>
          <a:r>
            <a:rPr lang="en-SG" b="1" dirty="0">
              <a:latin typeface="Aptos" panose="020B0004020202020204" pitchFamily="34" charset="0"/>
            </a:rPr>
            <a:t>workflow</a:t>
          </a:r>
          <a:r>
            <a:rPr lang="en-SG" dirty="0">
              <a:latin typeface="Aptos" panose="020B0004020202020204" pitchFamily="34" charset="0"/>
            </a:rPr>
            <a:t> </a:t>
          </a:r>
          <a:r>
            <a:rPr lang="en-SG" b="1" dirty="0">
              <a:latin typeface="Aptos" panose="020B0004020202020204" pitchFamily="34" charset="0"/>
            </a:rPr>
            <a:t>improvements</a:t>
          </a:r>
          <a:r>
            <a:rPr lang="en-SG" dirty="0">
              <a:latin typeface="Aptos" panose="020B0004020202020204" pitchFamily="34" charset="0"/>
            </a:rPr>
            <a:t> to turn raw data into actionable intelligence. </a:t>
          </a:r>
        </a:p>
      </dgm:t>
    </dgm:pt>
    <dgm:pt modelId="{C393FD30-17B1-46EC-ABE4-0183D535850E}" type="parTrans" cxnId="{EF8FCE08-47DC-4735-A9AB-EA16BCECB281}">
      <dgm:prSet/>
      <dgm:spPr/>
      <dgm:t>
        <a:bodyPr/>
        <a:lstStyle/>
        <a:p>
          <a:endParaRPr lang="en-US"/>
        </a:p>
      </dgm:t>
    </dgm:pt>
    <dgm:pt modelId="{EB18A2F5-2F2C-4D71-B0FB-74BB78290D16}" type="sibTrans" cxnId="{EF8FCE08-47DC-4735-A9AB-EA16BCECB281}">
      <dgm:prSet/>
      <dgm:spPr/>
      <dgm:t>
        <a:bodyPr/>
        <a:lstStyle/>
        <a:p>
          <a:endParaRPr lang="en-US"/>
        </a:p>
      </dgm:t>
    </dgm:pt>
    <dgm:pt modelId="{974D004B-B98B-4DC6-B9E6-FA66FFA6DF84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What </a:t>
          </a:r>
          <a:r>
            <a:rPr lang="en-SG" b="1" dirty="0">
              <a:latin typeface="Aptos" panose="020B0004020202020204" pitchFamily="34" charset="0"/>
            </a:rPr>
            <a:t>data-processing pipelines </a:t>
          </a:r>
          <a:r>
            <a:rPr lang="en-SG" dirty="0">
              <a:latin typeface="Aptos" panose="020B0004020202020204" pitchFamily="34" charset="0"/>
            </a:rPr>
            <a:t>or </a:t>
          </a:r>
          <a:r>
            <a:rPr lang="en-SG" b="1" dirty="0">
              <a:latin typeface="Aptos" panose="020B0004020202020204" pitchFamily="34" charset="0"/>
            </a:rPr>
            <a:t>automation</a:t>
          </a:r>
          <a:r>
            <a:rPr lang="en-SG" dirty="0">
              <a:latin typeface="Aptos" panose="020B0004020202020204" pitchFamily="34" charset="0"/>
            </a:rPr>
            <a:t> are </a:t>
          </a:r>
          <a:r>
            <a:rPr lang="en-SG" b="1" dirty="0">
              <a:latin typeface="Aptos" panose="020B0004020202020204" pitchFamily="34" charset="0"/>
            </a:rPr>
            <a:t>most needed</a:t>
          </a:r>
          <a:r>
            <a:rPr lang="en-SG" dirty="0">
              <a:latin typeface="Aptos" panose="020B0004020202020204" pitchFamily="34" charset="0"/>
            </a:rPr>
            <a:t>?</a:t>
          </a:r>
        </a:p>
      </dgm:t>
    </dgm:pt>
    <dgm:pt modelId="{03DD5B84-CA2A-4D7C-812E-DED1D597D929}" type="parTrans" cxnId="{87645A5B-3CE3-4DC5-800C-DAFB94A0A39D}">
      <dgm:prSet/>
      <dgm:spPr/>
      <dgm:t>
        <a:bodyPr/>
        <a:lstStyle/>
        <a:p>
          <a:endParaRPr lang="en-US"/>
        </a:p>
      </dgm:t>
    </dgm:pt>
    <dgm:pt modelId="{70566B62-57B4-4625-ACA1-96C8D606BBFC}" type="sibTrans" cxnId="{87645A5B-3CE3-4DC5-800C-DAFB94A0A39D}">
      <dgm:prSet/>
      <dgm:spPr/>
      <dgm:t>
        <a:bodyPr/>
        <a:lstStyle/>
        <a:p>
          <a:endParaRPr lang="en-US"/>
        </a:p>
      </dgm:t>
    </dgm:pt>
    <dgm:pt modelId="{478E312E-84CA-471C-B44A-559E1B0B5695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What </a:t>
          </a:r>
          <a:r>
            <a:rPr lang="en-SG" b="1" dirty="0">
              <a:latin typeface="Aptos" panose="020B0004020202020204" pitchFamily="34" charset="0"/>
            </a:rPr>
            <a:t>standardized products </a:t>
          </a:r>
          <a:r>
            <a:rPr lang="en-SG" dirty="0">
              <a:latin typeface="Aptos" panose="020B0004020202020204" pitchFamily="34" charset="0"/>
            </a:rPr>
            <a:t>would improve situational awareness?</a:t>
          </a:r>
        </a:p>
      </dgm:t>
    </dgm:pt>
    <dgm:pt modelId="{470753FB-32B7-436F-B12B-570DB3DCB51F}" type="parTrans" cxnId="{B34AF98E-7D37-4080-B744-C61231F12B59}">
      <dgm:prSet/>
      <dgm:spPr/>
      <dgm:t>
        <a:bodyPr/>
        <a:lstStyle/>
        <a:p>
          <a:endParaRPr lang="en-US"/>
        </a:p>
      </dgm:t>
    </dgm:pt>
    <dgm:pt modelId="{A52128A6-C134-4ACA-A967-4473607F68A0}" type="sibTrans" cxnId="{B34AF98E-7D37-4080-B744-C61231F12B59}">
      <dgm:prSet/>
      <dgm:spPr/>
      <dgm:t>
        <a:bodyPr/>
        <a:lstStyle/>
        <a:p>
          <a:endParaRPr lang="en-US"/>
        </a:p>
      </dgm:t>
    </dgm:pt>
    <dgm:pt modelId="{1C055B68-1505-4D77-880A-23A29933052B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How can </a:t>
          </a:r>
          <a:r>
            <a:rPr lang="en-SG" b="1" dirty="0">
              <a:latin typeface="Aptos" panose="020B0004020202020204" pitchFamily="34" charset="0"/>
            </a:rPr>
            <a:t>AI</a:t>
          </a:r>
          <a:r>
            <a:rPr lang="en-SG" dirty="0">
              <a:latin typeface="Aptos" panose="020B0004020202020204" pitchFamily="34" charset="0"/>
            </a:rPr>
            <a:t> or cloud-based systems </a:t>
          </a:r>
          <a:r>
            <a:rPr lang="en-SG" b="1" dirty="0">
              <a:latin typeface="Aptos" panose="020B0004020202020204" pitchFamily="34" charset="0"/>
            </a:rPr>
            <a:t>support faster analysis </a:t>
          </a:r>
          <a:r>
            <a:rPr lang="en-SG" dirty="0">
              <a:latin typeface="Aptos" panose="020B0004020202020204" pitchFamily="34" charset="0"/>
            </a:rPr>
            <a:t>and communication?</a:t>
          </a:r>
        </a:p>
      </dgm:t>
    </dgm:pt>
    <dgm:pt modelId="{D69DE361-8D95-4406-9794-2791EF7A3218}" type="parTrans" cxnId="{46ADDF9E-3551-4611-9321-22F9BA6A8255}">
      <dgm:prSet/>
      <dgm:spPr/>
      <dgm:t>
        <a:bodyPr/>
        <a:lstStyle/>
        <a:p>
          <a:endParaRPr lang="en-US"/>
        </a:p>
      </dgm:t>
    </dgm:pt>
    <dgm:pt modelId="{611AE7F3-2AA3-42EB-8145-CB147336BC87}" type="sibTrans" cxnId="{46ADDF9E-3551-4611-9321-22F9BA6A8255}">
      <dgm:prSet/>
      <dgm:spPr/>
      <dgm:t>
        <a:bodyPr/>
        <a:lstStyle/>
        <a:p>
          <a:endParaRPr lang="en-US"/>
        </a:p>
      </dgm:t>
    </dgm:pt>
    <dgm:pt modelId="{9D0D770C-2C7A-461B-878F-1E07F0B246E5}">
      <dgm:prSet phldrT="[Text]" phldr="0"/>
      <dgm:spPr/>
      <dgm:t>
        <a:bodyPr/>
        <a:lstStyle/>
        <a:p>
          <a:r>
            <a:rPr lang="en-SG" dirty="0">
              <a:latin typeface="Aptos" panose="020B0004020202020204" pitchFamily="34" charset="0"/>
            </a:rPr>
            <a:t>What level of </a:t>
          </a:r>
          <a:r>
            <a:rPr lang="en-SG" b="1" dirty="0">
              <a:latin typeface="Aptos" panose="020B0004020202020204" pitchFamily="34" charset="0"/>
            </a:rPr>
            <a:t>training</a:t>
          </a:r>
          <a:r>
            <a:rPr lang="en-SG" dirty="0">
              <a:latin typeface="Aptos" panose="020B0004020202020204" pitchFamily="34" charset="0"/>
            </a:rPr>
            <a:t> or shared coding frameworks would </a:t>
          </a:r>
          <a:r>
            <a:rPr lang="en-SG" b="1" dirty="0">
              <a:latin typeface="Aptos" panose="020B0004020202020204" pitchFamily="34" charset="0"/>
            </a:rPr>
            <a:t>support</a:t>
          </a:r>
          <a:r>
            <a:rPr lang="en-SG" dirty="0">
              <a:latin typeface="Aptos" panose="020B0004020202020204" pitchFamily="34" charset="0"/>
            </a:rPr>
            <a:t> </a:t>
          </a:r>
          <a:r>
            <a:rPr lang="en-SG" b="1" dirty="0">
              <a:latin typeface="Aptos" panose="020B0004020202020204" pitchFamily="34" charset="0"/>
            </a:rPr>
            <a:t>standardization</a:t>
          </a:r>
          <a:r>
            <a:rPr lang="en-SG" dirty="0">
              <a:latin typeface="Aptos" panose="020B0004020202020204" pitchFamily="34" charset="0"/>
            </a:rPr>
            <a:t>?</a:t>
          </a:r>
        </a:p>
      </dgm:t>
    </dgm:pt>
    <dgm:pt modelId="{FF66723E-01B7-4026-9411-EAB7B6312EED}" type="parTrans" cxnId="{87B50728-6821-45DA-AA3D-B0A377ED21BE}">
      <dgm:prSet/>
      <dgm:spPr/>
      <dgm:t>
        <a:bodyPr/>
        <a:lstStyle/>
        <a:p>
          <a:endParaRPr lang="en-US"/>
        </a:p>
      </dgm:t>
    </dgm:pt>
    <dgm:pt modelId="{FD5E75B0-4A5F-4D4B-90A3-729323E187DD}" type="sibTrans" cxnId="{87B50728-6821-45DA-AA3D-B0A377ED21BE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409B13CF-8559-4703-A377-192B9F9C7D14}" type="pres">
      <dgm:prSet presAssocID="{A39B0A81-B6BF-4ECB-99D1-A1E6552C586D}" presName="childNode" presStyleLbl="node1" presStyleIdx="0" presStyleCnt="19">
        <dgm:presLayoutVars>
          <dgm:bulletEnabled val="1"/>
        </dgm:presLayoutVars>
      </dgm:prSet>
      <dgm:spPr/>
    </dgm:pt>
    <dgm:pt modelId="{3AD00C69-F9F5-4411-B2C2-736A0C7EE612}" type="pres">
      <dgm:prSet presAssocID="{A39B0A81-B6BF-4ECB-99D1-A1E6552C586D}" presName="aSpace2" presStyleCnt="0"/>
      <dgm:spPr/>
    </dgm:pt>
    <dgm:pt modelId="{83CD809D-591A-4466-B831-C34D504F7368}" type="pres">
      <dgm:prSet presAssocID="{1FDD9272-6BAD-43DA-B742-A1504D519927}" presName="childNode" presStyleLbl="node1" presStyleIdx="1" presStyleCnt="19">
        <dgm:presLayoutVars>
          <dgm:bulletEnabled val="1"/>
        </dgm:presLayoutVars>
      </dgm:prSet>
      <dgm:spPr/>
    </dgm:pt>
    <dgm:pt modelId="{AFEE65AA-6824-443D-9804-5C0AB52357E2}" type="pres">
      <dgm:prSet presAssocID="{1FDD9272-6BAD-43DA-B742-A1504D519927}" presName="aSpace2" presStyleCnt="0"/>
      <dgm:spPr/>
    </dgm:pt>
    <dgm:pt modelId="{A8512F74-2CA9-43E1-9822-B5C5D2EB1F31}" type="pres">
      <dgm:prSet presAssocID="{4C982DDF-EB7E-4535-A120-AEBA7E51EA74}" presName="childNode" presStyleLbl="node1" presStyleIdx="2" presStyleCnt="19">
        <dgm:presLayoutVars>
          <dgm:bulletEnabled val="1"/>
        </dgm:presLayoutVars>
      </dgm:prSet>
      <dgm:spPr/>
    </dgm:pt>
    <dgm:pt modelId="{DBE63B62-460D-47E3-B213-BEE97457ED24}" type="pres">
      <dgm:prSet presAssocID="{4C982DDF-EB7E-4535-A120-AEBA7E51EA74}" presName="aSpace2" presStyleCnt="0"/>
      <dgm:spPr/>
    </dgm:pt>
    <dgm:pt modelId="{6E1CE0A9-519D-4D92-BB2E-AC2885831B88}" type="pres">
      <dgm:prSet presAssocID="{8CD1CAB3-3A0B-4B69-A367-374BCD63AFA7}" presName="childNode" presStyleLbl="node1" presStyleIdx="3" presStyleCnt="19">
        <dgm:presLayoutVars>
          <dgm:bulletEnabled val="1"/>
        </dgm:presLayoutVars>
      </dgm:prSet>
      <dgm:spPr/>
    </dgm:pt>
    <dgm:pt modelId="{3D191C9B-6B83-44FA-A439-59CDCF5AF016}" type="pres">
      <dgm:prSet presAssocID="{8CD1CAB3-3A0B-4B69-A367-374BCD63AFA7}" presName="aSpace2" presStyleCnt="0"/>
      <dgm:spPr/>
    </dgm:pt>
    <dgm:pt modelId="{B06E9771-3821-4538-A788-CCBC316BAA71}" type="pres">
      <dgm:prSet presAssocID="{228AF45E-6B2D-4F88-9B0B-A438F0D51FD4}" presName="childNode" presStyleLbl="node1" presStyleIdx="4" presStyleCnt="19">
        <dgm:presLayoutVars>
          <dgm:bulletEnabled val="1"/>
        </dgm:presLayoutVars>
      </dgm:prSet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4"/>
      <dgm:spPr/>
    </dgm:pt>
    <dgm:pt modelId="{DE5C2BAD-13A3-473C-9AC9-F33D68FDBF8A}" type="pres">
      <dgm:prSet presAssocID="{E3F58D64-20F5-4F92-B93A-D33A36D1B6EA}" presName="textNode" presStyleLbl="bgShp" presStyleIdx="1" presStyleCnt="4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7F46D1F3-FB1C-4B3B-89C9-23EB2E36391B}" type="pres">
      <dgm:prSet presAssocID="{539D75B4-891C-4E8C-9776-19F11153ED96}" presName="childNode" presStyleLbl="node1" presStyleIdx="5" presStyleCnt="19">
        <dgm:presLayoutVars>
          <dgm:bulletEnabled val="1"/>
        </dgm:presLayoutVars>
      </dgm:prSet>
      <dgm:spPr/>
    </dgm:pt>
    <dgm:pt modelId="{FCADEA8D-0C8F-49E6-A85C-F531DBA2B4BA}" type="pres">
      <dgm:prSet presAssocID="{539D75B4-891C-4E8C-9776-19F11153ED96}" presName="aSpace2" presStyleCnt="0"/>
      <dgm:spPr/>
    </dgm:pt>
    <dgm:pt modelId="{531B915A-EAA4-4F7B-A79A-AC9B328F17E6}" type="pres">
      <dgm:prSet presAssocID="{4377B7DF-9FCC-42C6-814A-990CD9C46F2B}" presName="childNode" presStyleLbl="node1" presStyleIdx="6" presStyleCnt="19">
        <dgm:presLayoutVars>
          <dgm:bulletEnabled val="1"/>
        </dgm:presLayoutVars>
      </dgm:prSet>
      <dgm:spPr/>
    </dgm:pt>
    <dgm:pt modelId="{472718C7-41ED-4E93-8571-22FF599DFBE0}" type="pres">
      <dgm:prSet presAssocID="{4377B7DF-9FCC-42C6-814A-990CD9C46F2B}" presName="aSpace2" presStyleCnt="0"/>
      <dgm:spPr/>
    </dgm:pt>
    <dgm:pt modelId="{D82824E4-CD0A-4676-947B-A623E438F810}" type="pres">
      <dgm:prSet presAssocID="{44B28EC8-C206-4C03-A729-776357D6543E}" presName="childNode" presStyleLbl="node1" presStyleIdx="7" presStyleCnt="19">
        <dgm:presLayoutVars>
          <dgm:bulletEnabled val="1"/>
        </dgm:presLayoutVars>
      </dgm:prSet>
      <dgm:spPr/>
    </dgm:pt>
    <dgm:pt modelId="{368D8E38-0EFE-49A6-AF0D-01F724476D3E}" type="pres">
      <dgm:prSet presAssocID="{44B28EC8-C206-4C03-A729-776357D6543E}" presName="aSpace2" presStyleCnt="0"/>
      <dgm:spPr/>
    </dgm:pt>
    <dgm:pt modelId="{4502FA4A-DF1E-4E5D-AF61-11206996C0DE}" type="pres">
      <dgm:prSet presAssocID="{1724691C-9AE7-4A27-9D41-D57A4651CB4F}" presName="childNode" presStyleLbl="node1" presStyleIdx="8" presStyleCnt="19">
        <dgm:presLayoutVars>
          <dgm:bulletEnabled val="1"/>
        </dgm:presLayoutVars>
      </dgm:prSet>
      <dgm:spPr/>
    </dgm:pt>
    <dgm:pt modelId="{3E43A33D-6CFE-4B8C-80A4-598FB3125E27}" type="pres">
      <dgm:prSet presAssocID="{1724691C-9AE7-4A27-9D41-D57A4651CB4F}" presName="aSpace2" presStyleCnt="0"/>
      <dgm:spPr/>
    </dgm:pt>
    <dgm:pt modelId="{26AC59B4-62BA-4549-8B57-D92168E21459}" type="pres">
      <dgm:prSet presAssocID="{1C77ACD1-1A7D-4F1F-A06E-D68695A2CE5A}" presName="childNode" presStyleLbl="node1" presStyleIdx="9" presStyleCnt="19">
        <dgm:presLayoutVars>
          <dgm:bulletEnabled val="1"/>
        </dgm:presLayoutVars>
      </dgm:prSet>
      <dgm:spPr/>
    </dgm:pt>
    <dgm:pt modelId="{0F580338-6C2C-47ED-AC36-78DC210E0D27}" type="pres">
      <dgm:prSet presAssocID="{1C77ACD1-1A7D-4F1F-A06E-D68695A2CE5A}" presName="aSpace2" presStyleCnt="0"/>
      <dgm:spPr/>
    </dgm:pt>
    <dgm:pt modelId="{72C132C2-1845-4AC6-AE23-313550260297}" type="pres">
      <dgm:prSet presAssocID="{594F49C4-6CE4-49D1-AF95-3B48229ACDCB}" presName="childNode" presStyleLbl="node1" presStyleIdx="10" presStyleCnt="19">
        <dgm:presLayoutVars>
          <dgm:bulletEnabled val="1"/>
        </dgm:presLayoutVars>
      </dgm:prSet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4"/>
      <dgm:spPr/>
    </dgm:pt>
    <dgm:pt modelId="{6E51EA95-6F34-4ACE-BA31-8BC3A472E573}" type="pres">
      <dgm:prSet presAssocID="{DEFBF684-E4F7-4A28-A821-E3C81BBF5FDF}" presName="textNode" presStyleLbl="bgShp" presStyleIdx="2" presStyleCnt="4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628AEB39-AF64-4186-9ECC-019391F15EA9}" type="pres">
      <dgm:prSet presAssocID="{2AE0C96F-0E56-4EB3-B7BF-F3CAAEE67258}" presName="childNode" presStyleLbl="node1" presStyleIdx="11" presStyleCnt="19">
        <dgm:presLayoutVars>
          <dgm:bulletEnabled val="1"/>
        </dgm:presLayoutVars>
      </dgm:prSet>
      <dgm:spPr/>
    </dgm:pt>
    <dgm:pt modelId="{F7C4BFF2-5A77-4441-9738-44CD7F05D36D}" type="pres">
      <dgm:prSet presAssocID="{2AE0C96F-0E56-4EB3-B7BF-F3CAAEE67258}" presName="aSpace2" presStyleCnt="0"/>
      <dgm:spPr/>
    </dgm:pt>
    <dgm:pt modelId="{62FAD842-443D-40CE-A37B-37EB2658DA52}" type="pres">
      <dgm:prSet presAssocID="{EA8B3956-6FFF-41CE-955F-A3860AD581AF}" presName="childNode" presStyleLbl="node1" presStyleIdx="12" presStyleCnt="19">
        <dgm:presLayoutVars>
          <dgm:bulletEnabled val="1"/>
        </dgm:presLayoutVars>
      </dgm:prSet>
      <dgm:spPr/>
    </dgm:pt>
    <dgm:pt modelId="{BE7D35F1-8348-480F-A5F2-FA99F3E91A48}" type="pres">
      <dgm:prSet presAssocID="{EA8B3956-6FFF-41CE-955F-A3860AD581AF}" presName="aSpace2" presStyleCnt="0"/>
      <dgm:spPr/>
    </dgm:pt>
    <dgm:pt modelId="{A20F729C-CC41-428A-9132-92D36ACF9667}" type="pres">
      <dgm:prSet presAssocID="{6FD8597B-E4B7-474F-B29D-293B87ACBB03}" presName="childNode" presStyleLbl="node1" presStyleIdx="13" presStyleCnt="19">
        <dgm:presLayoutVars>
          <dgm:bulletEnabled val="1"/>
        </dgm:presLayoutVars>
      </dgm:prSet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4"/>
      <dgm:spPr/>
    </dgm:pt>
    <dgm:pt modelId="{2AC5672B-75C8-4CDB-BC1B-0403BA177E40}" type="pres">
      <dgm:prSet presAssocID="{F7B625EA-C0E4-45FA-BA37-C66C154E4DA3}" presName="textNode" presStyleLbl="bgShp" presStyleIdx="3" presStyleCnt="4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  <dgm:pt modelId="{D11E7D21-93D7-4D32-BA77-1A08D8DAC570}" type="pres">
      <dgm:prSet presAssocID="{A620F2E4-81B5-4334-BC6F-CB65C6BA042F}" presName="childNode" presStyleLbl="node1" presStyleIdx="14" presStyleCnt="19">
        <dgm:presLayoutVars>
          <dgm:bulletEnabled val="1"/>
        </dgm:presLayoutVars>
      </dgm:prSet>
      <dgm:spPr/>
    </dgm:pt>
    <dgm:pt modelId="{A0CD5760-0D99-47E0-9A2A-7F5C86274F05}" type="pres">
      <dgm:prSet presAssocID="{A620F2E4-81B5-4334-BC6F-CB65C6BA042F}" presName="aSpace2" presStyleCnt="0"/>
      <dgm:spPr/>
    </dgm:pt>
    <dgm:pt modelId="{C290624E-D4FE-437E-8F70-B45945D1156E}" type="pres">
      <dgm:prSet presAssocID="{974D004B-B98B-4DC6-B9E6-FA66FFA6DF84}" presName="childNode" presStyleLbl="node1" presStyleIdx="15" presStyleCnt="19">
        <dgm:presLayoutVars>
          <dgm:bulletEnabled val="1"/>
        </dgm:presLayoutVars>
      </dgm:prSet>
      <dgm:spPr/>
    </dgm:pt>
    <dgm:pt modelId="{EABE140A-82C5-4D13-A21A-C6B2BDE75F33}" type="pres">
      <dgm:prSet presAssocID="{974D004B-B98B-4DC6-B9E6-FA66FFA6DF84}" presName="aSpace2" presStyleCnt="0"/>
      <dgm:spPr/>
    </dgm:pt>
    <dgm:pt modelId="{5E75AC26-CD7B-44E1-8ED1-A0347C2722AA}" type="pres">
      <dgm:prSet presAssocID="{478E312E-84CA-471C-B44A-559E1B0B5695}" presName="childNode" presStyleLbl="node1" presStyleIdx="16" presStyleCnt="19">
        <dgm:presLayoutVars>
          <dgm:bulletEnabled val="1"/>
        </dgm:presLayoutVars>
      </dgm:prSet>
      <dgm:spPr/>
    </dgm:pt>
    <dgm:pt modelId="{CFB08A05-05AE-47CC-94B4-72B9E6D3E129}" type="pres">
      <dgm:prSet presAssocID="{478E312E-84CA-471C-B44A-559E1B0B5695}" presName="aSpace2" presStyleCnt="0"/>
      <dgm:spPr/>
    </dgm:pt>
    <dgm:pt modelId="{74B73390-8997-4C6B-80DB-6F95605231C8}" type="pres">
      <dgm:prSet presAssocID="{1C055B68-1505-4D77-880A-23A29933052B}" presName="childNode" presStyleLbl="node1" presStyleIdx="17" presStyleCnt="19">
        <dgm:presLayoutVars>
          <dgm:bulletEnabled val="1"/>
        </dgm:presLayoutVars>
      </dgm:prSet>
      <dgm:spPr/>
    </dgm:pt>
    <dgm:pt modelId="{A6FDC718-1D0B-469F-AD93-C3EA65CD060C}" type="pres">
      <dgm:prSet presAssocID="{1C055B68-1505-4D77-880A-23A29933052B}" presName="aSpace2" presStyleCnt="0"/>
      <dgm:spPr/>
    </dgm:pt>
    <dgm:pt modelId="{84E7FBEC-0B81-4E15-8108-4504537438C8}" type="pres">
      <dgm:prSet presAssocID="{9D0D770C-2C7A-461B-878F-1E07F0B246E5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7F1D0204-E071-40C1-93A0-72684AF832BC}" type="presOf" srcId="{A39B0A81-B6BF-4ECB-99D1-A1E6552C586D}" destId="{409B13CF-8559-4703-A377-192B9F9C7D14}" srcOrd="0" destOrd="0" presId="urn:microsoft.com/office/officeart/2005/8/layout/lProcess2"/>
    <dgm:cxn modelId="{BA4DEB05-40FF-4D9B-9B72-AF511265DCD0}" type="presOf" srcId="{E3F58D64-20F5-4F92-B93A-D33A36D1B6EA}" destId="{6726989D-B3AC-459B-9BD4-91ACC427E139}" srcOrd="0" destOrd="0" presId="urn:microsoft.com/office/officeart/2005/8/layout/lProcess2"/>
    <dgm:cxn modelId="{EF8FCE08-47DC-4735-A9AB-EA16BCECB281}" srcId="{F7B625EA-C0E4-45FA-BA37-C66C154E4DA3}" destId="{A620F2E4-81B5-4334-BC6F-CB65C6BA042F}" srcOrd="0" destOrd="0" parTransId="{C393FD30-17B1-46EC-ABE4-0183D535850E}" sibTransId="{EB18A2F5-2F2C-4D71-B0FB-74BB78290D16}"/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AFB7CA0E-5D49-49B1-A775-4868169CFA28}" srcId="{3514C6C5-80AC-41CF-8893-A097AE77D009}" destId="{1FDD9272-6BAD-43DA-B742-A1504D519927}" srcOrd="1" destOrd="0" parTransId="{D36B40EA-317D-449E-9BF0-78C818D2B5A4}" sibTransId="{2BF2AEFE-F2AA-435F-B5B0-88060FC428A3}"/>
    <dgm:cxn modelId="{0F22D80E-A109-4CFD-8135-9B34AD383F05}" type="presOf" srcId="{4C982DDF-EB7E-4535-A120-AEBA7E51EA74}" destId="{A8512F74-2CA9-43E1-9822-B5C5D2EB1F31}" srcOrd="0" destOrd="0" presId="urn:microsoft.com/office/officeart/2005/8/layout/lProcess2"/>
    <dgm:cxn modelId="{E3A3F010-EFBF-472B-BFBF-2757E0D183BF}" type="presOf" srcId="{F7B625EA-C0E4-45FA-BA37-C66C154E4DA3}" destId="{B723D3FC-C954-489D-991E-0F15C758C89C}" srcOrd="0" destOrd="0" presId="urn:microsoft.com/office/officeart/2005/8/layout/lProcess2"/>
    <dgm:cxn modelId="{11C6B913-310B-41EA-851B-D7D0FB004D71}" type="presOf" srcId="{594F49C4-6CE4-49D1-AF95-3B48229ACDCB}" destId="{72C132C2-1845-4AC6-AE23-313550260297}" srcOrd="0" destOrd="0" presId="urn:microsoft.com/office/officeart/2005/8/layout/lProcess2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F84D3D1B-3E5F-4A58-9983-EDAB049F1CF0}" type="presOf" srcId="{DEFBF684-E4F7-4A28-A821-E3C81BBF5FDF}" destId="{6E51EA95-6F34-4ACE-BA31-8BC3A472E573}" srcOrd="1" destOrd="0" presId="urn:microsoft.com/office/officeart/2005/8/layout/lProcess2"/>
    <dgm:cxn modelId="{78D25E1E-2761-4F9B-869D-A9F68B51A57E}" srcId="{3514C6C5-80AC-41CF-8893-A097AE77D009}" destId="{228AF45E-6B2D-4F88-9B0B-A438F0D51FD4}" srcOrd="4" destOrd="0" parTransId="{502DC001-BBC0-44BE-BCB6-9CBA0B429D3F}" sibTransId="{4AFA85DF-BFED-4586-B11E-CD2EC790A63A}"/>
    <dgm:cxn modelId="{87B50728-6821-45DA-AA3D-B0A377ED21BE}" srcId="{F7B625EA-C0E4-45FA-BA37-C66C154E4DA3}" destId="{9D0D770C-2C7A-461B-878F-1E07F0B246E5}" srcOrd="4" destOrd="0" parTransId="{FF66723E-01B7-4026-9411-EAB7B6312EED}" sibTransId="{FD5E75B0-4A5F-4D4B-90A3-729323E187DD}"/>
    <dgm:cxn modelId="{06096336-7733-48AC-9813-A13E5CA2C6BE}" srcId="{E3F58D64-20F5-4F92-B93A-D33A36D1B6EA}" destId="{44B28EC8-C206-4C03-A729-776357D6543E}" srcOrd="2" destOrd="0" parTransId="{B78EF8E3-E780-468A-A837-A4549A2CC355}" sibTransId="{C7A2474F-20E2-4C50-8B9B-79F24BCA29F5}"/>
    <dgm:cxn modelId="{29A58836-98CD-47F4-8053-DDD0C3B08278}" type="presOf" srcId="{8CD1CAB3-3A0B-4B69-A367-374BCD63AFA7}" destId="{6E1CE0A9-519D-4D92-BB2E-AC2885831B88}" srcOrd="0" destOrd="0" presId="urn:microsoft.com/office/officeart/2005/8/layout/lProcess2"/>
    <dgm:cxn modelId="{B576653F-A850-4CB0-B213-9F91161DECF7}" type="presOf" srcId="{DEFBF684-E4F7-4A28-A821-E3C81BBF5FDF}" destId="{3E778CB9-CDFA-4088-80A6-8A915375542A}" srcOrd="0" destOrd="0" presId="urn:microsoft.com/office/officeart/2005/8/layout/lProcess2"/>
    <dgm:cxn modelId="{87645A5B-3CE3-4DC5-800C-DAFB94A0A39D}" srcId="{F7B625EA-C0E4-45FA-BA37-C66C154E4DA3}" destId="{974D004B-B98B-4DC6-B9E6-FA66FFA6DF84}" srcOrd="1" destOrd="0" parTransId="{03DD5B84-CA2A-4D7C-812E-DED1D597D929}" sibTransId="{70566B62-57B4-4625-ACA1-96C8D606BBFC}"/>
    <dgm:cxn modelId="{E23B475D-D138-4F6F-8DDB-0B7D0B6EE996}" srcId="{3514C6C5-80AC-41CF-8893-A097AE77D009}" destId="{A39B0A81-B6BF-4ECB-99D1-A1E6552C586D}" srcOrd="0" destOrd="0" parTransId="{6C72A17D-755D-445D-BCB0-D302C03B3264}" sibTransId="{EFEF7813-86FB-4BFC-AA99-9489F3E99822}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9DF0DC5E-9275-4D98-99A2-85C5CD803F5E}" type="presOf" srcId="{539D75B4-891C-4E8C-9776-19F11153ED96}" destId="{7F46D1F3-FB1C-4B3B-89C9-23EB2E36391B}" srcOrd="0" destOrd="0" presId="urn:microsoft.com/office/officeart/2005/8/layout/lProcess2"/>
    <dgm:cxn modelId="{E294CC61-EAB0-4814-B004-58D82818CD90}" srcId="{E3F58D64-20F5-4F92-B93A-D33A36D1B6EA}" destId="{594F49C4-6CE4-49D1-AF95-3B48229ACDCB}" srcOrd="5" destOrd="0" parTransId="{3BBADA68-F173-48C1-9637-E82C0679BBA4}" sibTransId="{7D66F62E-C7EB-466A-99E6-F42FED4EE921}"/>
    <dgm:cxn modelId="{B4002669-11FD-4474-A771-C5BE9AF6089D}" srcId="{E3F58D64-20F5-4F92-B93A-D33A36D1B6EA}" destId="{1724691C-9AE7-4A27-9D41-D57A4651CB4F}" srcOrd="3" destOrd="0" parTransId="{71973F20-93D5-4D1C-BD2D-9EAE213F2D31}" sibTransId="{2ADE69F9-B970-4936-83AE-3B69DBA061C1}"/>
    <dgm:cxn modelId="{A8C1AB4C-5BD0-4BF8-B58B-0D088163001C}" type="presOf" srcId="{2AE0C96F-0E56-4EB3-B7BF-F3CAAEE67258}" destId="{628AEB39-AF64-4186-9ECC-019391F15EA9}" srcOrd="0" destOrd="0" presId="urn:microsoft.com/office/officeart/2005/8/layout/lProcess2"/>
    <dgm:cxn modelId="{4CC03D71-24D6-4E2D-AF6B-5DA2C7B8E736}" srcId="{E3F58D64-20F5-4F92-B93A-D33A36D1B6EA}" destId="{1C77ACD1-1A7D-4F1F-A06E-D68695A2CE5A}" srcOrd="4" destOrd="0" parTransId="{78C04107-4B15-4BEB-842A-8CC9CC665807}" sibTransId="{A09CCAE2-0919-4E91-A8DC-DCF8000973BA}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7EAF9C57-96AE-4A8C-AD8C-3AE3494FCAF9}" srcId="{3514C6C5-80AC-41CF-8893-A097AE77D009}" destId="{8CD1CAB3-3A0B-4B69-A367-374BCD63AFA7}" srcOrd="3" destOrd="0" parTransId="{27389E0D-391A-4F5A-8B2A-AE8B33FFA08D}" sibTransId="{A41C291B-1FBE-4424-A288-6240235C666B}"/>
    <dgm:cxn modelId="{11D35A79-E43E-40FA-B4D7-10247345A0AB}" type="presOf" srcId="{A620F2E4-81B5-4334-BC6F-CB65C6BA042F}" destId="{D11E7D21-93D7-4D32-BA77-1A08D8DAC570}" srcOrd="0" destOrd="0" presId="urn:microsoft.com/office/officeart/2005/8/layout/lProcess2"/>
    <dgm:cxn modelId="{2A398B82-8060-4A5E-A259-AA4EB0992D8F}" type="presOf" srcId="{974D004B-B98B-4DC6-B9E6-FA66FFA6DF84}" destId="{C290624E-D4FE-437E-8F70-B45945D1156E}" srcOrd="0" destOrd="0" presId="urn:microsoft.com/office/officeart/2005/8/layout/lProcess2"/>
    <dgm:cxn modelId="{5A11E182-F6EF-4483-82DD-71138D687F53}" srcId="{3514C6C5-80AC-41CF-8893-A097AE77D009}" destId="{4C982DDF-EB7E-4535-A120-AEBA7E51EA74}" srcOrd="2" destOrd="0" parTransId="{66BE26C7-CC1C-4059-AE25-B7E9FD7D3C7A}" sibTransId="{96514973-2CDF-42DF-8178-DA9CC03DD84B}"/>
    <dgm:cxn modelId="{DA560288-285A-440A-AAFB-54E7E4E1BCF9}" type="presOf" srcId="{1724691C-9AE7-4A27-9D41-D57A4651CB4F}" destId="{4502FA4A-DF1E-4E5D-AF61-11206996C0DE}" srcOrd="0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FCDA878C-FCBA-4620-9E4E-885B3FB8C1F2}" type="presOf" srcId="{3514C6C5-80AC-41CF-8893-A097AE77D009}" destId="{DAEFCF0E-B22C-430F-BB40-0A5AA1EB1CF1}" srcOrd="1" destOrd="0" presId="urn:microsoft.com/office/officeart/2005/8/layout/lProcess2"/>
    <dgm:cxn modelId="{B34AF98E-7D37-4080-B744-C61231F12B59}" srcId="{F7B625EA-C0E4-45FA-BA37-C66C154E4DA3}" destId="{478E312E-84CA-471C-B44A-559E1B0B5695}" srcOrd="2" destOrd="0" parTransId="{470753FB-32B7-436F-B12B-570DB3DCB51F}" sibTransId="{A52128A6-C134-4ACA-A967-4473607F68A0}"/>
    <dgm:cxn modelId="{88AA3994-07E8-4CCD-B8FC-9CEBF1B646E4}" type="presOf" srcId="{EA8B3956-6FFF-41CE-955F-A3860AD581AF}" destId="{62FAD842-443D-40CE-A37B-37EB2658DA52}" srcOrd="0" destOrd="0" presId="urn:microsoft.com/office/officeart/2005/8/layout/lProcess2"/>
    <dgm:cxn modelId="{46ADDF9E-3551-4611-9321-22F9BA6A8255}" srcId="{F7B625EA-C0E4-45FA-BA37-C66C154E4DA3}" destId="{1C055B68-1505-4D77-880A-23A29933052B}" srcOrd="3" destOrd="0" parTransId="{D69DE361-8D95-4406-9794-2791EF7A3218}" sibTransId="{611AE7F3-2AA3-42EB-8145-CB147336BC87}"/>
    <dgm:cxn modelId="{97CCA6A6-DCCB-41DC-B382-B8C20DF9F470}" type="presOf" srcId="{9D0D770C-2C7A-461B-878F-1E07F0B246E5}" destId="{84E7FBEC-0B81-4E15-8108-4504537438C8}" srcOrd="0" destOrd="0" presId="urn:microsoft.com/office/officeart/2005/8/layout/lProcess2"/>
    <dgm:cxn modelId="{6290DCAC-0FEA-44B4-8BBE-95EA2D4AB500}" srcId="{DEFBF684-E4F7-4A28-A821-E3C81BBF5FDF}" destId="{EA8B3956-6FFF-41CE-955F-A3860AD581AF}" srcOrd="1" destOrd="0" parTransId="{447F06BB-5F7A-48DB-BF64-F9729E70A0B0}" sibTransId="{C484420A-9568-4B58-90E5-3B0683674EF2}"/>
    <dgm:cxn modelId="{F7125BB4-5E76-45E8-AF4A-E1AA85E585A7}" type="presOf" srcId="{E3F58D64-20F5-4F92-B93A-D33A36D1B6EA}" destId="{DE5C2BAD-13A3-473C-9AC9-F33D68FDBF8A}" srcOrd="1" destOrd="0" presId="urn:microsoft.com/office/officeart/2005/8/layout/lProcess2"/>
    <dgm:cxn modelId="{33339DB8-1FC0-42A4-8C31-4B9476F18E8D}" srcId="{E3F58D64-20F5-4F92-B93A-D33A36D1B6EA}" destId="{539D75B4-891C-4E8C-9776-19F11153ED96}" srcOrd="0" destOrd="0" parTransId="{25CAAC6A-A0B1-493F-B8D6-0D5A54093806}" sibTransId="{A7B89930-E0E2-40F8-9099-07FF76C83F0B}"/>
    <dgm:cxn modelId="{4B3157BE-517C-4DDB-8506-215D7E79E355}" type="presOf" srcId="{1C77ACD1-1A7D-4F1F-A06E-D68695A2CE5A}" destId="{26AC59B4-62BA-4549-8B57-D92168E21459}" srcOrd="0" destOrd="0" presId="urn:microsoft.com/office/officeart/2005/8/layout/lProcess2"/>
    <dgm:cxn modelId="{02451EC7-ADC7-4F27-8352-EBC98756905E}" type="presOf" srcId="{44B28EC8-C206-4C03-A729-776357D6543E}" destId="{D82824E4-CD0A-4676-947B-A623E438F810}" srcOrd="0" destOrd="0" presId="urn:microsoft.com/office/officeart/2005/8/layout/lProcess2"/>
    <dgm:cxn modelId="{2D8717C8-24DB-40FF-B5D3-CBD23AE85C96}" type="presOf" srcId="{478E312E-84CA-471C-B44A-559E1B0B5695}" destId="{5E75AC26-CD7B-44E1-8ED1-A0347C2722AA}" srcOrd="0" destOrd="0" presId="urn:microsoft.com/office/officeart/2005/8/layout/lProcess2"/>
    <dgm:cxn modelId="{156753CF-E697-404F-9AC7-F2115323C372}" type="presOf" srcId="{228AF45E-6B2D-4F88-9B0B-A438F0D51FD4}" destId="{B06E9771-3821-4538-A788-CCBC316BAA71}" srcOrd="0" destOrd="0" presId="urn:microsoft.com/office/officeart/2005/8/layout/lProcess2"/>
    <dgm:cxn modelId="{9F8D47D7-1DD1-44C6-8574-E2A1E645513B}" srcId="{DEFBF684-E4F7-4A28-A821-E3C81BBF5FDF}" destId="{2AE0C96F-0E56-4EB3-B7BF-F3CAAEE67258}" srcOrd="0" destOrd="0" parTransId="{501110BF-128F-4AD5-974D-54BC0D83E76D}" sibTransId="{A4B9C04E-9A8D-4520-A7B5-25299B3D1317}"/>
    <dgm:cxn modelId="{5D4CE0D8-92DB-42CA-964E-F474A90A51DB}" srcId="{E3F58D64-20F5-4F92-B93A-D33A36D1B6EA}" destId="{4377B7DF-9FCC-42C6-814A-990CD9C46F2B}" srcOrd="1" destOrd="0" parTransId="{5B90BDA6-E2D4-48AD-9CE1-66AF752CF4B0}" sibTransId="{17D8A84E-E07F-4E6E-87B0-C25C85D7E7B6}"/>
    <dgm:cxn modelId="{6DD3CBD9-ABAD-419F-AE91-5B8F92C1FAA0}" type="presOf" srcId="{F7B625EA-C0E4-45FA-BA37-C66C154E4DA3}" destId="{2AC5672B-75C8-4CDB-BC1B-0403BA177E40}" srcOrd="1" destOrd="0" presId="urn:microsoft.com/office/officeart/2005/8/layout/lProcess2"/>
    <dgm:cxn modelId="{91E8CBE9-E4E1-4F72-847A-ADB95A58E585}" type="presOf" srcId="{6FD8597B-E4B7-474F-B29D-293B87ACBB03}" destId="{A20F729C-CC41-428A-9132-92D36ACF9667}" srcOrd="0" destOrd="0" presId="urn:microsoft.com/office/officeart/2005/8/layout/lProcess2"/>
    <dgm:cxn modelId="{70298CEA-5CD0-4A84-94E4-9F3EAA14D40D}" type="presOf" srcId="{3514C6C5-80AC-41CF-8893-A097AE77D009}" destId="{AFBBF087-6A9E-458E-A42F-5BE059D6CDB7}" srcOrd="0" destOrd="0" presId="urn:microsoft.com/office/officeart/2005/8/layout/lProcess2"/>
    <dgm:cxn modelId="{82182BF3-3218-4D54-8920-3EAF4F1BBEA2}" type="presOf" srcId="{1FDD9272-6BAD-43DA-B742-A1504D519927}" destId="{83CD809D-591A-4466-B831-C34D504F7368}" srcOrd="0" destOrd="0" presId="urn:microsoft.com/office/officeart/2005/8/layout/lProcess2"/>
    <dgm:cxn modelId="{8E3868F6-8A10-44A9-824D-D9547D6F135D}" type="presOf" srcId="{1C055B68-1505-4D77-880A-23A29933052B}" destId="{74B73390-8997-4C6B-80DB-6F95605231C8}" srcOrd="0" destOrd="0" presId="urn:microsoft.com/office/officeart/2005/8/layout/lProcess2"/>
    <dgm:cxn modelId="{83275AFC-9BFA-4009-B099-D4B0D62300FB}" type="presOf" srcId="{4377B7DF-9FCC-42C6-814A-990CD9C46F2B}" destId="{531B915A-EAA4-4F7B-A79A-AC9B328F17E6}" srcOrd="0" destOrd="0" presId="urn:microsoft.com/office/officeart/2005/8/layout/lProcess2"/>
    <dgm:cxn modelId="{55FEEBFE-6521-4B79-95DC-8CE82A51E214}" srcId="{DEFBF684-E4F7-4A28-A821-E3C81BBF5FDF}" destId="{6FD8597B-E4B7-474F-B29D-293B87ACBB03}" srcOrd="2" destOrd="0" parTransId="{DE51ACD1-145E-473D-942B-DADFD294A1E4}" sibTransId="{8357E6B8-5F6B-4E22-B6DD-298DF0E2408C}"/>
    <dgm:cxn modelId="{0164363B-E7E3-4694-8979-83938AA7A47E}" type="presParOf" srcId="{65EB08CC-0CEB-4F0F-9C8C-C0DD5B5A1290}" destId="{04E061C3-D703-45D8-9ADC-0E973D004589}" srcOrd="0" destOrd="0" presId="urn:microsoft.com/office/officeart/2005/8/layout/lProcess2"/>
    <dgm:cxn modelId="{1FB2ACDE-151A-468C-8C1D-8F8C30939A39}" type="presParOf" srcId="{04E061C3-D703-45D8-9ADC-0E973D004589}" destId="{AFBBF087-6A9E-458E-A42F-5BE059D6CDB7}" srcOrd="0" destOrd="0" presId="urn:microsoft.com/office/officeart/2005/8/layout/lProcess2"/>
    <dgm:cxn modelId="{05914A26-F8BF-4E0E-854E-E8D5DE8BF4F4}" type="presParOf" srcId="{04E061C3-D703-45D8-9ADC-0E973D004589}" destId="{DAEFCF0E-B22C-430F-BB40-0A5AA1EB1CF1}" srcOrd="1" destOrd="0" presId="urn:microsoft.com/office/officeart/2005/8/layout/lProcess2"/>
    <dgm:cxn modelId="{F6FEF7CF-3229-4505-984E-13A648D35476}" type="presParOf" srcId="{04E061C3-D703-45D8-9ADC-0E973D004589}" destId="{EB912E8F-6385-4197-A7B7-4638836D1DA3}" srcOrd="2" destOrd="0" presId="urn:microsoft.com/office/officeart/2005/8/layout/lProcess2"/>
    <dgm:cxn modelId="{7F1F2A54-A6D1-4E31-B253-F14001D3DE69}" type="presParOf" srcId="{EB912E8F-6385-4197-A7B7-4638836D1DA3}" destId="{E802FA5E-F1F1-43FE-A3E0-58EBF2EA3DF4}" srcOrd="0" destOrd="0" presId="urn:microsoft.com/office/officeart/2005/8/layout/lProcess2"/>
    <dgm:cxn modelId="{76B523EF-6632-4746-B932-FC7AEA76D3B5}" type="presParOf" srcId="{E802FA5E-F1F1-43FE-A3E0-58EBF2EA3DF4}" destId="{409B13CF-8559-4703-A377-192B9F9C7D14}" srcOrd="0" destOrd="0" presId="urn:microsoft.com/office/officeart/2005/8/layout/lProcess2"/>
    <dgm:cxn modelId="{63FCA85C-1C64-488A-A11D-9AFF6C4B63DC}" type="presParOf" srcId="{E802FA5E-F1F1-43FE-A3E0-58EBF2EA3DF4}" destId="{3AD00C69-F9F5-4411-B2C2-736A0C7EE612}" srcOrd="1" destOrd="0" presId="urn:microsoft.com/office/officeart/2005/8/layout/lProcess2"/>
    <dgm:cxn modelId="{26B13105-A4F7-4FCE-A2EE-2DE7E4454662}" type="presParOf" srcId="{E802FA5E-F1F1-43FE-A3E0-58EBF2EA3DF4}" destId="{83CD809D-591A-4466-B831-C34D504F7368}" srcOrd="2" destOrd="0" presId="urn:microsoft.com/office/officeart/2005/8/layout/lProcess2"/>
    <dgm:cxn modelId="{CCE42617-7258-4DB6-AE0E-78E09FF447E3}" type="presParOf" srcId="{E802FA5E-F1F1-43FE-A3E0-58EBF2EA3DF4}" destId="{AFEE65AA-6824-443D-9804-5C0AB52357E2}" srcOrd="3" destOrd="0" presId="urn:microsoft.com/office/officeart/2005/8/layout/lProcess2"/>
    <dgm:cxn modelId="{2055B509-E62E-4160-A5B0-A257A9C9754C}" type="presParOf" srcId="{E802FA5E-F1F1-43FE-A3E0-58EBF2EA3DF4}" destId="{A8512F74-2CA9-43E1-9822-B5C5D2EB1F31}" srcOrd="4" destOrd="0" presId="urn:microsoft.com/office/officeart/2005/8/layout/lProcess2"/>
    <dgm:cxn modelId="{659CCD82-E8D1-4B4C-BEF5-5F3639FFF880}" type="presParOf" srcId="{E802FA5E-F1F1-43FE-A3E0-58EBF2EA3DF4}" destId="{DBE63B62-460D-47E3-B213-BEE97457ED24}" srcOrd="5" destOrd="0" presId="urn:microsoft.com/office/officeart/2005/8/layout/lProcess2"/>
    <dgm:cxn modelId="{56F83195-5B5B-434F-9B12-F89D5F2C1CBE}" type="presParOf" srcId="{E802FA5E-F1F1-43FE-A3E0-58EBF2EA3DF4}" destId="{6E1CE0A9-519D-4D92-BB2E-AC2885831B88}" srcOrd="6" destOrd="0" presId="urn:microsoft.com/office/officeart/2005/8/layout/lProcess2"/>
    <dgm:cxn modelId="{A19A2C82-9359-4944-AB2A-731B414DD426}" type="presParOf" srcId="{E802FA5E-F1F1-43FE-A3E0-58EBF2EA3DF4}" destId="{3D191C9B-6B83-44FA-A439-59CDCF5AF016}" srcOrd="7" destOrd="0" presId="urn:microsoft.com/office/officeart/2005/8/layout/lProcess2"/>
    <dgm:cxn modelId="{30038ED1-33FD-4A84-815A-C7BDBB38B133}" type="presParOf" srcId="{E802FA5E-F1F1-43FE-A3E0-58EBF2EA3DF4}" destId="{B06E9771-3821-4538-A788-CCBC316BAA71}" srcOrd="8" destOrd="0" presId="urn:microsoft.com/office/officeart/2005/8/layout/lProcess2"/>
    <dgm:cxn modelId="{483760D7-1A2A-4746-BE2E-3693F8270942}" type="presParOf" srcId="{65EB08CC-0CEB-4F0F-9C8C-C0DD5B5A1290}" destId="{3B6F8ECD-A83B-405D-86ED-E9447EAB942E}" srcOrd="1" destOrd="0" presId="urn:microsoft.com/office/officeart/2005/8/layout/lProcess2"/>
    <dgm:cxn modelId="{F8056BCC-805F-41DE-87CA-0A56B3218F4F}" type="presParOf" srcId="{65EB08CC-0CEB-4F0F-9C8C-C0DD5B5A1290}" destId="{2A26353C-100C-44C4-AAE0-767C97719560}" srcOrd="2" destOrd="0" presId="urn:microsoft.com/office/officeart/2005/8/layout/lProcess2"/>
    <dgm:cxn modelId="{167C1ACF-BC67-468E-9628-8903E1A24655}" type="presParOf" srcId="{2A26353C-100C-44C4-AAE0-767C97719560}" destId="{6726989D-B3AC-459B-9BD4-91ACC427E139}" srcOrd="0" destOrd="0" presId="urn:microsoft.com/office/officeart/2005/8/layout/lProcess2"/>
    <dgm:cxn modelId="{2BE6321F-A295-4028-9B85-3772864B2FE5}" type="presParOf" srcId="{2A26353C-100C-44C4-AAE0-767C97719560}" destId="{DE5C2BAD-13A3-473C-9AC9-F33D68FDBF8A}" srcOrd="1" destOrd="0" presId="urn:microsoft.com/office/officeart/2005/8/layout/lProcess2"/>
    <dgm:cxn modelId="{73F684D3-7F77-4337-B991-F949D025B293}" type="presParOf" srcId="{2A26353C-100C-44C4-AAE0-767C97719560}" destId="{48FDD12D-1121-4802-B171-D909BB2D95BF}" srcOrd="2" destOrd="0" presId="urn:microsoft.com/office/officeart/2005/8/layout/lProcess2"/>
    <dgm:cxn modelId="{63BD2727-C312-48F1-823B-44FF1D38D45C}" type="presParOf" srcId="{48FDD12D-1121-4802-B171-D909BB2D95BF}" destId="{E2D46620-2D82-4313-9FE3-0B6E749B67B6}" srcOrd="0" destOrd="0" presId="urn:microsoft.com/office/officeart/2005/8/layout/lProcess2"/>
    <dgm:cxn modelId="{11015DA1-A3B6-4BC1-B63C-DF9103834A3C}" type="presParOf" srcId="{E2D46620-2D82-4313-9FE3-0B6E749B67B6}" destId="{7F46D1F3-FB1C-4B3B-89C9-23EB2E36391B}" srcOrd="0" destOrd="0" presId="urn:microsoft.com/office/officeart/2005/8/layout/lProcess2"/>
    <dgm:cxn modelId="{E1F7D91A-DA37-4AB6-890C-B03F020650C4}" type="presParOf" srcId="{E2D46620-2D82-4313-9FE3-0B6E749B67B6}" destId="{FCADEA8D-0C8F-49E6-A85C-F531DBA2B4BA}" srcOrd="1" destOrd="0" presId="urn:microsoft.com/office/officeart/2005/8/layout/lProcess2"/>
    <dgm:cxn modelId="{AEE2A9A7-FDF5-46C3-87B7-6ED3509FC858}" type="presParOf" srcId="{E2D46620-2D82-4313-9FE3-0B6E749B67B6}" destId="{531B915A-EAA4-4F7B-A79A-AC9B328F17E6}" srcOrd="2" destOrd="0" presId="urn:microsoft.com/office/officeart/2005/8/layout/lProcess2"/>
    <dgm:cxn modelId="{2DD0C3C6-07FE-4252-98C2-068AA1E56C2A}" type="presParOf" srcId="{E2D46620-2D82-4313-9FE3-0B6E749B67B6}" destId="{472718C7-41ED-4E93-8571-22FF599DFBE0}" srcOrd="3" destOrd="0" presId="urn:microsoft.com/office/officeart/2005/8/layout/lProcess2"/>
    <dgm:cxn modelId="{43596184-EA7F-4759-9E06-DBFAFC6BD9AB}" type="presParOf" srcId="{E2D46620-2D82-4313-9FE3-0B6E749B67B6}" destId="{D82824E4-CD0A-4676-947B-A623E438F810}" srcOrd="4" destOrd="0" presId="urn:microsoft.com/office/officeart/2005/8/layout/lProcess2"/>
    <dgm:cxn modelId="{B260CEAC-80E5-4791-B7B7-408323E58A7E}" type="presParOf" srcId="{E2D46620-2D82-4313-9FE3-0B6E749B67B6}" destId="{368D8E38-0EFE-49A6-AF0D-01F724476D3E}" srcOrd="5" destOrd="0" presId="urn:microsoft.com/office/officeart/2005/8/layout/lProcess2"/>
    <dgm:cxn modelId="{F9F47275-0100-4674-9DD5-DC9B77383CD0}" type="presParOf" srcId="{E2D46620-2D82-4313-9FE3-0B6E749B67B6}" destId="{4502FA4A-DF1E-4E5D-AF61-11206996C0DE}" srcOrd="6" destOrd="0" presId="urn:microsoft.com/office/officeart/2005/8/layout/lProcess2"/>
    <dgm:cxn modelId="{8197B646-7D31-4077-9159-B62ACDAAE275}" type="presParOf" srcId="{E2D46620-2D82-4313-9FE3-0B6E749B67B6}" destId="{3E43A33D-6CFE-4B8C-80A4-598FB3125E27}" srcOrd="7" destOrd="0" presId="urn:microsoft.com/office/officeart/2005/8/layout/lProcess2"/>
    <dgm:cxn modelId="{3F081111-9807-4BAA-B34C-7C4BE311F5DE}" type="presParOf" srcId="{E2D46620-2D82-4313-9FE3-0B6E749B67B6}" destId="{26AC59B4-62BA-4549-8B57-D92168E21459}" srcOrd="8" destOrd="0" presId="urn:microsoft.com/office/officeart/2005/8/layout/lProcess2"/>
    <dgm:cxn modelId="{5C1F9146-656C-4332-836D-8CD3785A63B4}" type="presParOf" srcId="{E2D46620-2D82-4313-9FE3-0B6E749B67B6}" destId="{0F580338-6C2C-47ED-AC36-78DC210E0D27}" srcOrd="9" destOrd="0" presId="urn:microsoft.com/office/officeart/2005/8/layout/lProcess2"/>
    <dgm:cxn modelId="{E62B9D84-664A-46D6-8FA8-205FC7F10760}" type="presParOf" srcId="{E2D46620-2D82-4313-9FE3-0B6E749B67B6}" destId="{72C132C2-1845-4AC6-AE23-313550260297}" srcOrd="10" destOrd="0" presId="urn:microsoft.com/office/officeart/2005/8/layout/lProcess2"/>
    <dgm:cxn modelId="{A9289096-61BC-4E18-8347-D7F8A1D539C9}" type="presParOf" srcId="{65EB08CC-0CEB-4F0F-9C8C-C0DD5B5A1290}" destId="{3A99BF90-6DA7-45A9-9620-28FA0196B5A4}" srcOrd="3" destOrd="0" presId="urn:microsoft.com/office/officeart/2005/8/layout/lProcess2"/>
    <dgm:cxn modelId="{84CEBCA1-FCF8-445B-B5A3-A750D40FD26E}" type="presParOf" srcId="{65EB08CC-0CEB-4F0F-9C8C-C0DD5B5A1290}" destId="{9AE8FC89-FDF0-49BB-8976-57D569CB5DDB}" srcOrd="4" destOrd="0" presId="urn:microsoft.com/office/officeart/2005/8/layout/lProcess2"/>
    <dgm:cxn modelId="{EBB5C8A3-5E92-4FDA-A1E2-4002704D81E0}" type="presParOf" srcId="{9AE8FC89-FDF0-49BB-8976-57D569CB5DDB}" destId="{3E778CB9-CDFA-4088-80A6-8A915375542A}" srcOrd="0" destOrd="0" presId="urn:microsoft.com/office/officeart/2005/8/layout/lProcess2"/>
    <dgm:cxn modelId="{E31712B3-D6BE-40E2-8A87-62D5C6B104D1}" type="presParOf" srcId="{9AE8FC89-FDF0-49BB-8976-57D569CB5DDB}" destId="{6E51EA95-6F34-4ACE-BA31-8BC3A472E573}" srcOrd="1" destOrd="0" presId="urn:microsoft.com/office/officeart/2005/8/layout/lProcess2"/>
    <dgm:cxn modelId="{51C83847-C34E-410C-928A-2860AF20EFBC}" type="presParOf" srcId="{9AE8FC89-FDF0-49BB-8976-57D569CB5DDB}" destId="{855BBB08-9A07-4FAB-A3EE-B63C2CDBA83E}" srcOrd="2" destOrd="0" presId="urn:microsoft.com/office/officeart/2005/8/layout/lProcess2"/>
    <dgm:cxn modelId="{BADA8457-89ED-4DD3-88DA-8F00F2342900}" type="presParOf" srcId="{855BBB08-9A07-4FAB-A3EE-B63C2CDBA83E}" destId="{4359532F-21AF-4E38-B96A-70AAF6B82449}" srcOrd="0" destOrd="0" presId="urn:microsoft.com/office/officeart/2005/8/layout/lProcess2"/>
    <dgm:cxn modelId="{4047D0DE-B80B-4538-96D3-43F330B05E5C}" type="presParOf" srcId="{4359532F-21AF-4E38-B96A-70AAF6B82449}" destId="{628AEB39-AF64-4186-9ECC-019391F15EA9}" srcOrd="0" destOrd="0" presId="urn:microsoft.com/office/officeart/2005/8/layout/lProcess2"/>
    <dgm:cxn modelId="{8E6B8F69-72B8-4F21-840E-ECB09EF11DA8}" type="presParOf" srcId="{4359532F-21AF-4E38-B96A-70AAF6B82449}" destId="{F7C4BFF2-5A77-4441-9738-44CD7F05D36D}" srcOrd="1" destOrd="0" presId="urn:microsoft.com/office/officeart/2005/8/layout/lProcess2"/>
    <dgm:cxn modelId="{24BCE69C-49A5-420D-A977-453FECDD3846}" type="presParOf" srcId="{4359532F-21AF-4E38-B96A-70AAF6B82449}" destId="{62FAD842-443D-40CE-A37B-37EB2658DA52}" srcOrd="2" destOrd="0" presId="urn:microsoft.com/office/officeart/2005/8/layout/lProcess2"/>
    <dgm:cxn modelId="{AE672B3F-A9FA-415E-8467-63060A832757}" type="presParOf" srcId="{4359532F-21AF-4E38-B96A-70AAF6B82449}" destId="{BE7D35F1-8348-480F-A5F2-FA99F3E91A48}" srcOrd="3" destOrd="0" presId="urn:microsoft.com/office/officeart/2005/8/layout/lProcess2"/>
    <dgm:cxn modelId="{01D40AF9-56A8-4E3A-8976-AD45C1831406}" type="presParOf" srcId="{4359532F-21AF-4E38-B96A-70AAF6B82449}" destId="{A20F729C-CC41-428A-9132-92D36ACF9667}" srcOrd="4" destOrd="0" presId="urn:microsoft.com/office/officeart/2005/8/layout/lProcess2"/>
    <dgm:cxn modelId="{274DB0F5-CAF9-4CCD-B4A1-80B79BFFADE5}" type="presParOf" srcId="{65EB08CC-0CEB-4F0F-9C8C-C0DD5B5A1290}" destId="{2DB44B15-74DF-4441-8D97-F91436DE9F24}" srcOrd="5" destOrd="0" presId="urn:microsoft.com/office/officeart/2005/8/layout/lProcess2"/>
    <dgm:cxn modelId="{5D7F2BFD-847F-4A41-BF36-2EE738BFC12B}" type="presParOf" srcId="{65EB08CC-0CEB-4F0F-9C8C-C0DD5B5A1290}" destId="{4E3EC085-D583-4A0B-9ED7-BC3299247279}" srcOrd="6" destOrd="0" presId="urn:microsoft.com/office/officeart/2005/8/layout/lProcess2"/>
    <dgm:cxn modelId="{7098F12A-3B3A-46A2-8DC6-6A466BF21477}" type="presParOf" srcId="{4E3EC085-D583-4A0B-9ED7-BC3299247279}" destId="{B723D3FC-C954-489D-991E-0F15C758C89C}" srcOrd="0" destOrd="0" presId="urn:microsoft.com/office/officeart/2005/8/layout/lProcess2"/>
    <dgm:cxn modelId="{70DF2378-B2C2-4197-BA98-3EEBBACAB057}" type="presParOf" srcId="{4E3EC085-D583-4A0B-9ED7-BC3299247279}" destId="{2AC5672B-75C8-4CDB-BC1B-0403BA177E40}" srcOrd="1" destOrd="0" presId="urn:microsoft.com/office/officeart/2005/8/layout/lProcess2"/>
    <dgm:cxn modelId="{2355B434-E345-43E7-A55B-79202399FE9A}" type="presParOf" srcId="{4E3EC085-D583-4A0B-9ED7-BC3299247279}" destId="{22D4A354-1B85-4239-8F5C-F90EC92F27F4}" srcOrd="2" destOrd="0" presId="urn:microsoft.com/office/officeart/2005/8/layout/lProcess2"/>
    <dgm:cxn modelId="{A127460E-040D-4AF1-8EDE-475183CD4AAA}" type="presParOf" srcId="{22D4A354-1B85-4239-8F5C-F90EC92F27F4}" destId="{E170848D-1909-4DD0-AB78-786DCFFDED28}" srcOrd="0" destOrd="0" presId="urn:microsoft.com/office/officeart/2005/8/layout/lProcess2"/>
    <dgm:cxn modelId="{EEB7848F-D7E8-4128-BA1E-0FC8C76B9247}" type="presParOf" srcId="{E170848D-1909-4DD0-AB78-786DCFFDED28}" destId="{D11E7D21-93D7-4D32-BA77-1A08D8DAC570}" srcOrd="0" destOrd="0" presId="urn:microsoft.com/office/officeart/2005/8/layout/lProcess2"/>
    <dgm:cxn modelId="{3C795366-F4B6-4523-BE54-7D9CD7725DD1}" type="presParOf" srcId="{E170848D-1909-4DD0-AB78-786DCFFDED28}" destId="{A0CD5760-0D99-47E0-9A2A-7F5C86274F05}" srcOrd="1" destOrd="0" presId="urn:microsoft.com/office/officeart/2005/8/layout/lProcess2"/>
    <dgm:cxn modelId="{2F77A94D-DE56-4338-AA94-B4E17945365F}" type="presParOf" srcId="{E170848D-1909-4DD0-AB78-786DCFFDED28}" destId="{C290624E-D4FE-437E-8F70-B45945D1156E}" srcOrd="2" destOrd="0" presId="urn:microsoft.com/office/officeart/2005/8/layout/lProcess2"/>
    <dgm:cxn modelId="{BEA4890D-5B2C-4DDE-9E24-93710D7A9D25}" type="presParOf" srcId="{E170848D-1909-4DD0-AB78-786DCFFDED28}" destId="{EABE140A-82C5-4D13-A21A-C6B2BDE75F33}" srcOrd="3" destOrd="0" presId="urn:microsoft.com/office/officeart/2005/8/layout/lProcess2"/>
    <dgm:cxn modelId="{B6256868-158D-4D0A-9F59-7DE290C35A03}" type="presParOf" srcId="{E170848D-1909-4DD0-AB78-786DCFFDED28}" destId="{5E75AC26-CD7B-44E1-8ED1-A0347C2722AA}" srcOrd="4" destOrd="0" presId="urn:microsoft.com/office/officeart/2005/8/layout/lProcess2"/>
    <dgm:cxn modelId="{6E4981C1-DA29-4F4D-8609-2BB68749C3D8}" type="presParOf" srcId="{E170848D-1909-4DD0-AB78-786DCFFDED28}" destId="{CFB08A05-05AE-47CC-94B4-72B9E6D3E129}" srcOrd="5" destOrd="0" presId="urn:microsoft.com/office/officeart/2005/8/layout/lProcess2"/>
    <dgm:cxn modelId="{EF706E0A-D6F8-4535-925A-0E133956CBCE}" type="presParOf" srcId="{E170848D-1909-4DD0-AB78-786DCFFDED28}" destId="{74B73390-8997-4C6B-80DB-6F95605231C8}" srcOrd="6" destOrd="0" presId="urn:microsoft.com/office/officeart/2005/8/layout/lProcess2"/>
    <dgm:cxn modelId="{608CD87E-A262-4319-8873-5845FF48111F}" type="presParOf" srcId="{E170848D-1909-4DD0-AB78-786DCFFDED28}" destId="{A6FDC718-1D0B-469F-AD93-C3EA65CD060C}" srcOrd="7" destOrd="0" presId="urn:microsoft.com/office/officeart/2005/8/layout/lProcess2"/>
    <dgm:cxn modelId="{43D028D5-403C-4DCA-B54E-3FD0692B9096}" type="presParOf" srcId="{E170848D-1909-4DD0-AB78-786DCFFDED28}" destId="{84E7FBEC-0B81-4E15-8108-4504537438C8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/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Unrest context </a:t>
          </a:r>
        </a:p>
        <a:p>
          <a:r>
            <a:rPr lang="en-SG" sz="1050" i="0" u="none" dirty="0">
              <a:latin typeface="Aptos" panose="020B0004020202020204" pitchFamily="34" charset="0"/>
            </a:rPr>
            <a:t>Reconstruct what happened and identify key indicators (or their absence)</a:t>
          </a:r>
          <a:endParaRPr lang="en-US" sz="19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challenges</a:t>
          </a:r>
        </a:p>
        <a:p>
          <a:r>
            <a:rPr lang="en-SG" sz="1050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Limitations and gaps (</a:t>
          </a:r>
          <a:r>
            <a:rPr lang="en-SG" sz="1050" i="0" u="none" dirty="0">
              <a:latin typeface="Aptos" panose="020B0004020202020204" pitchFamily="34" charset="0"/>
            </a:rPr>
            <a:t>Identify factors that reduced situational awareness)</a:t>
          </a:r>
          <a:endParaRPr lang="en-SG" sz="18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objectives</a:t>
          </a:r>
        </a:p>
        <a:p>
          <a:r>
            <a:rPr lang="en-SG" sz="1050" i="0" u="none" dirty="0">
              <a:latin typeface="Aptos" panose="020B0004020202020204" pitchFamily="34" charset="0"/>
            </a:rPr>
            <a:t>What Should Be Measured or Detected</a:t>
          </a:r>
          <a:endParaRPr lang="en-SG" sz="22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Workflow needs</a:t>
          </a:r>
          <a:r>
            <a:rPr lang="en-SG" sz="2500" i="0" u="none" dirty="0">
              <a:latin typeface="Aptos" panose="020B0004020202020204" pitchFamily="34" charset="0"/>
            </a:rPr>
            <a:t> </a:t>
          </a:r>
        </a:p>
        <a:p>
          <a:r>
            <a:rPr lang="en-SG" sz="1050" i="0" u="none" dirty="0">
              <a:latin typeface="Aptos" panose="020B0004020202020204" pitchFamily="34" charset="0"/>
            </a:rPr>
            <a:t>Tools, Automation, and Standardization</a:t>
          </a:r>
          <a:endParaRPr lang="en-SG" sz="25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4"/>
      <dgm:spPr/>
    </dgm:pt>
    <dgm:pt modelId="{DE5C2BAD-13A3-473C-9AC9-F33D68FDBF8A}" type="pres">
      <dgm:prSet presAssocID="{E3F58D64-20F5-4F92-B93A-D33A36D1B6EA}" presName="textNode" presStyleLbl="bgShp" presStyleIdx="1" presStyleCnt="4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4"/>
      <dgm:spPr/>
    </dgm:pt>
    <dgm:pt modelId="{6E51EA95-6F34-4ACE-BA31-8BC3A472E573}" type="pres">
      <dgm:prSet presAssocID="{DEFBF684-E4F7-4A28-A821-E3C81BBF5FDF}" presName="textNode" presStyleLbl="bgShp" presStyleIdx="2" presStyleCnt="4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4"/>
      <dgm:spPr/>
    </dgm:pt>
    <dgm:pt modelId="{2AC5672B-75C8-4CDB-BC1B-0403BA177E40}" type="pres">
      <dgm:prSet presAssocID="{F7B625EA-C0E4-45FA-BA37-C66C154E4DA3}" presName="textNode" presStyleLbl="bgShp" presStyleIdx="3" presStyleCnt="4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</dgm:ptLst>
  <dgm:cxnLst>
    <dgm:cxn modelId="{BA4DEB05-40FF-4D9B-9B72-AF511265DCD0}" type="presOf" srcId="{E3F58D64-20F5-4F92-B93A-D33A36D1B6EA}" destId="{6726989D-B3AC-459B-9BD4-91ACC427E139}" srcOrd="0" destOrd="0" presId="urn:microsoft.com/office/officeart/2005/8/layout/lProcess2"/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E3A3F010-EFBF-472B-BFBF-2757E0D183BF}" type="presOf" srcId="{F7B625EA-C0E4-45FA-BA37-C66C154E4DA3}" destId="{B723D3FC-C954-489D-991E-0F15C758C89C}" srcOrd="0" destOrd="0" presId="urn:microsoft.com/office/officeart/2005/8/layout/lProcess2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F84D3D1B-3E5F-4A58-9983-EDAB049F1CF0}" type="presOf" srcId="{DEFBF684-E4F7-4A28-A821-E3C81BBF5FDF}" destId="{6E51EA95-6F34-4ACE-BA31-8BC3A472E573}" srcOrd="1" destOrd="0" presId="urn:microsoft.com/office/officeart/2005/8/layout/lProcess2"/>
    <dgm:cxn modelId="{B576653F-A850-4CB0-B213-9F91161DECF7}" type="presOf" srcId="{DEFBF684-E4F7-4A28-A821-E3C81BBF5FDF}" destId="{3E778CB9-CDFA-4088-80A6-8A915375542A}" srcOrd="0" destOrd="0" presId="urn:microsoft.com/office/officeart/2005/8/layout/lProcess2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FCDA878C-FCBA-4620-9E4E-885B3FB8C1F2}" type="presOf" srcId="{3514C6C5-80AC-41CF-8893-A097AE77D009}" destId="{DAEFCF0E-B22C-430F-BB40-0A5AA1EB1CF1}" srcOrd="1" destOrd="0" presId="urn:microsoft.com/office/officeart/2005/8/layout/lProcess2"/>
    <dgm:cxn modelId="{F7125BB4-5E76-45E8-AF4A-E1AA85E585A7}" type="presOf" srcId="{E3F58D64-20F5-4F92-B93A-D33A36D1B6EA}" destId="{DE5C2BAD-13A3-473C-9AC9-F33D68FDBF8A}" srcOrd="1" destOrd="0" presId="urn:microsoft.com/office/officeart/2005/8/layout/lProcess2"/>
    <dgm:cxn modelId="{6DD3CBD9-ABAD-419F-AE91-5B8F92C1FAA0}" type="presOf" srcId="{F7B625EA-C0E4-45FA-BA37-C66C154E4DA3}" destId="{2AC5672B-75C8-4CDB-BC1B-0403BA177E40}" srcOrd="1" destOrd="0" presId="urn:microsoft.com/office/officeart/2005/8/layout/lProcess2"/>
    <dgm:cxn modelId="{70298CEA-5CD0-4A84-94E4-9F3EAA14D40D}" type="presOf" srcId="{3514C6C5-80AC-41CF-8893-A097AE77D009}" destId="{AFBBF087-6A9E-458E-A42F-5BE059D6CDB7}" srcOrd="0" destOrd="0" presId="urn:microsoft.com/office/officeart/2005/8/layout/lProcess2"/>
    <dgm:cxn modelId="{0164363B-E7E3-4694-8979-83938AA7A47E}" type="presParOf" srcId="{65EB08CC-0CEB-4F0F-9C8C-C0DD5B5A1290}" destId="{04E061C3-D703-45D8-9ADC-0E973D004589}" srcOrd="0" destOrd="0" presId="urn:microsoft.com/office/officeart/2005/8/layout/lProcess2"/>
    <dgm:cxn modelId="{1FB2ACDE-151A-468C-8C1D-8F8C30939A39}" type="presParOf" srcId="{04E061C3-D703-45D8-9ADC-0E973D004589}" destId="{AFBBF087-6A9E-458E-A42F-5BE059D6CDB7}" srcOrd="0" destOrd="0" presId="urn:microsoft.com/office/officeart/2005/8/layout/lProcess2"/>
    <dgm:cxn modelId="{05914A26-F8BF-4E0E-854E-E8D5DE8BF4F4}" type="presParOf" srcId="{04E061C3-D703-45D8-9ADC-0E973D004589}" destId="{DAEFCF0E-B22C-430F-BB40-0A5AA1EB1CF1}" srcOrd="1" destOrd="0" presId="urn:microsoft.com/office/officeart/2005/8/layout/lProcess2"/>
    <dgm:cxn modelId="{F6FEF7CF-3229-4505-984E-13A648D35476}" type="presParOf" srcId="{04E061C3-D703-45D8-9ADC-0E973D004589}" destId="{EB912E8F-6385-4197-A7B7-4638836D1DA3}" srcOrd="2" destOrd="0" presId="urn:microsoft.com/office/officeart/2005/8/layout/lProcess2"/>
    <dgm:cxn modelId="{7F1F2A54-A6D1-4E31-B253-F14001D3DE69}" type="presParOf" srcId="{EB912E8F-6385-4197-A7B7-4638836D1DA3}" destId="{E802FA5E-F1F1-43FE-A3E0-58EBF2EA3DF4}" srcOrd="0" destOrd="0" presId="urn:microsoft.com/office/officeart/2005/8/layout/lProcess2"/>
    <dgm:cxn modelId="{483760D7-1A2A-4746-BE2E-3693F8270942}" type="presParOf" srcId="{65EB08CC-0CEB-4F0F-9C8C-C0DD5B5A1290}" destId="{3B6F8ECD-A83B-405D-86ED-E9447EAB942E}" srcOrd="1" destOrd="0" presId="urn:microsoft.com/office/officeart/2005/8/layout/lProcess2"/>
    <dgm:cxn modelId="{F8056BCC-805F-41DE-87CA-0A56B3218F4F}" type="presParOf" srcId="{65EB08CC-0CEB-4F0F-9C8C-C0DD5B5A1290}" destId="{2A26353C-100C-44C4-AAE0-767C97719560}" srcOrd="2" destOrd="0" presId="urn:microsoft.com/office/officeart/2005/8/layout/lProcess2"/>
    <dgm:cxn modelId="{167C1ACF-BC67-468E-9628-8903E1A24655}" type="presParOf" srcId="{2A26353C-100C-44C4-AAE0-767C97719560}" destId="{6726989D-B3AC-459B-9BD4-91ACC427E139}" srcOrd="0" destOrd="0" presId="urn:microsoft.com/office/officeart/2005/8/layout/lProcess2"/>
    <dgm:cxn modelId="{2BE6321F-A295-4028-9B85-3772864B2FE5}" type="presParOf" srcId="{2A26353C-100C-44C4-AAE0-767C97719560}" destId="{DE5C2BAD-13A3-473C-9AC9-F33D68FDBF8A}" srcOrd="1" destOrd="0" presId="urn:microsoft.com/office/officeart/2005/8/layout/lProcess2"/>
    <dgm:cxn modelId="{73F684D3-7F77-4337-B991-F949D025B293}" type="presParOf" srcId="{2A26353C-100C-44C4-AAE0-767C97719560}" destId="{48FDD12D-1121-4802-B171-D909BB2D95BF}" srcOrd="2" destOrd="0" presId="urn:microsoft.com/office/officeart/2005/8/layout/lProcess2"/>
    <dgm:cxn modelId="{63BD2727-C312-48F1-823B-44FF1D38D45C}" type="presParOf" srcId="{48FDD12D-1121-4802-B171-D909BB2D95BF}" destId="{E2D46620-2D82-4313-9FE3-0B6E749B67B6}" srcOrd="0" destOrd="0" presId="urn:microsoft.com/office/officeart/2005/8/layout/lProcess2"/>
    <dgm:cxn modelId="{A9289096-61BC-4E18-8347-D7F8A1D539C9}" type="presParOf" srcId="{65EB08CC-0CEB-4F0F-9C8C-C0DD5B5A1290}" destId="{3A99BF90-6DA7-45A9-9620-28FA0196B5A4}" srcOrd="3" destOrd="0" presId="urn:microsoft.com/office/officeart/2005/8/layout/lProcess2"/>
    <dgm:cxn modelId="{84CEBCA1-FCF8-445B-B5A3-A750D40FD26E}" type="presParOf" srcId="{65EB08CC-0CEB-4F0F-9C8C-C0DD5B5A1290}" destId="{9AE8FC89-FDF0-49BB-8976-57D569CB5DDB}" srcOrd="4" destOrd="0" presId="urn:microsoft.com/office/officeart/2005/8/layout/lProcess2"/>
    <dgm:cxn modelId="{EBB5C8A3-5E92-4FDA-A1E2-4002704D81E0}" type="presParOf" srcId="{9AE8FC89-FDF0-49BB-8976-57D569CB5DDB}" destId="{3E778CB9-CDFA-4088-80A6-8A915375542A}" srcOrd="0" destOrd="0" presId="urn:microsoft.com/office/officeart/2005/8/layout/lProcess2"/>
    <dgm:cxn modelId="{E31712B3-D6BE-40E2-8A87-62D5C6B104D1}" type="presParOf" srcId="{9AE8FC89-FDF0-49BB-8976-57D569CB5DDB}" destId="{6E51EA95-6F34-4ACE-BA31-8BC3A472E573}" srcOrd="1" destOrd="0" presId="urn:microsoft.com/office/officeart/2005/8/layout/lProcess2"/>
    <dgm:cxn modelId="{51C83847-C34E-410C-928A-2860AF20EFBC}" type="presParOf" srcId="{9AE8FC89-FDF0-49BB-8976-57D569CB5DDB}" destId="{855BBB08-9A07-4FAB-A3EE-B63C2CDBA83E}" srcOrd="2" destOrd="0" presId="urn:microsoft.com/office/officeart/2005/8/layout/lProcess2"/>
    <dgm:cxn modelId="{BADA8457-89ED-4DD3-88DA-8F00F2342900}" type="presParOf" srcId="{855BBB08-9A07-4FAB-A3EE-B63C2CDBA83E}" destId="{4359532F-21AF-4E38-B96A-70AAF6B82449}" srcOrd="0" destOrd="0" presId="urn:microsoft.com/office/officeart/2005/8/layout/lProcess2"/>
    <dgm:cxn modelId="{274DB0F5-CAF9-4CCD-B4A1-80B79BFFADE5}" type="presParOf" srcId="{65EB08CC-0CEB-4F0F-9C8C-C0DD5B5A1290}" destId="{2DB44B15-74DF-4441-8D97-F91436DE9F24}" srcOrd="5" destOrd="0" presId="urn:microsoft.com/office/officeart/2005/8/layout/lProcess2"/>
    <dgm:cxn modelId="{5D7F2BFD-847F-4A41-BF36-2EE738BFC12B}" type="presParOf" srcId="{65EB08CC-0CEB-4F0F-9C8C-C0DD5B5A1290}" destId="{4E3EC085-D583-4A0B-9ED7-BC3299247279}" srcOrd="6" destOrd="0" presId="urn:microsoft.com/office/officeart/2005/8/layout/lProcess2"/>
    <dgm:cxn modelId="{7098F12A-3B3A-46A2-8DC6-6A466BF21477}" type="presParOf" srcId="{4E3EC085-D583-4A0B-9ED7-BC3299247279}" destId="{B723D3FC-C954-489D-991E-0F15C758C89C}" srcOrd="0" destOrd="0" presId="urn:microsoft.com/office/officeart/2005/8/layout/lProcess2"/>
    <dgm:cxn modelId="{70DF2378-B2C2-4197-BA98-3EEBBACAB057}" type="presParOf" srcId="{4E3EC085-D583-4A0B-9ED7-BC3299247279}" destId="{2AC5672B-75C8-4CDB-BC1B-0403BA177E40}" srcOrd="1" destOrd="0" presId="urn:microsoft.com/office/officeart/2005/8/layout/lProcess2"/>
    <dgm:cxn modelId="{2355B434-E345-43E7-A55B-79202399FE9A}" type="presParOf" srcId="{4E3EC085-D583-4A0B-9ED7-BC3299247279}" destId="{22D4A354-1B85-4239-8F5C-F90EC92F27F4}" srcOrd="2" destOrd="0" presId="urn:microsoft.com/office/officeart/2005/8/layout/lProcess2"/>
    <dgm:cxn modelId="{A127460E-040D-4AF1-8EDE-475183CD4AAA}" type="presParOf" srcId="{22D4A354-1B85-4239-8F5C-F90EC92F27F4}" destId="{E170848D-1909-4DD0-AB78-786DCFFDED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/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Unrest context </a:t>
          </a:r>
        </a:p>
        <a:p>
          <a:r>
            <a:rPr lang="en-SG" sz="1050" i="0" u="none" dirty="0">
              <a:latin typeface="Aptos" panose="020B0004020202020204" pitchFamily="34" charset="0"/>
            </a:rPr>
            <a:t>Reconstruct what happened and identify key indicators (or their absence)</a:t>
          </a:r>
          <a:endParaRPr lang="en-US" sz="19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challenges</a:t>
          </a:r>
        </a:p>
        <a:p>
          <a:r>
            <a:rPr lang="en-SG" sz="1050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Limitations and gaps (</a:t>
          </a:r>
          <a:r>
            <a:rPr lang="en-SG" sz="1050" i="0" u="none" dirty="0">
              <a:latin typeface="Aptos" panose="020B0004020202020204" pitchFamily="34" charset="0"/>
            </a:rPr>
            <a:t>Identify factors that reduced situational awareness)</a:t>
          </a:r>
          <a:endParaRPr lang="en-SG" sz="18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objectives</a:t>
          </a:r>
        </a:p>
        <a:p>
          <a:r>
            <a:rPr lang="en-SG" sz="1050" i="0" u="none" dirty="0">
              <a:latin typeface="Aptos" panose="020B0004020202020204" pitchFamily="34" charset="0"/>
            </a:rPr>
            <a:t>What Should Be Measured or Detected</a:t>
          </a:r>
          <a:endParaRPr lang="en-SG" sz="22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Workflow needs</a:t>
          </a:r>
          <a:r>
            <a:rPr lang="en-SG" sz="2500" i="0" u="none" dirty="0">
              <a:latin typeface="Aptos" panose="020B0004020202020204" pitchFamily="34" charset="0"/>
            </a:rPr>
            <a:t> </a:t>
          </a:r>
        </a:p>
        <a:p>
          <a:r>
            <a:rPr lang="en-SG" sz="1050" i="0" u="none" dirty="0">
              <a:latin typeface="Aptos" panose="020B0004020202020204" pitchFamily="34" charset="0"/>
            </a:rPr>
            <a:t>Tools, </a:t>
          </a:r>
          <a:r>
            <a:rPr lang="en-SG" sz="1050" b="1" i="0" u="none" dirty="0">
              <a:solidFill>
                <a:srgbClr val="C00000"/>
              </a:solidFill>
              <a:latin typeface="Aptos" panose="020B0004020202020204" pitchFamily="34" charset="0"/>
            </a:rPr>
            <a:t>Automation</a:t>
          </a:r>
          <a:r>
            <a:rPr lang="en-SG" sz="1050" i="0" u="none" dirty="0">
              <a:latin typeface="Aptos" panose="020B0004020202020204" pitchFamily="34" charset="0"/>
            </a:rPr>
            <a:t>, and </a:t>
          </a:r>
          <a:r>
            <a:rPr lang="en-SG" sz="1050" b="1" i="0" u="none" dirty="0">
              <a:solidFill>
                <a:srgbClr val="C00000"/>
              </a:solidFill>
              <a:latin typeface="Aptos" panose="020B0004020202020204" pitchFamily="34" charset="0"/>
            </a:rPr>
            <a:t>Standardization</a:t>
          </a:r>
          <a:endParaRPr lang="en-SG" sz="2500" b="1" i="0" u="none" dirty="0">
            <a:solidFill>
              <a:srgbClr val="C00000"/>
            </a:solidFill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4"/>
      <dgm:spPr/>
    </dgm:pt>
    <dgm:pt modelId="{DE5C2BAD-13A3-473C-9AC9-F33D68FDBF8A}" type="pres">
      <dgm:prSet presAssocID="{E3F58D64-20F5-4F92-B93A-D33A36D1B6EA}" presName="textNode" presStyleLbl="bgShp" presStyleIdx="1" presStyleCnt="4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4"/>
      <dgm:spPr/>
    </dgm:pt>
    <dgm:pt modelId="{6E51EA95-6F34-4ACE-BA31-8BC3A472E573}" type="pres">
      <dgm:prSet presAssocID="{DEFBF684-E4F7-4A28-A821-E3C81BBF5FDF}" presName="textNode" presStyleLbl="bgShp" presStyleIdx="2" presStyleCnt="4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4"/>
      <dgm:spPr/>
    </dgm:pt>
    <dgm:pt modelId="{2AC5672B-75C8-4CDB-BC1B-0403BA177E40}" type="pres">
      <dgm:prSet presAssocID="{F7B625EA-C0E4-45FA-BA37-C66C154E4DA3}" presName="textNode" presStyleLbl="bgShp" presStyleIdx="3" presStyleCnt="4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</dgm:ptLst>
  <dgm:cxnLst>
    <dgm:cxn modelId="{BA4DEB05-40FF-4D9B-9B72-AF511265DCD0}" type="presOf" srcId="{E3F58D64-20F5-4F92-B93A-D33A36D1B6EA}" destId="{6726989D-B3AC-459B-9BD4-91ACC427E139}" srcOrd="0" destOrd="0" presId="urn:microsoft.com/office/officeart/2005/8/layout/lProcess2"/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E3A3F010-EFBF-472B-BFBF-2757E0D183BF}" type="presOf" srcId="{F7B625EA-C0E4-45FA-BA37-C66C154E4DA3}" destId="{B723D3FC-C954-489D-991E-0F15C758C89C}" srcOrd="0" destOrd="0" presId="urn:microsoft.com/office/officeart/2005/8/layout/lProcess2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F84D3D1B-3E5F-4A58-9983-EDAB049F1CF0}" type="presOf" srcId="{DEFBF684-E4F7-4A28-A821-E3C81BBF5FDF}" destId="{6E51EA95-6F34-4ACE-BA31-8BC3A472E573}" srcOrd="1" destOrd="0" presId="urn:microsoft.com/office/officeart/2005/8/layout/lProcess2"/>
    <dgm:cxn modelId="{B576653F-A850-4CB0-B213-9F91161DECF7}" type="presOf" srcId="{DEFBF684-E4F7-4A28-A821-E3C81BBF5FDF}" destId="{3E778CB9-CDFA-4088-80A6-8A915375542A}" srcOrd="0" destOrd="0" presId="urn:microsoft.com/office/officeart/2005/8/layout/lProcess2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FCDA878C-FCBA-4620-9E4E-885B3FB8C1F2}" type="presOf" srcId="{3514C6C5-80AC-41CF-8893-A097AE77D009}" destId="{DAEFCF0E-B22C-430F-BB40-0A5AA1EB1CF1}" srcOrd="1" destOrd="0" presId="urn:microsoft.com/office/officeart/2005/8/layout/lProcess2"/>
    <dgm:cxn modelId="{F7125BB4-5E76-45E8-AF4A-E1AA85E585A7}" type="presOf" srcId="{E3F58D64-20F5-4F92-B93A-D33A36D1B6EA}" destId="{DE5C2BAD-13A3-473C-9AC9-F33D68FDBF8A}" srcOrd="1" destOrd="0" presId="urn:microsoft.com/office/officeart/2005/8/layout/lProcess2"/>
    <dgm:cxn modelId="{6DD3CBD9-ABAD-419F-AE91-5B8F92C1FAA0}" type="presOf" srcId="{F7B625EA-C0E4-45FA-BA37-C66C154E4DA3}" destId="{2AC5672B-75C8-4CDB-BC1B-0403BA177E40}" srcOrd="1" destOrd="0" presId="urn:microsoft.com/office/officeart/2005/8/layout/lProcess2"/>
    <dgm:cxn modelId="{70298CEA-5CD0-4A84-94E4-9F3EAA14D40D}" type="presOf" srcId="{3514C6C5-80AC-41CF-8893-A097AE77D009}" destId="{AFBBF087-6A9E-458E-A42F-5BE059D6CDB7}" srcOrd="0" destOrd="0" presId="urn:microsoft.com/office/officeart/2005/8/layout/lProcess2"/>
    <dgm:cxn modelId="{0164363B-E7E3-4694-8979-83938AA7A47E}" type="presParOf" srcId="{65EB08CC-0CEB-4F0F-9C8C-C0DD5B5A1290}" destId="{04E061C3-D703-45D8-9ADC-0E973D004589}" srcOrd="0" destOrd="0" presId="urn:microsoft.com/office/officeart/2005/8/layout/lProcess2"/>
    <dgm:cxn modelId="{1FB2ACDE-151A-468C-8C1D-8F8C30939A39}" type="presParOf" srcId="{04E061C3-D703-45D8-9ADC-0E973D004589}" destId="{AFBBF087-6A9E-458E-A42F-5BE059D6CDB7}" srcOrd="0" destOrd="0" presId="urn:microsoft.com/office/officeart/2005/8/layout/lProcess2"/>
    <dgm:cxn modelId="{05914A26-F8BF-4E0E-854E-E8D5DE8BF4F4}" type="presParOf" srcId="{04E061C3-D703-45D8-9ADC-0E973D004589}" destId="{DAEFCF0E-B22C-430F-BB40-0A5AA1EB1CF1}" srcOrd="1" destOrd="0" presId="urn:microsoft.com/office/officeart/2005/8/layout/lProcess2"/>
    <dgm:cxn modelId="{F6FEF7CF-3229-4505-984E-13A648D35476}" type="presParOf" srcId="{04E061C3-D703-45D8-9ADC-0E973D004589}" destId="{EB912E8F-6385-4197-A7B7-4638836D1DA3}" srcOrd="2" destOrd="0" presId="urn:microsoft.com/office/officeart/2005/8/layout/lProcess2"/>
    <dgm:cxn modelId="{7F1F2A54-A6D1-4E31-B253-F14001D3DE69}" type="presParOf" srcId="{EB912E8F-6385-4197-A7B7-4638836D1DA3}" destId="{E802FA5E-F1F1-43FE-A3E0-58EBF2EA3DF4}" srcOrd="0" destOrd="0" presId="urn:microsoft.com/office/officeart/2005/8/layout/lProcess2"/>
    <dgm:cxn modelId="{483760D7-1A2A-4746-BE2E-3693F8270942}" type="presParOf" srcId="{65EB08CC-0CEB-4F0F-9C8C-C0DD5B5A1290}" destId="{3B6F8ECD-A83B-405D-86ED-E9447EAB942E}" srcOrd="1" destOrd="0" presId="urn:microsoft.com/office/officeart/2005/8/layout/lProcess2"/>
    <dgm:cxn modelId="{F8056BCC-805F-41DE-87CA-0A56B3218F4F}" type="presParOf" srcId="{65EB08CC-0CEB-4F0F-9C8C-C0DD5B5A1290}" destId="{2A26353C-100C-44C4-AAE0-767C97719560}" srcOrd="2" destOrd="0" presId="urn:microsoft.com/office/officeart/2005/8/layout/lProcess2"/>
    <dgm:cxn modelId="{167C1ACF-BC67-468E-9628-8903E1A24655}" type="presParOf" srcId="{2A26353C-100C-44C4-AAE0-767C97719560}" destId="{6726989D-B3AC-459B-9BD4-91ACC427E139}" srcOrd="0" destOrd="0" presId="urn:microsoft.com/office/officeart/2005/8/layout/lProcess2"/>
    <dgm:cxn modelId="{2BE6321F-A295-4028-9B85-3772864B2FE5}" type="presParOf" srcId="{2A26353C-100C-44C4-AAE0-767C97719560}" destId="{DE5C2BAD-13A3-473C-9AC9-F33D68FDBF8A}" srcOrd="1" destOrd="0" presId="urn:microsoft.com/office/officeart/2005/8/layout/lProcess2"/>
    <dgm:cxn modelId="{73F684D3-7F77-4337-B991-F949D025B293}" type="presParOf" srcId="{2A26353C-100C-44C4-AAE0-767C97719560}" destId="{48FDD12D-1121-4802-B171-D909BB2D95BF}" srcOrd="2" destOrd="0" presId="urn:microsoft.com/office/officeart/2005/8/layout/lProcess2"/>
    <dgm:cxn modelId="{63BD2727-C312-48F1-823B-44FF1D38D45C}" type="presParOf" srcId="{48FDD12D-1121-4802-B171-D909BB2D95BF}" destId="{E2D46620-2D82-4313-9FE3-0B6E749B67B6}" srcOrd="0" destOrd="0" presId="urn:microsoft.com/office/officeart/2005/8/layout/lProcess2"/>
    <dgm:cxn modelId="{A9289096-61BC-4E18-8347-D7F8A1D539C9}" type="presParOf" srcId="{65EB08CC-0CEB-4F0F-9C8C-C0DD5B5A1290}" destId="{3A99BF90-6DA7-45A9-9620-28FA0196B5A4}" srcOrd="3" destOrd="0" presId="urn:microsoft.com/office/officeart/2005/8/layout/lProcess2"/>
    <dgm:cxn modelId="{84CEBCA1-FCF8-445B-B5A3-A750D40FD26E}" type="presParOf" srcId="{65EB08CC-0CEB-4F0F-9C8C-C0DD5B5A1290}" destId="{9AE8FC89-FDF0-49BB-8976-57D569CB5DDB}" srcOrd="4" destOrd="0" presId="urn:microsoft.com/office/officeart/2005/8/layout/lProcess2"/>
    <dgm:cxn modelId="{EBB5C8A3-5E92-4FDA-A1E2-4002704D81E0}" type="presParOf" srcId="{9AE8FC89-FDF0-49BB-8976-57D569CB5DDB}" destId="{3E778CB9-CDFA-4088-80A6-8A915375542A}" srcOrd="0" destOrd="0" presId="urn:microsoft.com/office/officeart/2005/8/layout/lProcess2"/>
    <dgm:cxn modelId="{E31712B3-D6BE-40E2-8A87-62D5C6B104D1}" type="presParOf" srcId="{9AE8FC89-FDF0-49BB-8976-57D569CB5DDB}" destId="{6E51EA95-6F34-4ACE-BA31-8BC3A472E573}" srcOrd="1" destOrd="0" presId="urn:microsoft.com/office/officeart/2005/8/layout/lProcess2"/>
    <dgm:cxn modelId="{51C83847-C34E-410C-928A-2860AF20EFBC}" type="presParOf" srcId="{9AE8FC89-FDF0-49BB-8976-57D569CB5DDB}" destId="{855BBB08-9A07-4FAB-A3EE-B63C2CDBA83E}" srcOrd="2" destOrd="0" presId="urn:microsoft.com/office/officeart/2005/8/layout/lProcess2"/>
    <dgm:cxn modelId="{BADA8457-89ED-4DD3-88DA-8F00F2342900}" type="presParOf" srcId="{855BBB08-9A07-4FAB-A3EE-B63C2CDBA83E}" destId="{4359532F-21AF-4E38-B96A-70AAF6B82449}" srcOrd="0" destOrd="0" presId="urn:microsoft.com/office/officeart/2005/8/layout/lProcess2"/>
    <dgm:cxn modelId="{274DB0F5-CAF9-4CCD-B4A1-80B79BFFADE5}" type="presParOf" srcId="{65EB08CC-0CEB-4F0F-9C8C-C0DD5B5A1290}" destId="{2DB44B15-74DF-4441-8D97-F91436DE9F24}" srcOrd="5" destOrd="0" presId="urn:microsoft.com/office/officeart/2005/8/layout/lProcess2"/>
    <dgm:cxn modelId="{5D7F2BFD-847F-4A41-BF36-2EE738BFC12B}" type="presParOf" srcId="{65EB08CC-0CEB-4F0F-9C8C-C0DD5B5A1290}" destId="{4E3EC085-D583-4A0B-9ED7-BC3299247279}" srcOrd="6" destOrd="0" presId="urn:microsoft.com/office/officeart/2005/8/layout/lProcess2"/>
    <dgm:cxn modelId="{7098F12A-3B3A-46A2-8DC6-6A466BF21477}" type="presParOf" srcId="{4E3EC085-D583-4A0B-9ED7-BC3299247279}" destId="{B723D3FC-C954-489D-991E-0F15C758C89C}" srcOrd="0" destOrd="0" presId="urn:microsoft.com/office/officeart/2005/8/layout/lProcess2"/>
    <dgm:cxn modelId="{70DF2378-B2C2-4197-BA98-3EEBBACAB057}" type="presParOf" srcId="{4E3EC085-D583-4A0B-9ED7-BC3299247279}" destId="{2AC5672B-75C8-4CDB-BC1B-0403BA177E40}" srcOrd="1" destOrd="0" presId="urn:microsoft.com/office/officeart/2005/8/layout/lProcess2"/>
    <dgm:cxn modelId="{2355B434-E345-43E7-A55B-79202399FE9A}" type="presParOf" srcId="{4E3EC085-D583-4A0B-9ED7-BC3299247279}" destId="{22D4A354-1B85-4239-8F5C-F90EC92F27F4}" srcOrd="2" destOrd="0" presId="urn:microsoft.com/office/officeart/2005/8/layout/lProcess2"/>
    <dgm:cxn modelId="{A127460E-040D-4AF1-8EDE-475183CD4AAA}" type="presParOf" srcId="{22D4A354-1B85-4239-8F5C-F90EC92F27F4}" destId="{E170848D-1909-4DD0-AB78-786DCFFDED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Q&amp;A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2C38E11-F680-46E8-A627-9D117C2FC361}">
      <dgm:prSet phldrT="[Text]" phldr="0"/>
      <dgm:spPr/>
      <dgm:t>
        <a:bodyPr/>
        <a:lstStyle/>
        <a:p>
          <a:r>
            <a:rPr lang="nl-BE"/>
            <a:t>Recap from AI/ML talks</a:t>
          </a:r>
          <a:endParaRPr lang="en-US" dirty="0"/>
        </a:p>
      </dgm:t>
    </dgm:pt>
    <dgm:pt modelId="{E75AD92D-B70C-406E-B769-2DD3FDC716F9}" type="parTrans" cxnId="{9E551A98-2A3A-4331-A0A9-76EAAE770354}">
      <dgm:prSet/>
      <dgm:spPr/>
      <dgm:t>
        <a:bodyPr/>
        <a:lstStyle/>
        <a:p>
          <a:endParaRPr lang="en-US"/>
        </a:p>
      </dgm:t>
    </dgm:pt>
    <dgm:pt modelId="{2541D39E-4038-4711-A135-BE19D24E0085}" type="sibTrans" cxnId="{9E551A98-2A3A-4331-A0A9-76EAAE770354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4CE39E83-DA30-4EA2-A986-C9AE73D07698}" type="pres">
      <dgm:prSet presAssocID="{02C38E11-F680-46E8-A627-9D117C2FC3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CC272B2-18E7-47D4-B453-DF7E0FE1F9AE}" type="pres">
      <dgm:prSet presAssocID="{2541D39E-4038-4711-A135-BE19D24E0085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E32171E-AB53-4613-B4FD-A1D779D91602}" type="presOf" srcId="{02C38E11-F680-46E8-A627-9D117C2FC361}" destId="{4CE39E83-DA30-4EA2-A986-C9AE73D07698}" srcOrd="0" destOrd="0" presId="urn:microsoft.com/office/officeart/2005/8/layout/chevron1"/>
    <dgm:cxn modelId="{F9F50121-D2F7-47F5-B8D6-551F8B1F42CB}" srcId="{E43E7EA5-AB13-41EC-A411-1372F8D571DD}" destId="{C16B5BB4-EA19-447F-ADE7-A39380311D37}" srcOrd="4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3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5" destOrd="0" parTransId="{E5B56DF1-D3C1-4804-A317-8A2D3F3C05DA}" sibTransId="{E2F2FF62-E35E-4D6C-97F6-A98E479903CE}"/>
    <dgm:cxn modelId="{9E551A98-2A3A-4331-A0A9-76EAAE770354}" srcId="{E43E7EA5-AB13-41EC-A411-1372F8D571DD}" destId="{02C38E11-F680-46E8-A627-9D117C2FC361}" srcOrd="1" destOrd="0" parTransId="{E75AD92D-B70C-406E-B769-2DD3FDC716F9}" sibTransId="{2541D39E-4038-4711-A135-BE19D24E0085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2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6216813E-D128-4377-A8A0-32BBC358BFD1}" type="presParOf" srcId="{08C8087C-D174-46B8-906B-EC9016BD7713}" destId="{4CE39E83-DA30-4EA2-A986-C9AE73D07698}" srcOrd="2" destOrd="0" presId="urn:microsoft.com/office/officeart/2005/8/layout/chevron1"/>
    <dgm:cxn modelId="{461C562E-02D1-438C-8911-E10A4197D685}" type="presParOf" srcId="{08C8087C-D174-46B8-906B-EC9016BD7713}" destId="{5CC272B2-18E7-47D4-B453-DF7E0FE1F9AE}" srcOrd="3" destOrd="0" presId="urn:microsoft.com/office/officeart/2005/8/layout/chevron1"/>
    <dgm:cxn modelId="{BDA620E2-CAF0-49A5-96A7-067B4A8C3D87}" type="presParOf" srcId="{08C8087C-D174-46B8-906B-EC9016BD7713}" destId="{F810D1F6-846A-42F1-9B90-C53E573D8D3A}" srcOrd="4" destOrd="0" presId="urn:microsoft.com/office/officeart/2005/8/layout/chevron1"/>
    <dgm:cxn modelId="{53530B57-368F-4D9B-A760-0BB1663D7D7C}" type="presParOf" srcId="{08C8087C-D174-46B8-906B-EC9016BD7713}" destId="{66448C72-58EC-4711-9884-1581644A504A}" srcOrd="5" destOrd="0" presId="urn:microsoft.com/office/officeart/2005/8/layout/chevron1"/>
    <dgm:cxn modelId="{726CE47E-A339-4710-A4B4-AC5CB0D1086F}" type="presParOf" srcId="{08C8087C-D174-46B8-906B-EC9016BD7713}" destId="{8AD6871E-A966-4666-A45C-49618A90938D}" srcOrd="6" destOrd="0" presId="urn:microsoft.com/office/officeart/2005/8/layout/chevron1"/>
    <dgm:cxn modelId="{9AB8EFEB-433A-4CF9-8926-AE451FCEA019}" type="presParOf" srcId="{08C8087C-D174-46B8-906B-EC9016BD7713}" destId="{ECE111D6-972D-4CB2-A4F6-236D0197AF6E}" srcOrd="7" destOrd="0" presId="urn:microsoft.com/office/officeart/2005/8/layout/chevron1"/>
    <dgm:cxn modelId="{EAF559C7-B599-4A9D-8CFF-BDD5621816DA}" type="presParOf" srcId="{08C8087C-D174-46B8-906B-EC9016BD7713}" destId="{E76638B0-9186-4B34-A08A-ED2A46157FA6}" srcOrd="8" destOrd="0" presId="urn:microsoft.com/office/officeart/2005/8/layout/chevron1"/>
    <dgm:cxn modelId="{4381C938-120C-4F5B-B8A6-205E817C1AAF}" type="presParOf" srcId="{08C8087C-D174-46B8-906B-EC9016BD7713}" destId="{F96BBEAA-C9D6-44D6-8511-C4DF27E0E077}" srcOrd="9" destOrd="0" presId="urn:microsoft.com/office/officeart/2005/8/layout/chevron1"/>
    <dgm:cxn modelId="{3A76090B-1758-4154-8E6F-003C55580101}" type="presParOf" srcId="{08C8087C-D174-46B8-906B-EC9016BD7713}" destId="{4CB28C03-0756-4528-9913-D630E594685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/>
      <dgm:spPr/>
      <dgm:t>
        <a:bodyPr/>
        <a:lstStyle/>
        <a:p>
          <a:r>
            <a:rPr lang="nl-BE" b="1"/>
            <a:t>Group 1</a:t>
          </a:r>
          <a:endParaRPr lang="en-US" b="1" dirty="0"/>
        </a:p>
      </dgm:t>
    </dgm:pt>
    <dgm:pt modelId="{83DD4B34-4419-4465-B0DF-B6EBE5913340}" type="parTrans" cxnId="{81E2444C-0238-402D-A498-DCAB098F48E8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81E2444C-0238-402D-A498-DCAB098F48E8}">
      <dgm:prSet/>
      <dgm:spPr/>
      <dgm:t>
        <a:bodyPr/>
        <a:lstStyle/>
        <a:p>
          <a:endParaRPr lang="en-US" b="1"/>
        </a:p>
      </dgm:t>
    </dgm:pt>
    <dgm:pt modelId="{FDD7A9EF-1E6D-4EF2-A859-60D279376C59}">
      <dgm:prSet phldrT="[Text]" phldr="0"/>
      <dgm:spPr/>
      <dgm:t>
        <a:bodyPr/>
        <a:lstStyle/>
        <a:p>
          <a:r>
            <a:rPr lang="nl-BE" b="1" dirty="0"/>
            <a:t>Group 2</a:t>
          </a:r>
          <a:endParaRPr lang="en-US" b="1" dirty="0"/>
        </a:p>
      </dgm:t>
    </dgm:pt>
    <dgm:pt modelId="{6A1BDF9C-92B4-4EDB-A91F-68C3E4350748}" type="parTrans" cxnId="{BE88E636-6AAB-46D3-8151-8DBC1A8D8737}">
      <dgm:prSet/>
      <dgm:spPr/>
      <dgm:t>
        <a:bodyPr/>
        <a:lstStyle/>
        <a:p>
          <a:endParaRPr lang="en-US" b="1"/>
        </a:p>
      </dgm:t>
    </dgm:pt>
    <dgm:pt modelId="{77F2AB0C-92B0-4746-A59D-87FEC6788989}" type="sibTrans" cxnId="{BE88E636-6AAB-46D3-8151-8DBC1A8D8737}">
      <dgm:prSet/>
      <dgm:spPr/>
      <dgm:t>
        <a:bodyPr/>
        <a:lstStyle/>
        <a:p>
          <a:endParaRPr lang="en-US" b="1"/>
        </a:p>
      </dgm:t>
    </dgm:pt>
    <dgm:pt modelId="{24C9E736-C0FF-46F0-BC53-78C337F52976}">
      <dgm:prSet phldrT="[Text]" phldr="0"/>
      <dgm:spPr/>
      <dgm:t>
        <a:bodyPr/>
        <a:lstStyle/>
        <a:p>
          <a:r>
            <a:rPr lang="nl-BE" b="1"/>
            <a:t>Group 3</a:t>
          </a:r>
          <a:endParaRPr lang="en-US" b="1" dirty="0"/>
        </a:p>
      </dgm:t>
    </dgm:pt>
    <dgm:pt modelId="{CAD41118-34D4-47B9-8F62-A8743C8D03EC}" type="parTrans" cxnId="{665176AC-9F91-4398-973B-C9E38A47C617}">
      <dgm:prSet/>
      <dgm:spPr/>
      <dgm:t>
        <a:bodyPr/>
        <a:lstStyle/>
        <a:p>
          <a:endParaRPr lang="en-US" b="1"/>
        </a:p>
      </dgm:t>
    </dgm:pt>
    <dgm:pt modelId="{401D1ED4-A4D9-4EC2-8E7E-44120BD8E344}" type="sibTrans" cxnId="{665176AC-9F91-4398-973B-C9E38A47C617}">
      <dgm:prSet/>
      <dgm:spPr/>
      <dgm:t>
        <a:bodyPr/>
        <a:lstStyle/>
        <a:p>
          <a:endParaRPr lang="en-US" b="1"/>
        </a:p>
      </dgm:t>
    </dgm:pt>
    <dgm:pt modelId="{78E4098D-E849-4157-BF9B-F74048CB0322}">
      <dgm:prSet phldrT="[Text]" phldr="0"/>
      <dgm:spPr/>
      <dgm:t>
        <a:bodyPr/>
        <a:lstStyle/>
        <a:p>
          <a:r>
            <a:rPr lang="nl-BE" b="1" dirty="0"/>
            <a:t>Group 4</a:t>
          </a:r>
          <a:endParaRPr lang="en-US" b="1" dirty="0"/>
        </a:p>
      </dgm:t>
    </dgm:pt>
    <dgm:pt modelId="{A3DED5F8-3D06-4EC2-9BCF-181A4E88FF4D}" type="parTrans" cxnId="{9053B3C3-76DC-4951-8489-5D8009971CF9}">
      <dgm:prSet/>
      <dgm:spPr/>
      <dgm:t>
        <a:bodyPr/>
        <a:lstStyle/>
        <a:p>
          <a:endParaRPr lang="en-US" b="1"/>
        </a:p>
      </dgm:t>
    </dgm:pt>
    <dgm:pt modelId="{AD0292C2-DA42-49B5-A4BA-FA652DCA32C8}" type="sibTrans" cxnId="{9053B3C3-76DC-4951-8489-5D8009971CF9}">
      <dgm:prSet/>
      <dgm:spPr/>
      <dgm:t>
        <a:bodyPr/>
        <a:lstStyle/>
        <a:p>
          <a:endParaRPr lang="en-US" b="1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F824748E-8D10-41BC-A0B4-32742C38352D}" type="pres">
      <dgm:prSet presAssocID="{FDD7A9EF-1E6D-4EF2-A859-60D279376C59}" presName="compNode" presStyleCnt="0"/>
      <dgm:spPr/>
    </dgm:pt>
    <dgm:pt modelId="{449D509C-9CB3-425B-B67C-73150C5B528C}" type="pres">
      <dgm:prSet presAssocID="{FDD7A9EF-1E6D-4EF2-A859-60D279376C59}" presName="aNode" presStyleLbl="bgShp" presStyleIdx="1" presStyleCnt="4"/>
      <dgm:spPr/>
    </dgm:pt>
    <dgm:pt modelId="{E382B135-88B8-4B75-8302-22E6958EF312}" type="pres">
      <dgm:prSet presAssocID="{FDD7A9EF-1E6D-4EF2-A859-60D279376C59}" presName="textNode" presStyleLbl="bgShp" presStyleIdx="1" presStyleCnt="4"/>
      <dgm:spPr/>
    </dgm:pt>
    <dgm:pt modelId="{1ADD3E00-6DB5-471F-891A-0B455E316FEA}" type="pres">
      <dgm:prSet presAssocID="{FDD7A9EF-1E6D-4EF2-A859-60D279376C59}" presName="compChildNode" presStyleCnt="0"/>
      <dgm:spPr/>
    </dgm:pt>
    <dgm:pt modelId="{3781A253-D6E4-4F44-9FFF-E1F187BB01BC}" type="pres">
      <dgm:prSet presAssocID="{FDD7A9EF-1E6D-4EF2-A859-60D279376C59}" presName="theInnerList" presStyleCnt="0"/>
      <dgm:spPr/>
    </dgm:pt>
    <dgm:pt modelId="{3BA6F7A7-6359-462B-8B1D-061C9FA7DC72}" type="pres">
      <dgm:prSet presAssocID="{FDD7A9EF-1E6D-4EF2-A859-60D279376C59}" presName="aSpace" presStyleCnt="0"/>
      <dgm:spPr/>
    </dgm:pt>
    <dgm:pt modelId="{EF5064A1-BA4F-4640-865B-F9DA7DF1F1BB}" type="pres">
      <dgm:prSet presAssocID="{24C9E736-C0FF-46F0-BC53-78C337F52976}" presName="compNode" presStyleCnt="0"/>
      <dgm:spPr/>
    </dgm:pt>
    <dgm:pt modelId="{AE93773A-22FC-47A7-91C4-CE41407B3AB3}" type="pres">
      <dgm:prSet presAssocID="{24C9E736-C0FF-46F0-BC53-78C337F52976}" presName="aNode" presStyleLbl="bgShp" presStyleIdx="2" presStyleCnt="4"/>
      <dgm:spPr/>
    </dgm:pt>
    <dgm:pt modelId="{0BF4B1FA-EDCA-4946-BFEF-BC3D5878C5C7}" type="pres">
      <dgm:prSet presAssocID="{24C9E736-C0FF-46F0-BC53-78C337F52976}" presName="textNode" presStyleLbl="bgShp" presStyleIdx="2" presStyleCnt="4"/>
      <dgm:spPr/>
    </dgm:pt>
    <dgm:pt modelId="{8BC3C4CC-BE0B-4471-861B-1B69451314FF}" type="pres">
      <dgm:prSet presAssocID="{24C9E736-C0FF-46F0-BC53-78C337F52976}" presName="compChildNode" presStyleCnt="0"/>
      <dgm:spPr/>
    </dgm:pt>
    <dgm:pt modelId="{3C4976BC-24AC-458C-8708-24D323A16A38}" type="pres">
      <dgm:prSet presAssocID="{24C9E736-C0FF-46F0-BC53-78C337F52976}" presName="theInnerList" presStyleCnt="0"/>
      <dgm:spPr/>
    </dgm:pt>
    <dgm:pt modelId="{20B16BE6-0173-47D4-86D6-2A3A7D32DD91}" type="pres">
      <dgm:prSet presAssocID="{24C9E736-C0FF-46F0-BC53-78C337F52976}" presName="aSpace" presStyleCnt="0"/>
      <dgm:spPr/>
    </dgm:pt>
    <dgm:pt modelId="{E448A2E1-F053-440D-AC1E-0554D908AAE6}" type="pres">
      <dgm:prSet presAssocID="{78E4098D-E849-4157-BF9B-F74048CB0322}" presName="compNode" presStyleCnt="0"/>
      <dgm:spPr/>
    </dgm:pt>
    <dgm:pt modelId="{BA0B503D-E361-4EDF-8919-30F789DC4799}" type="pres">
      <dgm:prSet presAssocID="{78E4098D-E849-4157-BF9B-F74048CB0322}" presName="aNode" presStyleLbl="bgShp" presStyleIdx="3" presStyleCnt="4"/>
      <dgm:spPr/>
    </dgm:pt>
    <dgm:pt modelId="{5014DCC9-0619-4163-99E5-DF93A8C7B480}" type="pres">
      <dgm:prSet presAssocID="{78E4098D-E849-4157-BF9B-F74048CB0322}" presName="textNode" presStyleLbl="bgShp" presStyleIdx="3" presStyleCnt="4"/>
      <dgm:spPr/>
    </dgm:pt>
    <dgm:pt modelId="{E65BFA71-A38F-4F07-AD10-5A8DFB161797}" type="pres">
      <dgm:prSet presAssocID="{78E4098D-E849-4157-BF9B-F74048CB0322}" presName="compChildNode" presStyleCnt="0"/>
      <dgm:spPr/>
    </dgm:pt>
    <dgm:pt modelId="{20FC33A2-2F04-45B6-82A9-3F5BD8CF5624}" type="pres">
      <dgm:prSet presAssocID="{78E4098D-E849-4157-BF9B-F74048CB0322}" presName="theInnerList" presStyleCnt="0"/>
      <dgm:spPr/>
    </dgm:pt>
  </dgm:ptLst>
  <dgm:cxnLst>
    <dgm:cxn modelId="{A1608916-6EE6-4838-81CA-1496A04DE04C}" type="presOf" srcId="{FDD7A9EF-1E6D-4EF2-A859-60D279376C59}" destId="{E382B135-88B8-4B75-8302-22E6958EF312}" srcOrd="1" destOrd="0" presId="urn:microsoft.com/office/officeart/2005/8/layout/lProcess2"/>
    <dgm:cxn modelId="{61F3141A-4271-4890-82CB-B0A9C955FB68}" type="presOf" srcId="{3514C6C5-80AC-41CF-8893-A097AE77D009}" destId="{DAEFCF0E-B22C-430F-BB40-0A5AA1EB1CF1}" srcOrd="1" destOrd="0" presId="urn:microsoft.com/office/officeart/2005/8/layout/lProcess2"/>
    <dgm:cxn modelId="{BE88E636-6AAB-46D3-8151-8DBC1A8D8737}" srcId="{018590CE-716C-4C56-9D2F-19E9E98C5AB0}" destId="{FDD7A9EF-1E6D-4EF2-A859-60D279376C59}" srcOrd="1" destOrd="0" parTransId="{6A1BDF9C-92B4-4EDB-A91F-68C3E4350748}" sibTransId="{77F2AB0C-92B0-4746-A59D-87FEC6788989}"/>
    <dgm:cxn modelId="{85624D3F-1791-41FE-B19B-97BD5B4F27DD}" type="presOf" srcId="{78E4098D-E849-4157-BF9B-F74048CB0322}" destId="{BA0B503D-E361-4EDF-8919-30F789DC4799}" srcOrd="0" destOrd="0" presId="urn:microsoft.com/office/officeart/2005/8/layout/lProcess2"/>
    <dgm:cxn modelId="{81E2444C-0238-402D-A498-DCAB098F48E8}" srcId="{018590CE-716C-4C56-9D2F-19E9E98C5AB0}" destId="{3514C6C5-80AC-41CF-8893-A097AE77D009}" srcOrd="0" destOrd="0" parTransId="{83DD4B34-4419-4465-B0DF-B6EBE5913340}" sibTransId="{CD4ECF22-91E2-4EFB-960B-ECEA78E1AE16}"/>
    <dgm:cxn modelId="{D0BF664D-9BBD-4AA4-8AAE-C94FD7E3710C}" type="presOf" srcId="{3514C6C5-80AC-41CF-8893-A097AE77D009}" destId="{AFBBF087-6A9E-458E-A42F-5BE059D6CDB7}" srcOrd="0" destOrd="0" presId="urn:microsoft.com/office/officeart/2005/8/layout/lProcess2"/>
    <dgm:cxn modelId="{F12BD17B-10F4-4BD9-B2DE-5BFB2BAF5575}" type="presOf" srcId="{FDD7A9EF-1E6D-4EF2-A859-60D279376C59}" destId="{449D509C-9CB3-425B-B67C-73150C5B528C}" srcOrd="0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0FB999A4-BD3D-4BDA-8AD4-B2AECB672C65}" type="presOf" srcId="{24C9E736-C0FF-46F0-BC53-78C337F52976}" destId="{0BF4B1FA-EDCA-4946-BFEF-BC3D5878C5C7}" srcOrd="1" destOrd="0" presId="urn:microsoft.com/office/officeart/2005/8/layout/lProcess2"/>
    <dgm:cxn modelId="{665176AC-9F91-4398-973B-C9E38A47C617}" srcId="{018590CE-716C-4C56-9D2F-19E9E98C5AB0}" destId="{24C9E736-C0FF-46F0-BC53-78C337F52976}" srcOrd="2" destOrd="0" parTransId="{CAD41118-34D4-47B9-8F62-A8743C8D03EC}" sibTransId="{401D1ED4-A4D9-4EC2-8E7E-44120BD8E344}"/>
    <dgm:cxn modelId="{9053B3C3-76DC-4951-8489-5D8009971CF9}" srcId="{018590CE-716C-4C56-9D2F-19E9E98C5AB0}" destId="{78E4098D-E849-4157-BF9B-F74048CB0322}" srcOrd="3" destOrd="0" parTransId="{A3DED5F8-3D06-4EC2-9BCF-181A4E88FF4D}" sibTransId="{AD0292C2-DA42-49B5-A4BA-FA652DCA32C8}"/>
    <dgm:cxn modelId="{00CC8DCC-EE6A-4B16-A87C-9E81151E1AA2}" type="presOf" srcId="{24C9E736-C0FF-46F0-BC53-78C337F52976}" destId="{AE93773A-22FC-47A7-91C4-CE41407B3AB3}" srcOrd="0" destOrd="0" presId="urn:microsoft.com/office/officeart/2005/8/layout/lProcess2"/>
    <dgm:cxn modelId="{1B8722E9-2BEC-4B1A-A32B-D3A7A13F117E}" type="presOf" srcId="{78E4098D-E849-4157-BF9B-F74048CB0322}" destId="{5014DCC9-0619-4163-99E5-DF93A8C7B480}" srcOrd="1" destOrd="0" presId="urn:microsoft.com/office/officeart/2005/8/layout/lProcess2"/>
    <dgm:cxn modelId="{40771D6C-0B32-40B3-8A80-6D07B29F77EC}" type="presParOf" srcId="{65EB08CC-0CEB-4F0F-9C8C-C0DD5B5A1290}" destId="{04E061C3-D703-45D8-9ADC-0E973D004589}" srcOrd="0" destOrd="0" presId="urn:microsoft.com/office/officeart/2005/8/layout/lProcess2"/>
    <dgm:cxn modelId="{B40A1EBF-C1E3-44E6-A815-5417201E08EF}" type="presParOf" srcId="{04E061C3-D703-45D8-9ADC-0E973D004589}" destId="{AFBBF087-6A9E-458E-A42F-5BE059D6CDB7}" srcOrd="0" destOrd="0" presId="urn:microsoft.com/office/officeart/2005/8/layout/lProcess2"/>
    <dgm:cxn modelId="{7E0997CC-103D-4004-AF6D-53C66CFCE8D5}" type="presParOf" srcId="{04E061C3-D703-45D8-9ADC-0E973D004589}" destId="{DAEFCF0E-B22C-430F-BB40-0A5AA1EB1CF1}" srcOrd="1" destOrd="0" presId="urn:microsoft.com/office/officeart/2005/8/layout/lProcess2"/>
    <dgm:cxn modelId="{00F3D127-5A7E-428D-84E3-8A4F190DFFF4}" type="presParOf" srcId="{04E061C3-D703-45D8-9ADC-0E973D004589}" destId="{EB912E8F-6385-4197-A7B7-4638836D1DA3}" srcOrd="2" destOrd="0" presId="urn:microsoft.com/office/officeart/2005/8/layout/lProcess2"/>
    <dgm:cxn modelId="{77AA9BD2-7540-4B05-9735-6443829B9752}" type="presParOf" srcId="{EB912E8F-6385-4197-A7B7-4638836D1DA3}" destId="{E802FA5E-F1F1-43FE-A3E0-58EBF2EA3DF4}" srcOrd="0" destOrd="0" presId="urn:microsoft.com/office/officeart/2005/8/layout/lProcess2"/>
    <dgm:cxn modelId="{7AB0D074-315F-44F0-BA96-FA86BC47A3AF}" type="presParOf" srcId="{65EB08CC-0CEB-4F0F-9C8C-C0DD5B5A1290}" destId="{3B6F8ECD-A83B-405D-86ED-E9447EAB942E}" srcOrd="1" destOrd="0" presId="urn:microsoft.com/office/officeart/2005/8/layout/lProcess2"/>
    <dgm:cxn modelId="{2622D8CC-0D36-4918-8F51-6A915A9D37B3}" type="presParOf" srcId="{65EB08CC-0CEB-4F0F-9C8C-C0DD5B5A1290}" destId="{F824748E-8D10-41BC-A0B4-32742C38352D}" srcOrd="2" destOrd="0" presId="urn:microsoft.com/office/officeart/2005/8/layout/lProcess2"/>
    <dgm:cxn modelId="{A6FBE603-BF61-48D2-9B06-E83B671EBB77}" type="presParOf" srcId="{F824748E-8D10-41BC-A0B4-32742C38352D}" destId="{449D509C-9CB3-425B-B67C-73150C5B528C}" srcOrd="0" destOrd="0" presId="urn:microsoft.com/office/officeart/2005/8/layout/lProcess2"/>
    <dgm:cxn modelId="{31030D3A-ECB1-492D-A3EF-C7E4C5A28C92}" type="presParOf" srcId="{F824748E-8D10-41BC-A0B4-32742C38352D}" destId="{E382B135-88B8-4B75-8302-22E6958EF312}" srcOrd="1" destOrd="0" presId="urn:microsoft.com/office/officeart/2005/8/layout/lProcess2"/>
    <dgm:cxn modelId="{2E2E10C8-931B-4800-8FF4-79E69886806A}" type="presParOf" srcId="{F824748E-8D10-41BC-A0B4-32742C38352D}" destId="{1ADD3E00-6DB5-471F-891A-0B455E316FEA}" srcOrd="2" destOrd="0" presId="urn:microsoft.com/office/officeart/2005/8/layout/lProcess2"/>
    <dgm:cxn modelId="{119E3DFD-D218-4759-BE7B-8ED257A37F85}" type="presParOf" srcId="{1ADD3E00-6DB5-471F-891A-0B455E316FEA}" destId="{3781A253-D6E4-4F44-9FFF-E1F187BB01BC}" srcOrd="0" destOrd="0" presId="urn:microsoft.com/office/officeart/2005/8/layout/lProcess2"/>
    <dgm:cxn modelId="{79D9C214-F42A-4E25-B402-80933526A5B7}" type="presParOf" srcId="{65EB08CC-0CEB-4F0F-9C8C-C0DD5B5A1290}" destId="{3BA6F7A7-6359-462B-8B1D-061C9FA7DC72}" srcOrd="3" destOrd="0" presId="urn:microsoft.com/office/officeart/2005/8/layout/lProcess2"/>
    <dgm:cxn modelId="{594C7463-1190-4CA8-A180-18662A92F0FC}" type="presParOf" srcId="{65EB08CC-0CEB-4F0F-9C8C-C0DD5B5A1290}" destId="{EF5064A1-BA4F-4640-865B-F9DA7DF1F1BB}" srcOrd="4" destOrd="0" presId="urn:microsoft.com/office/officeart/2005/8/layout/lProcess2"/>
    <dgm:cxn modelId="{7013756F-A125-45BB-AC55-1BD9DD9C40F8}" type="presParOf" srcId="{EF5064A1-BA4F-4640-865B-F9DA7DF1F1BB}" destId="{AE93773A-22FC-47A7-91C4-CE41407B3AB3}" srcOrd="0" destOrd="0" presId="urn:microsoft.com/office/officeart/2005/8/layout/lProcess2"/>
    <dgm:cxn modelId="{D9EBA265-A52B-4594-A48A-65C6C1F30089}" type="presParOf" srcId="{EF5064A1-BA4F-4640-865B-F9DA7DF1F1BB}" destId="{0BF4B1FA-EDCA-4946-BFEF-BC3D5878C5C7}" srcOrd="1" destOrd="0" presId="urn:microsoft.com/office/officeart/2005/8/layout/lProcess2"/>
    <dgm:cxn modelId="{778DDDB8-9DD1-4E22-8202-CDD9342F3958}" type="presParOf" srcId="{EF5064A1-BA4F-4640-865B-F9DA7DF1F1BB}" destId="{8BC3C4CC-BE0B-4471-861B-1B69451314FF}" srcOrd="2" destOrd="0" presId="urn:microsoft.com/office/officeart/2005/8/layout/lProcess2"/>
    <dgm:cxn modelId="{3F8CA506-8F9B-484A-9204-D19BD193A674}" type="presParOf" srcId="{8BC3C4CC-BE0B-4471-861B-1B69451314FF}" destId="{3C4976BC-24AC-458C-8708-24D323A16A38}" srcOrd="0" destOrd="0" presId="urn:microsoft.com/office/officeart/2005/8/layout/lProcess2"/>
    <dgm:cxn modelId="{4D052847-B45C-453A-8A00-8B666CBB54AF}" type="presParOf" srcId="{65EB08CC-0CEB-4F0F-9C8C-C0DD5B5A1290}" destId="{20B16BE6-0173-47D4-86D6-2A3A7D32DD91}" srcOrd="5" destOrd="0" presId="urn:microsoft.com/office/officeart/2005/8/layout/lProcess2"/>
    <dgm:cxn modelId="{C3E264D5-0FA8-4045-A674-B933D3F0D500}" type="presParOf" srcId="{65EB08CC-0CEB-4F0F-9C8C-C0DD5B5A1290}" destId="{E448A2E1-F053-440D-AC1E-0554D908AAE6}" srcOrd="6" destOrd="0" presId="urn:microsoft.com/office/officeart/2005/8/layout/lProcess2"/>
    <dgm:cxn modelId="{2E32ADA5-50CB-416F-AA3E-46D7A6F6F223}" type="presParOf" srcId="{E448A2E1-F053-440D-AC1E-0554D908AAE6}" destId="{BA0B503D-E361-4EDF-8919-30F789DC4799}" srcOrd="0" destOrd="0" presId="urn:microsoft.com/office/officeart/2005/8/layout/lProcess2"/>
    <dgm:cxn modelId="{76514485-C149-4EDF-8491-7077391FE563}" type="presParOf" srcId="{E448A2E1-F053-440D-AC1E-0554D908AAE6}" destId="{5014DCC9-0619-4163-99E5-DF93A8C7B480}" srcOrd="1" destOrd="0" presId="urn:microsoft.com/office/officeart/2005/8/layout/lProcess2"/>
    <dgm:cxn modelId="{9439C673-8FB7-4582-BE53-8CB70E1FEF7E}" type="presParOf" srcId="{E448A2E1-F053-440D-AC1E-0554D908AAE6}" destId="{E65BFA71-A38F-4F07-AD10-5A8DFB161797}" srcOrd="2" destOrd="0" presId="urn:microsoft.com/office/officeart/2005/8/layout/lProcess2"/>
    <dgm:cxn modelId="{10688BF3-AE2C-4DC6-A3F2-4358525C8261}" type="presParOf" srcId="{E65BFA71-A38F-4F07-AD10-5A8DFB161797}" destId="{20FC33A2-2F04-45B6-82A9-3F5BD8CF562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Q&amp;A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2C38E11-F680-46E8-A627-9D117C2FC361}">
      <dgm:prSet phldrT="[Text]" phldr="0"/>
      <dgm:spPr/>
      <dgm:t>
        <a:bodyPr/>
        <a:lstStyle/>
        <a:p>
          <a:r>
            <a:rPr lang="nl-BE"/>
            <a:t>Recap from AI/ML talks</a:t>
          </a:r>
          <a:endParaRPr lang="en-US" dirty="0"/>
        </a:p>
      </dgm:t>
    </dgm:pt>
    <dgm:pt modelId="{E75AD92D-B70C-406E-B769-2DD3FDC716F9}" type="parTrans" cxnId="{9E551A98-2A3A-4331-A0A9-76EAAE770354}">
      <dgm:prSet/>
      <dgm:spPr/>
      <dgm:t>
        <a:bodyPr/>
        <a:lstStyle/>
        <a:p>
          <a:endParaRPr lang="en-US"/>
        </a:p>
      </dgm:t>
    </dgm:pt>
    <dgm:pt modelId="{2541D39E-4038-4711-A135-BE19D24E0085}" type="sibTrans" cxnId="{9E551A98-2A3A-4331-A0A9-76EAAE770354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4CE39E83-DA30-4EA2-A986-C9AE73D07698}" type="pres">
      <dgm:prSet presAssocID="{02C38E11-F680-46E8-A627-9D117C2FC3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CC272B2-18E7-47D4-B453-DF7E0FE1F9AE}" type="pres">
      <dgm:prSet presAssocID="{2541D39E-4038-4711-A135-BE19D24E0085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E32171E-AB53-4613-B4FD-A1D779D91602}" type="presOf" srcId="{02C38E11-F680-46E8-A627-9D117C2FC361}" destId="{4CE39E83-DA30-4EA2-A986-C9AE73D07698}" srcOrd="0" destOrd="0" presId="urn:microsoft.com/office/officeart/2005/8/layout/chevron1"/>
    <dgm:cxn modelId="{F9F50121-D2F7-47F5-B8D6-551F8B1F42CB}" srcId="{E43E7EA5-AB13-41EC-A411-1372F8D571DD}" destId="{C16B5BB4-EA19-447F-ADE7-A39380311D37}" srcOrd="4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3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5" destOrd="0" parTransId="{E5B56DF1-D3C1-4804-A317-8A2D3F3C05DA}" sibTransId="{E2F2FF62-E35E-4D6C-97F6-A98E479903CE}"/>
    <dgm:cxn modelId="{9E551A98-2A3A-4331-A0A9-76EAAE770354}" srcId="{E43E7EA5-AB13-41EC-A411-1372F8D571DD}" destId="{02C38E11-F680-46E8-A627-9D117C2FC361}" srcOrd="1" destOrd="0" parTransId="{E75AD92D-B70C-406E-B769-2DD3FDC716F9}" sibTransId="{2541D39E-4038-4711-A135-BE19D24E0085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2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6216813E-D128-4377-A8A0-32BBC358BFD1}" type="presParOf" srcId="{08C8087C-D174-46B8-906B-EC9016BD7713}" destId="{4CE39E83-DA30-4EA2-A986-C9AE73D07698}" srcOrd="2" destOrd="0" presId="urn:microsoft.com/office/officeart/2005/8/layout/chevron1"/>
    <dgm:cxn modelId="{461C562E-02D1-438C-8911-E10A4197D685}" type="presParOf" srcId="{08C8087C-D174-46B8-906B-EC9016BD7713}" destId="{5CC272B2-18E7-47D4-B453-DF7E0FE1F9AE}" srcOrd="3" destOrd="0" presId="urn:microsoft.com/office/officeart/2005/8/layout/chevron1"/>
    <dgm:cxn modelId="{BDA620E2-CAF0-49A5-96A7-067B4A8C3D87}" type="presParOf" srcId="{08C8087C-D174-46B8-906B-EC9016BD7713}" destId="{F810D1F6-846A-42F1-9B90-C53E573D8D3A}" srcOrd="4" destOrd="0" presId="urn:microsoft.com/office/officeart/2005/8/layout/chevron1"/>
    <dgm:cxn modelId="{53530B57-368F-4D9B-A760-0BB1663D7D7C}" type="presParOf" srcId="{08C8087C-D174-46B8-906B-EC9016BD7713}" destId="{66448C72-58EC-4711-9884-1581644A504A}" srcOrd="5" destOrd="0" presId="urn:microsoft.com/office/officeart/2005/8/layout/chevron1"/>
    <dgm:cxn modelId="{726CE47E-A339-4710-A4B4-AC5CB0D1086F}" type="presParOf" srcId="{08C8087C-D174-46B8-906B-EC9016BD7713}" destId="{8AD6871E-A966-4666-A45C-49618A90938D}" srcOrd="6" destOrd="0" presId="urn:microsoft.com/office/officeart/2005/8/layout/chevron1"/>
    <dgm:cxn modelId="{9AB8EFEB-433A-4CF9-8926-AE451FCEA019}" type="presParOf" srcId="{08C8087C-D174-46B8-906B-EC9016BD7713}" destId="{ECE111D6-972D-4CB2-A4F6-236D0197AF6E}" srcOrd="7" destOrd="0" presId="urn:microsoft.com/office/officeart/2005/8/layout/chevron1"/>
    <dgm:cxn modelId="{EAF559C7-B599-4A9D-8CFF-BDD5621816DA}" type="presParOf" srcId="{08C8087C-D174-46B8-906B-EC9016BD7713}" destId="{E76638B0-9186-4B34-A08A-ED2A46157FA6}" srcOrd="8" destOrd="0" presId="urn:microsoft.com/office/officeart/2005/8/layout/chevron1"/>
    <dgm:cxn modelId="{4381C938-120C-4F5B-B8A6-205E817C1AAF}" type="presParOf" srcId="{08C8087C-D174-46B8-906B-EC9016BD7713}" destId="{F96BBEAA-C9D6-44D6-8511-C4DF27E0E077}" srcOrd="9" destOrd="0" presId="urn:microsoft.com/office/officeart/2005/8/layout/chevron1"/>
    <dgm:cxn modelId="{3A76090B-1758-4154-8E6F-003C55580101}" type="presParOf" srcId="{08C8087C-D174-46B8-906B-EC9016BD7713}" destId="{4CB28C03-0756-4528-9913-D630E594685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296860B-A702-403B-A415-BD53BF7807C1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3443D4-D914-4DF6-AB1C-1547CC908AF4}">
      <dgm:prSet phldrT="[Text]" phldr="0"/>
      <dgm:spPr/>
      <dgm:t>
        <a:bodyPr/>
        <a:lstStyle/>
        <a:p>
          <a:r>
            <a:rPr lang="nl-BE" dirty="0"/>
            <a:t>AI in volcano seismology</a:t>
          </a:r>
          <a:endParaRPr lang="en-US" dirty="0"/>
        </a:p>
      </dgm:t>
    </dgm:pt>
    <dgm:pt modelId="{165E85B6-E8F1-441D-A56E-CB1F03F61879}" type="parTrans" cxnId="{B61CCA1D-D81E-4E31-9A14-2407033DE90A}">
      <dgm:prSet/>
      <dgm:spPr/>
      <dgm:t>
        <a:bodyPr/>
        <a:lstStyle/>
        <a:p>
          <a:endParaRPr lang="en-US"/>
        </a:p>
      </dgm:t>
    </dgm:pt>
    <dgm:pt modelId="{0EB84561-64C5-4DBE-A854-1777D3439CED}" type="sibTrans" cxnId="{B61CCA1D-D81E-4E31-9A14-2407033DE90A}">
      <dgm:prSet/>
      <dgm:spPr/>
      <dgm:t>
        <a:bodyPr/>
        <a:lstStyle/>
        <a:p>
          <a:endParaRPr lang="en-US"/>
        </a:p>
      </dgm:t>
    </dgm:pt>
    <dgm:pt modelId="{D3B6D153-5127-48FA-B0E3-1C7743AF3A11}">
      <dgm:prSet phldrT="[Text]" phldr="0"/>
      <dgm:spPr/>
      <dgm:t>
        <a:bodyPr/>
        <a:lstStyle/>
        <a:p>
          <a:endParaRPr lang="en-US" b="1" dirty="0"/>
        </a:p>
      </dgm:t>
    </dgm:pt>
    <dgm:pt modelId="{04EBEB8F-9D90-41F3-A616-F0E7FE455087}" type="parTrans" cxnId="{ED319AD7-7A4A-40E0-BD66-163BBA2299A2}">
      <dgm:prSet/>
      <dgm:spPr/>
      <dgm:t>
        <a:bodyPr/>
        <a:lstStyle/>
        <a:p>
          <a:endParaRPr lang="en-US"/>
        </a:p>
      </dgm:t>
    </dgm:pt>
    <dgm:pt modelId="{58828F27-7AE3-4837-9259-1703DCE0AEC4}" type="sibTrans" cxnId="{ED319AD7-7A4A-40E0-BD66-163BBA2299A2}">
      <dgm:prSet/>
      <dgm:spPr/>
      <dgm:t>
        <a:bodyPr/>
        <a:lstStyle/>
        <a:p>
          <a:endParaRPr lang="en-US"/>
        </a:p>
      </dgm:t>
    </dgm:pt>
    <dgm:pt modelId="{6D9465A9-3B1A-471C-A3EE-BFFAD9F58531}">
      <dgm:prSet phldrT="[Text]" phldr="0"/>
      <dgm:spPr/>
      <dgm:t>
        <a:bodyPr/>
        <a:lstStyle/>
        <a:p>
          <a:r>
            <a:rPr lang="nl-BE" dirty="0"/>
            <a:t>Promising AI-based methods</a:t>
          </a:r>
        </a:p>
      </dgm:t>
    </dgm:pt>
    <dgm:pt modelId="{820C9F41-D8B0-47A2-A31A-F5D925FD90D9}" type="parTrans" cxnId="{B72AC1D0-2977-4B1F-B8C0-E8A56F81B632}">
      <dgm:prSet/>
      <dgm:spPr/>
      <dgm:t>
        <a:bodyPr/>
        <a:lstStyle/>
        <a:p>
          <a:endParaRPr lang="en-US"/>
        </a:p>
      </dgm:t>
    </dgm:pt>
    <dgm:pt modelId="{C41E1763-E525-42A6-94C1-A2ED6EC19801}" type="sibTrans" cxnId="{B72AC1D0-2977-4B1F-B8C0-E8A56F81B632}">
      <dgm:prSet/>
      <dgm:spPr/>
      <dgm:t>
        <a:bodyPr/>
        <a:lstStyle/>
        <a:p>
          <a:endParaRPr lang="en-US"/>
        </a:p>
      </dgm:t>
    </dgm:pt>
    <dgm:pt modelId="{BECDAFA3-1144-4754-9ACA-BFB8F2B31FDE}">
      <dgm:prSet phldrT="[Text]" phldr="0"/>
      <dgm:spPr/>
      <dgm:t>
        <a:bodyPr/>
        <a:lstStyle/>
        <a:p>
          <a:r>
            <a:rPr lang="nl-BE" dirty="0"/>
            <a:t>Event detection</a:t>
          </a:r>
          <a:endParaRPr lang="en-US" dirty="0"/>
        </a:p>
      </dgm:t>
    </dgm:pt>
    <dgm:pt modelId="{20C52721-C591-47ED-A786-09F443C0027B}" type="parTrans" cxnId="{4C2F0E1A-3A2D-420B-911C-E288230AF069}">
      <dgm:prSet/>
      <dgm:spPr/>
      <dgm:t>
        <a:bodyPr/>
        <a:lstStyle/>
        <a:p>
          <a:endParaRPr lang="en-US"/>
        </a:p>
      </dgm:t>
    </dgm:pt>
    <dgm:pt modelId="{E495DB0B-366F-49A1-A12C-6E872D71BB75}" type="sibTrans" cxnId="{4C2F0E1A-3A2D-420B-911C-E288230AF069}">
      <dgm:prSet/>
      <dgm:spPr/>
      <dgm:t>
        <a:bodyPr/>
        <a:lstStyle/>
        <a:p>
          <a:endParaRPr lang="en-US"/>
        </a:p>
      </dgm:t>
    </dgm:pt>
    <dgm:pt modelId="{C387F117-EDB3-41D6-9B0E-96C37D0E39AB}">
      <dgm:prSet phldrT="[Text]" phldr="0"/>
      <dgm:spPr/>
      <dgm:t>
        <a:bodyPr/>
        <a:lstStyle/>
        <a:p>
          <a:r>
            <a:rPr lang="nl-BE" dirty="0"/>
            <a:t>Operational integration of AI</a:t>
          </a:r>
          <a:endParaRPr lang="en-US" dirty="0"/>
        </a:p>
      </dgm:t>
    </dgm:pt>
    <dgm:pt modelId="{B9BAA42B-5565-48F1-A05C-CA916D46CAD7}" type="parTrans" cxnId="{93EE6246-9F41-4890-9381-DED358BBE462}">
      <dgm:prSet/>
      <dgm:spPr/>
      <dgm:t>
        <a:bodyPr/>
        <a:lstStyle/>
        <a:p>
          <a:endParaRPr lang="en-US"/>
        </a:p>
      </dgm:t>
    </dgm:pt>
    <dgm:pt modelId="{AC013FAE-EC2B-445B-B411-DA2B3F69CD39}" type="sibTrans" cxnId="{93EE6246-9F41-4890-9381-DED358BBE46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87A0073-936E-4A6E-8E57-BCCE61F0CAC6}">
      <dgm:prSet phldrT="[Text]" phldr="0"/>
      <dgm:spPr/>
      <dgm:t>
        <a:bodyPr/>
        <a:lstStyle/>
        <a:p>
          <a:r>
            <a:rPr lang="nl-BE" dirty="0"/>
            <a:t>Integration of AI outputs into (A) real-time monitoring &amp; (B) decision workflows</a:t>
          </a:r>
          <a:endParaRPr lang="en-US" dirty="0"/>
        </a:p>
      </dgm:t>
    </dgm:pt>
    <dgm:pt modelId="{E189AA7C-B701-40F3-865D-A5CCAA9F08F8}" type="parTrans" cxnId="{C2505D02-984D-4CE3-B14D-26D9617D7E8B}">
      <dgm:prSet/>
      <dgm:spPr/>
      <dgm:t>
        <a:bodyPr/>
        <a:lstStyle/>
        <a:p>
          <a:endParaRPr lang="en-US"/>
        </a:p>
      </dgm:t>
    </dgm:pt>
    <dgm:pt modelId="{945D42FF-DB6C-4999-BB03-3633109D2945}" type="sibTrans" cxnId="{C2505D02-984D-4CE3-B14D-26D9617D7E8B}">
      <dgm:prSet/>
      <dgm:spPr/>
      <dgm:t>
        <a:bodyPr/>
        <a:lstStyle/>
        <a:p>
          <a:endParaRPr lang="en-US"/>
        </a:p>
      </dgm:t>
    </dgm:pt>
    <dgm:pt modelId="{E4DC22F3-E76C-4B23-8705-D5E8F2AF96F8}">
      <dgm:prSet phldrT="[Text]" phldr="0"/>
      <dgm:spPr/>
      <dgm:t>
        <a:bodyPr/>
        <a:lstStyle/>
        <a:p>
          <a:endParaRPr lang="en-US" dirty="0"/>
        </a:p>
      </dgm:t>
    </dgm:pt>
    <dgm:pt modelId="{2C6C6C77-D67E-4C71-8935-01B4615BCA8A}" type="parTrans" cxnId="{0BE6A151-0292-4158-B49B-809EF63EC37A}">
      <dgm:prSet/>
      <dgm:spPr/>
      <dgm:t>
        <a:bodyPr/>
        <a:lstStyle/>
        <a:p>
          <a:endParaRPr lang="en-US"/>
        </a:p>
      </dgm:t>
    </dgm:pt>
    <dgm:pt modelId="{C97F5259-B69A-4FFC-B765-A6C73EBD0EEA}" type="sibTrans" cxnId="{0BE6A151-0292-4158-B49B-809EF63EC37A}">
      <dgm:prSet/>
      <dgm:spPr/>
      <dgm:t>
        <a:bodyPr/>
        <a:lstStyle/>
        <a:p>
          <a:endParaRPr lang="en-US"/>
        </a:p>
      </dgm:t>
    </dgm:pt>
    <dgm:pt modelId="{B8FB1F0D-4940-49F9-B803-36797BBE18EE}">
      <dgm:prSet phldrT="[Text]" phldr="0"/>
      <dgm:spPr/>
      <dgm:t>
        <a:bodyPr/>
        <a:lstStyle/>
        <a:p>
          <a:r>
            <a:rPr lang="nl-BE" b="1" dirty="0"/>
            <a:t>Current challenges </a:t>
          </a:r>
          <a:r>
            <a:rPr lang="nl-BE" b="0" dirty="0"/>
            <a:t>of AI in the field?</a:t>
          </a:r>
          <a:endParaRPr lang="en-US" b="0" dirty="0"/>
        </a:p>
      </dgm:t>
    </dgm:pt>
    <dgm:pt modelId="{0C31DFEF-6636-4387-8A3F-104021D1235D}" type="parTrans" cxnId="{6F8D82DB-99FA-4DD7-B78F-97171D6AF91D}">
      <dgm:prSet/>
      <dgm:spPr/>
      <dgm:t>
        <a:bodyPr/>
        <a:lstStyle/>
        <a:p>
          <a:endParaRPr lang="en-US"/>
        </a:p>
      </dgm:t>
    </dgm:pt>
    <dgm:pt modelId="{C402DD93-D29F-49B9-8408-5FF1C205C3F3}" type="sibTrans" cxnId="{6F8D82DB-99FA-4DD7-B78F-97171D6AF91D}">
      <dgm:prSet/>
      <dgm:spPr/>
      <dgm:t>
        <a:bodyPr/>
        <a:lstStyle/>
        <a:p>
          <a:endParaRPr lang="en-US"/>
        </a:p>
      </dgm:t>
    </dgm:pt>
    <dgm:pt modelId="{70B34C2C-EC78-4722-8998-55C118F1D2E3}">
      <dgm:prSet phldrT="[Text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BE" sz="1600" dirty="0">
              <a:solidFill>
                <a:srgbClr val="C00000"/>
              </a:solidFill>
            </a:rPr>
            <a:t>Objectives?</a:t>
          </a:r>
          <a:br>
            <a:rPr lang="nl-BE" sz="1600" dirty="0">
              <a:solidFill>
                <a:srgbClr val="C00000"/>
              </a:solidFill>
            </a:rPr>
          </a:br>
          <a:r>
            <a:rPr lang="nl-BE" sz="1400" i="1" dirty="0">
              <a:solidFill>
                <a:srgbClr val="C00000"/>
              </a:solidFill>
            </a:rPr>
            <a:t>Steps: integration?</a:t>
          </a:r>
          <a:endParaRPr lang="en-US" sz="1600" i="1" dirty="0">
            <a:solidFill>
              <a:srgbClr val="C00000"/>
            </a:solidFill>
          </a:endParaRPr>
        </a:p>
      </dgm:t>
    </dgm:pt>
    <dgm:pt modelId="{CD3C5170-092D-432C-9DD9-1929CFCFF60E}" type="parTrans" cxnId="{15BE292E-AAF0-4222-AAB4-51BFFC4208B3}">
      <dgm:prSet/>
      <dgm:spPr/>
      <dgm:t>
        <a:bodyPr/>
        <a:lstStyle/>
        <a:p>
          <a:endParaRPr lang="en-US"/>
        </a:p>
      </dgm:t>
    </dgm:pt>
    <dgm:pt modelId="{816B68EC-2257-41BB-8196-96984D1FB05B}" type="sibTrans" cxnId="{15BE292E-AAF0-4222-AAB4-51BFFC4208B3}">
      <dgm:prSet/>
      <dgm:spPr/>
      <dgm:t>
        <a:bodyPr/>
        <a:lstStyle/>
        <a:p>
          <a:endParaRPr lang="en-US"/>
        </a:p>
      </dgm:t>
    </dgm:pt>
    <dgm:pt modelId="{B00A732A-927B-4271-85C4-8D7E7834A7A6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Collaboration opportunities</a:t>
          </a:r>
          <a:endParaRPr lang="en-US" dirty="0">
            <a:solidFill>
              <a:srgbClr val="C00000"/>
            </a:solidFill>
          </a:endParaRPr>
        </a:p>
      </dgm:t>
    </dgm:pt>
    <dgm:pt modelId="{78AB7724-F4F3-49B1-8681-5E3DEC943F79}" type="parTrans" cxnId="{51CDF438-4AA1-4155-81E0-14AD2C8A5A12}">
      <dgm:prSet/>
      <dgm:spPr/>
      <dgm:t>
        <a:bodyPr/>
        <a:lstStyle/>
        <a:p>
          <a:endParaRPr lang="en-US"/>
        </a:p>
      </dgm:t>
    </dgm:pt>
    <dgm:pt modelId="{50B4ACAE-6A0C-4449-B6A9-56555C41CE67}" type="sibTrans" cxnId="{51CDF438-4AA1-4155-81E0-14AD2C8A5A12}">
      <dgm:prSet/>
      <dgm:spPr/>
      <dgm:t>
        <a:bodyPr/>
        <a:lstStyle/>
        <a:p>
          <a:endParaRPr lang="en-US"/>
        </a:p>
      </dgm:t>
    </dgm:pt>
    <dgm:pt modelId="{D8B83141-3E56-4F51-906E-7010DE27705E}">
      <dgm:prSet phldrT="[Text]" phldr="0"/>
      <dgm:spPr/>
      <dgm:t>
        <a:bodyPr/>
        <a:lstStyle/>
        <a:p>
          <a:r>
            <a:rPr lang="nl-BE" dirty="0"/>
            <a:t>Classification</a:t>
          </a:r>
          <a:endParaRPr lang="en-US" dirty="0"/>
        </a:p>
      </dgm:t>
    </dgm:pt>
    <dgm:pt modelId="{C1F3B036-E0AE-41AA-AAF4-C6FA3D418E94}" type="parTrans" cxnId="{2B925B04-D5AF-47AF-90B4-B909ECE6179E}">
      <dgm:prSet/>
      <dgm:spPr/>
      <dgm:t>
        <a:bodyPr/>
        <a:lstStyle/>
        <a:p>
          <a:endParaRPr lang="en-US"/>
        </a:p>
      </dgm:t>
    </dgm:pt>
    <dgm:pt modelId="{E6971FC4-5682-4BE9-9CCC-46E2A952400E}" type="sibTrans" cxnId="{2B925B04-D5AF-47AF-90B4-B909ECE6179E}">
      <dgm:prSet/>
      <dgm:spPr/>
      <dgm:t>
        <a:bodyPr/>
        <a:lstStyle/>
        <a:p>
          <a:endParaRPr lang="en-US"/>
        </a:p>
      </dgm:t>
    </dgm:pt>
    <dgm:pt modelId="{98D7EC21-A3A8-4DFF-96E1-A2FCDD0B48F2}">
      <dgm:prSet phldrT="[Text]" phldr="0"/>
      <dgm:spPr/>
      <dgm:t>
        <a:bodyPr/>
        <a:lstStyle/>
        <a:p>
          <a:r>
            <a:rPr lang="nl-BE" b="1" u="none" dirty="0"/>
            <a:t>Current applications </a:t>
          </a:r>
          <a:r>
            <a:rPr lang="nl-BE" b="0" dirty="0"/>
            <a:t>of AI in volcano seismology?</a:t>
          </a:r>
          <a:endParaRPr lang="en-US" b="0" dirty="0"/>
        </a:p>
      </dgm:t>
    </dgm:pt>
    <dgm:pt modelId="{7DD211D1-D3C0-482A-BFDB-E238CC74D7C0}" type="parTrans" cxnId="{6B671865-7D90-4949-9115-EC5379E34D24}">
      <dgm:prSet/>
      <dgm:spPr/>
      <dgm:t>
        <a:bodyPr/>
        <a:lstStyle/>
        <a:p>
          <a:endParaRPr lang="en-US"/>
        </a:p>
      </dgm:t>
    </dgm:pt>
    <dgm:pt modelId="{1CC1A3A1-94B9-41FE-95A0-B7F1CBF2B4E3}" type="sibTrans" cxnId="{6B671865-7D90-4949-9115-EC5379E34D24}">
      <dgm:prSet/>
      <dgm:spPr/>
      <dgm:t>
        <a:bodyPr/>
        <a:lstStyle/>
        <a:p>
          <a:endParaRPr lang="en-US"/>
        </a:p>
      </dgm:t>
    </dgm:pt>
    <dgm:pt modelId="{B060FE96-2AFF-4DBF-BFDB-8376E8F83167}">
      <dgm:prSet phldrT="[Text]" phldr="0"/>
      <dgm:spPr/>
      <dgm:t>
        <a:bodyPr/>
        <a:lstStyle/>
        <a:p>
          <a:endParaRPr lang="en-US" b="0" dirty="0"/>
        </a:p>
      </dgm:t>
    </dgm:pt>
    <dgm:pt modelId="{D640C82E-B867-4038-BDEB-1CE10EE59379}" type="parTrans" cxnId="{9F7FFF44-1563-491E-BDB7-DFA8A61AC7D8}">
      <dgm:prSet/>
      <dgm:spPr/>
      <dgm:t>
        <a:bodyPr/>
        <a:lstStyle/>
        <a:p>
          <a:endParaRPr lang="en-US"/>
        </a:p>
      </dgm:t>
    </dgm:pt>
    <dgm:pt modelId="{C111B6FF-1084-45F6-A058-CA9A54F2ACD7}" type="sibTrans" cxnId="{9F7FFF44-1563-491E-BDB7-DFA8A61AC7D8}">
      <dgm:prSet/>
      <dgm:spPr/>
      <dgm:t>
        <a:bodyPr/>
        <a:lstStyle/>
        <a:p>
          <a:endParaRPr lang="en-US"/>
        </a:p>
      </dgm:t>
    </dgm:pt>
    <dgm:pt modelId="{B77D3CC4-E8FC-4C12-9237-6060E215B928}">
      <dgm:prSet phldrT="[Text]" phldr="0"/>
      <dgm:spPr/>
      <dgm:t>
        <a:bodyPr/>
        <a:lstStyle/>
        <a:p>
          <a:r>
            <a:rPr lang="nl-BE" dirty="0"/>
            <a:t>Forecasting</a:t>
          </a:r>
          <a:endParaRPr lang="en-US" dirty="0"/>
        </a:p>
      </dgm:t>
    </dgm:pt>
    <dgm:pt modelId="{78B86569-4D61-4A18-873E-106D71C6AF90}" type="parTrans" cxnId="{92113388-E688-40FE-A9AD-3D346BED1FCE}">
      <dgm:prSet/>
      <dgm:spPr/>
      <dgm:t>
        <a:bodyPr/>
        <a:lstStyle/>
        <a:p>
          <a:endParaRPr lang="en-US"/>
        </a:p>
      </dgm:t>
    </dgm:pt>
    <dgm:pt modelId="{BAF260B6-CD54-4F93-92DE-B921511E8E64}" type="sibTrans" cxnId="{92113388-E688-40FE-A9AD-3D346BED1FCE}">
      <dgm:prSet/>
      <dgm:spPr/>
      <dgm:t>
        <a:bodyPr/>
        <a:lstStyle/>
        <a:p>
          <a:endParaRPr lang="en-US"/>
        </a:p>
      </dgm:t>
    </dgm:pt>
    <dgm:pt modelId="{3A06923D-753B-4E0D-86D5-D5ABC6CA17E9}">
      <dgm:prSet phldrT="[Text]" phldr="0"/>
      <dgm:spPr/>
      <dgm:t>
        <a:bodyPr/>
        <a:lstStyle/>
        <a:p>
          <a:r>
            <a:rPr lang="nl-BE" dirty="0"/>
            <a:t>...</a:t>
          </a:r>
          <a:endParaRPr lang="en-US" dirty="0"/>
        </a:p>
      </dgm:t>
    </dgm:pt>
    <dgm:pt modelId="{8F8B89D7-B75D-4218-BF31-223D60D5F183}" type="parTrans" cxnId="{8BFDD33F-4AA7-4F64-B46B-9F81EA15EFF6}">
      <dgm:prSet/>
      <dgm:spPr/>
      <dgm:t>
        <a:bodyPr/>
        <a:lstStyle/>
        <a:p>
          <a:endParaRPr lang="en-US"/>
        </a:p>
      </dgm:t>
    </dgm:pt>
    <dgm:pt modelId="{DB7C9134-C14C-4642-BDA0-026C22AB34CE}" type="sibTrans" cxnId="{8BFDD33F-4AA7-4F64-B46B-9F81EA15EFF6}">
      <dgm:prSet/>
      <dgm:spPr/>
      <dgm:t>
        <a:bodyPr/>
        <a:lstStyle/>
        <a:p>
          <a:endParaRPr lang="en-US"/>
        </a:p>
      </dgm:t>
    </dgm:pt>
    <dgm:pt modelId="{C4F0306C-0928-456B-8BA3-BFECF0BDA345}">
      <dgm:prSet phldrT="[Text]" phldr="0"/>
      <dgm:spPr/>
      <dgm:t>
        <a:bodyPr/>
        <a:lstStyle/>
        <a:p>
          <a:r>
            <a:rPr lang="nl-BE" dirty="0"/>
            <a:t>Practical barriers? </a:t>
          </a:r>
          <a:endParaRPr lang="en-US" dirty="0"/>
        </a:p>
      </dgm:t>
    </dgm:pt>
    <dgm:pt modelId="{4F29BA22-242A-4047-BD0A-76776C4DFBD1}" type="parTrans" cxnId="{E0618A27-5F81-4324-9BBE-AC781F291CE2}">
      <dgm:prSet/>
      <dgm:spPr/>
      <dgm:t>
        <a:bodyPr/>
        <a:lstStyle/>
        <a:p>
          <a:endParaRPr lang="en-US"/>
        </a:p>
      </dgm:t>
    </dgm:pt>
    <dgm:pt modelId="{0B5E9932-5EF8-4912-86C0-CDCB45C7B748}" type="sibTrans" cxnId="{E0618A27-5F81-4324-9BBE-AC781F291CE2}">
      <dgm:prSet/>
      <dgm:spPr/>
      <dgm:t>
        <a:bodyPr/>
        <a:lstStyle/>
        <a:p>
          <a:endParaRPr lang="en-US"/>
        </a:p>
      </dgm:t>
    </dgm:pt>
    <dgm:pt modelId="{25EAB10D-51C0-421A-A66B-419E1504FE0F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Data and model sharing, benchmarking, model training, ...</a:t>
          </a:r>
          <a:endParaRPr lang="en-US" dirty="0">
            <a:solidFill>
              <a:srgbClr val="C00000"/>
            </a:solidFill>
          </a:endParaRPr>
        </a:p>
      </dgm:t>
    </dgm:pt>
    <dgm:pt modelId="{3CFDD4ED-8A09-4EAE-8FFF-7E5D1199A7FA}" type="parTrans" cxnId="{6E388B3A-6671-4400-9A20-AC0EDF9F261D}">
      <dgm:prSet/>
      <dgm:spPr/>
      <dgm:t>
        <a:bodyPr/>
        <a:lstStyle/>
        <a:p>
          <a:endParaRPr lang="en-US"/>
        </a:p>
      </dgm:t>
    </dgm:pt>
    <dgm:pt modelId="{ECB8596F-C9D3-4554-BD5B-98B64B3B742A}" type="sibTrans" cxnId="{6E388B3A-6671-4400-9A20-AC0EDF9F261D}">
      <dgm:prSet/>
      <dgm:spPr/>
      <dgm:t>
        <a:bodyPr/>
        <a:lstStyle/>
        <a:p>
          <a:endParaRPr lang="en-US"/>
        </a:p>
      </dgm:t>
    </dgm:pt>
    <dgm:pt modelId="{7BA66E56-3A73-4E9B-A0FB-94587D372DF1}" type="pres">
      <dgm:prSet presAssocID="{0296860B-A702-403B-A415-BD53BF7807C1}" presName="Name0" presStyleCnt="0">
        <dgm:presLayoutVars>
          <dgm:dir/>
          <dgm:animLvl val="lvl"/>
          <dgm:resizeHandles val="exact"/>
        </dgm:presLayoutVars>
      </dgm:prSet>
      <dgm:spPr/>
    </dgm:pt>
    <dgm:pt modelId="{DEBB9620-78CC-4995-AD7E-CD06D43BFD42}" type="pres">
      <dgm:prSet presAssocID="{0296860B-A702-403B-A415-BD53BF7807C1}" presName="tSp" presStyleCnt="0"/>
      <dgm:spPr/>
    </dgm:pt>
    <dgm:pt modelId="{ED3D8F98-708B-4B13-BCAD-64C9211B20AB}" type="pres">
      <dgm:prSet presAssocID="{0296860B-A702-403B-A415-BD53BF7807C1}" presName="bSp" presStyleCnt="0"/>
      <dgm:spPr/>
    </dgm:pt>
    <dgm:pt modelId="{552C2416-187F-4552-BF7F-CD7C983EDD54}" type="pres">
      <dgm:prSet presAssocID="{0296860B-A702-403B-A415-BD53BF7807C1}" presName="process" presStyleCnt="0"/>
      <dgm:spPr/>
    </dgm:pt>
    <dgm:pt modelId="{C95F3254-1578-4560-BB6C-DC47B9402A48}" type="pres">
      <dgm:prSet presAssocID="{423443D4-D914-4DF6-AB1C-1547CC908AF4}" presName="composite1" presStyleCnt="0"/>
      <dgm:spPr/>
    </dgm:pt>
    <dgm:pt modelId="{BADFEF56-0FAB-4BCD-8779-232C6A0B8A54}" type="pres">
      <dgm:prSet presAssocID="{423443D4-D914-4DF6-AB1C-1547CC908AF4}" presName="dummyNode1" presStyleLbl="node1" presStyleIdx="0" presStyleCnt="4"/>
      <dgm:spPr/>
    </dgm:pt>
    <dgm:pt modelId="{176B72E3-86C6-4C0C-BCF1-5D03FA9D59B1}" type="pres">
      <dgm:prSet presAssocID="{423443D4-D914-4DF6-AB1C-1547CC908AF4}" presName="childNode1" presStyleLbl="bgAcc1" presStyleIdx="0" presStyleCnt="4">
        <dgm:presLayoutVars>
          <dgm:bulletEnabled val="1"/>
        </dgm:presLayoutVars>
      </dgm:prSet>
      <dgm:spPr/>
    </dgm:pt>
    <dgm:pt modelId="{93A6CFCE-FEDE-41F5-9524-9EDFC92231B5}" type="pres">
      <dgm:prSet presAssocID="{423443D4-D914-4DF6-AB1C-1547CC908AF4}" presName="childNode1tx" presStyleLbl="bgAcc1" presStyleIdx="0" presStyleCnt="4">
        <dgm:presLayoutVars>
          <dgm:bulletEnabled val="1"/>
        </dgm:presLayoutVars>
      </dgm:prSet>
      <dgm:spPr/>
    </dgm:pt>
    <dgm:pt modelId="{BBF4A387-EDE2-450F-A014-0CF41D7FCB12}" type="pres">
      <dgm:prSet presAssocID="{423443D4-D914-4DF6-AB1C-1547CC908AF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B75376A5-84DE-4EC7-879A-FD7DCD9826D7}" type="pres">
      <dgm:prSet presAssocID="{423443D4-D914-4DF6-AB1C-1547CC908AF4}" presName="connSite1" presStyleCnt="0"/>
      <dgm:spPr/>
    </dgm:pt>
    <dgm:pt modelId="{86EE54B2-1F37-4C05-9DF0-8DE106490B6D}" type="pres">
      <dgm:prSet presAssocID="{0EB84561-64C5-4DBE-A854-1777D3439CED}" presName="Name9" presStyleLbl="sibTrans2D1" presStyleIdx="0" presStyleCnt="3"/>
      <dgm:spPr/>
    </dgm:pt>
    <dgm:pt modelId="{B743DA63-81C0-4D86-84CE-7D8268C676E8}" type="pres">
      <dgm:prSet presAssocID="{6D9465A9-3B1A-471C-A3EE-BFFAD9F58531}" presName="composite2" presStyleCnt="0"/>
      <dgm:spPr/>
    </dgm:pt>
    <dgm:pt modelId="{2F82A0B4-6B7F-40DE-B0FD-A97385E2940A}" type="pres">
      <dgm:prSet presAssocID="{6D9465A9-3B1A-471C-A3EE-BFFAD9F58531}" presName="dummyNode2" presStyleLbl="node1" presStyleIdx="0" presStyleCnt="4"/>
      <dgm:spPr/>
    </dgm:pt>
    <dgm:pt modelId="{4744A1CE-12F9-444F-83AD-E08018E6311D}" type="pres">
      <dgm:prSet presAssocID="{6D9465A9-3B1A-471C-A3EE-BFFAD9F58531}" presName="childNode2" presStyleLbl="bgAcc1" presStyleIdx="1" presStyleCnt="4">
        <dgm:presLayoutVars>
          <dgm:bulletEnabled val="1"/>
        </dgm:presLayoutVars>
      </dgm:prSet>
      <dgm:spPr/>
    </dgm:pt>
    <dgm:pt modelId="{34C35CE3-5CEC-44FC-9158-D2C7DFFD5FEF}" type="pres">
      <dgm:prSet presAssocID="{6D9465A9-3B1A-471C-A3EE-BFFAD9F58531}" presName="childNode2tx" presStyleLbl="bgAcc1" presStyleIdx="1" presStyleCnt="4">
        <dgm:presLayoutVars>
          <dgm:bulletEnabled val="1"/>
        </dgm:presLayoutVars>
      </dgm:prSet>
      <dgm:spPr/>
    </dgm:pt>
    <dgm:pt modelId="{28BA0D29-5707-4A1D-84C1-0E2D7581A132}" type="pres">
      <dgm:prSet presAssocID="{6D9465A9-3B1A-471C-A3EE-BFFAD9F58531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431A784-CDF3-488D-8CDC-4D045B3256A8}" type="pres">
      <dgm:prSet presAssocID="{6D9465A9-3B1A-471C-A3EE-BFFAD9F58531}" presName="connSite2" presStyleCnt="0"/>
      <dgm:spPr/>
    </dgm:pt>
    <dgm:pt modelId="{F7356C16-6CF1-4B0A-8CBF-BD6584340CD5}" type="pres">
      <dgm:prSet presAssocID="{C41E1763-E525-42A6-94C1-A2ED6EC19801}" presName="Name18" presStyleLbl="sibTrans2D1" presStyleIdx="1" presStyleCnt="3"/>
      <dgm:spPr/>
    </dgm:pt>
    <dgm:pt modelId="{1E1D0BB7-2B31-4A6D-9ED9-68BA240DFADD}" type="pres">
      <dgm:prSet presAssocID="{C387F117-EDB3-41D6-9B0E-96C37D0E39AB}" presName="composite1" presStyleCnt="0"/>
      <dgm:spPr/>
    </dgm:pt>
    <dgm:pt modelId="{D18729A1-8FC1-455A-BD0A-A493C48D0033}" type="pres">
      <dgm:prSet presAssocID="{C387F117-EDB3-41D6-9B0E-96C37D0E39AB}" presName="dummyNode1" presStyleLbl="node1" presStyleIdx="1" presStyleCnt="4"/>
      <dgm:spPr/>
    </dgm:pt>
    <dgm:pt modelId="{D60CF567-C340-4CEB-8B02-A9D3F71C5626}" type="pres">
      <dgm:prSet presAssocID="{C387F117-EDB3-41D6-9B0E-96C37D0E39AB}" presName="childNode1" presStyleLbl="bgAcc1" presStyleIdx="2" presStyleCnt="4">
        <dgm:presLayoutVars>
          <dgm:bulletEnabled val="1"/>
        </dgm:presLayoutVars>
      </dgm:prSet>
      <dgm:spPr/>
    </dgm:pt>
    <dgm:pt modelId="{041FE69B-A7D3-49B5-B03B-7E9481C9D42F}" type="pres">
      <dgm:prSet presAssocID="{C387F117-EDB3-41D6-9B0E-96C37D0E39AB}" presName="childNode1tx" presStyleLbl="bgAcc1" presStyleIdx="2" presStyleCnt="4">
        <dgm:presLayoutVars>
          <dgm:bulletEnabled val="1"/>
        </dgm:presLayoutVars>
      </dgm:prSet>
      <dgm:spPr/>
    </dgm:pt>
    <dgm:pt modelId="{0EA70329-DDBF-435B-A402-6C19F2961AAD}" type="pres">
      <dgm:prSet presAssocID="{C387F117-EDB3-41D6-9B0E-96C37D0E39A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17972017-4E96-4650-A88B-EE167B0FCD32}" type="pres">
      <dgm:prSet presAssocID="{C387F117-EDB3-41D6-9B0E-96C37D0E39AB}" presName="connSite1" presStyleCnt="0"/>
      <dgm:spPr/>
    </dgm:pt>
    <dgm:pt modelId="{264F7102-5C8B-4AD4-9791-582E6394CB05}" type="pres">
      <dgm:prSet presAssocID="{AC013FAE-EC2B-445B-B411-DA2B3F69CD39}" presName="Name9" presStyleLbl="sibTrans2D1" presStyleIdx="2" presStyleCnt="3"/>
      <dgm:spPr/>
    </dgm:pt>
    <dgm:pt modelId="{B09D8B7E-9099-498B-921E-9334A1548395}" type="pres">
      <dgm:prSet presAssocID="{70B34C2C-EC78-4722-8998-55C118F1D2E3}" presName="composite2" presStyleCnt="0"/>
      <dgm:spPr/>
    </dgm:pt>
    <dgm:pt modelId="{DF282DF2-C27D-44C6-83AC-C3A4654AD02F}" type="pres">
      <dgm:prSet presAssocID="{70B34C2C-EC78-4722-8998-55C118F1D2E3}" presName="dummyNode2" presStyleLbl="node1" presStyleIdx="2" presStyleCnt="4"/>
      <dgm:spPr/>
    </dgm:pt>
    <dgm:pt modelId="{CD3231B7-FAF7-4F33-8C6B-7A82D8B93C52}" type="pres">
      <dgm:prSet presAssocID="{70B34C2C-EC78-4722-8998-55C118F1D2E3}" presName="childNode2" presStyleLbl="bgAcc1" presStyleIdx="3" presStyleCnt="4">
        <dgm:presLayoutVars>
          <dgm:bulletEnabled val="1"/>
        </dgm:presLayoutVars>
      </dgm:prSet>
      <dgm:spPr/>
    </dgm:pt>
    <dgm:pt modelId="{15A17BBC-3F78-410F-BF55-3DD68395E71F}" type="pres">
      <dgm:prSet presAssocID="{70B34C2C-EC78-4722-8998-55C118F1D2E3}" presName="childNode2tx" presStyleLbl="bgAcc1" presStyleIdx="3" presStyleCnt="4">
        <dgm:presLayoutVars>
          <dgm:bulletEnabled val="1"/>
        </dgm:presLayoutVars>
      </dgm:prSet>
      <dgm:spPr/>
    </dgm:pt>
    <dgm:pt modelId="{1C37EE43-69F5-4015-BE01-2F7F212DA08D}" type="pres">
      <dgm:prSet presAssocID="{70B34C2C-EC78-4722-8998-55C118F1D2E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D54ECC3F-6380-44CB-A307-2EE456EB1E73}" type="pres">
      <dgm:prSet presAssocID="{70B34C2C-EC78-4722-8998-55C118F1D2E3}" presName="connSite2" presStyleCnt="0"/>
      <dgm:spPr/>
    </dgm:pt>
  </dgm:ptLst>
  <dgm:cxnLst>
    <dgm:cxn modelId="{C2505D02-984D-4CE3-B14D-26D9617D7E8B}" srcId="{C387F117-EDB3-41D6-9B0E-96C37D0E39AB}" destId="{187A0073-936E-4A6E-8E57-BCCE61F0CAC6}" srcOrd="0" destOrd="0" parTransId="{E189AA7C-B701-40F3-865D-A5CCAA9F08F8}" sibTransId="{945D42FF-DB6C-4999-BB03-3633109D2945}"/>
    <dgm:cxn modelId="{2B925B04-D5AF-47AF-90B4-B909ECE6179E}" srcId="{6D9465A9-3B1A-471C-A3EE-BFFAD9F58531}" destId="{D8B83141-3E56-4F51-906E-7010DE27705E}" srcOrd="1" destOrd="0" parTransId="{C1F3B036-E0AE-41AA-AAF4-C6FA3D418E94}" sibTransId="{E6971FC4-5682-4BE9-9CCC-46E2A952400E}"/>
    <dgm:cxn modelId="{E2036008-FDF4-46D6-B76B-402B914DDDA6}" type="presOf" srcId="{D3B6D153-5127-48FA-B0E3-1C7743AF3A11}" destId="{176B72E3-86C6-4C0C-BCF1-5D03FA9D59B1}" srcOrd="0" destOrd="0" presId="urn:microsoft.com/office/officeart/2005/8/layout/hProcess4"/>
    <dgm:cxn modelId="{122A590B-7178-40F3-B707-8A380087E77E}" type="presOf" srcId="{B00A732A-927B-4271-85C4-8D7E7834A7A6}" destId="{15A17BBC-3F78-410F-BF55-3DD68395E71F}" srcOrd="1" destOrd="0" presId="urn:microsoft.com/office/officeart/2005/8/layout/hProcess4"/>
    <dgm:cxn modelId="{4E688C17-858B-4366-B806-4A0793CF84EA}" type="presOf" srcId="{E4DC22F3-E76C-4B23-8705-D5E8F2AF96F8}" destId="{041FE69B-A7D3-49B5-B03B-7E9481C9D42F}" srcOrd="1" destOrd="2" presId="urn:microsoft.com/office/officeart/2005/8/layout/hProcess4"/>
    <dgm:cxn modelId="{4C2F0E1A-3A2D-420B-911C-E288230AF069}" srcId="{6D9465A9-3B1A-471C-A3EE-BFFAD9F58531}" destId="{BECDAFA3-1144-4754-9ACA-BFB8F2B31FDE}" srcOrd="0" destOrd="0" parTransId="{20C52721-C591-47ED-A786-09F443C0027B}" sibTransId="{E495DB0B-366F-49A1-A12C-6E872D71BB75}"/>
    <dgm:cxn modelId="{B61CCA1D-D81E-4E31-9A14-2407033DE90A}" srcId="{0296860B-A702-403B-A415-BD53BF7807C1}" destId="{423443D4-D914-4DF6-AB1C-1547CC908AF4}" srcOrd="0" destOrd="0" parTransId="{165E85B6-E8F1-441D-A56E-CB1F03F61879}" sibTransId="{0EB84561-64C5-4DBE-A854-1777D3439CED}"/>
    <dgm:cxn modelId="{E0618A27-5F81-4324-9BBE-AC781F291CE2}" srcId="{C387F117-EDB3-41D6-9B0E-96C37D0E39AB}" destId="{C4F0306C-0928-456B-8BA3-BFECF0BDA345}" srcOrd="1" destOrd="0" parTransId="{4F29BA22-242A-4047-BD0A-76776C4DFBD1}" sibTransId="{0B5E9932-5EF8-4912-86C0-CDCB45C7B748}"/>
    <dgm:cxn modelId="{BFF87E28-3E25-4AE4-96E7-3DE8F0EA1690}" type="presOf" srcId="{70B34C2C-EC78-4722-8998-55C118F1D2E3}" destId="{1C37EE43-69F5-4015-BE01-2F7F212DA08D}" srcOrd="0" destOrd="0" presId="urn:microsoft.com/office/officeart/2005/8/layout/hProcess4"/>
    <dgm:cxn modelId="{15BE292E-AAF0-4222-AAB4-51BFFC4208B3}" srcId="{0296860B-A702-403B-A415-BD53BF7807C1}" destId="{70B34C2C-EC78-4722-8998-55C118F1D2E3}" srcOrd="3" destOrd="0" parTransId="{CD3C5170-092D-432C-9DD9-1929CFCFF60E}" sibTransId="{816B68EC-2257-41BB-8196-96984D1FB05B}"/>
    <dgm:cxn modelId="{3A871032-8F33-4126-9612-821012DE1520}" type="presOf" srcId="{C4F0306C-0928-456B-8BA3-BFECF0BDA345}" destId="{D60CF567-C340-4CEB-8B02-A9D3F71C5626}" srcOrd="0" destOrd="1" presId="urn:microsoft.com/office/officeart/2005/8/layout/hProcess4"/>
    <dgm:cxn modelId="{0AB2AA38-1803-4411-9E4A-D5A57E61DB5F}" type="presOf" srcId="{0EB84561-64C5-4DBE-A854-1777D3439CED}" destId="{86EE54B2-1F37-4C05-9DF0-8DE106490B6D}" srcOrd="0" destOrd="0" presId="urn:microsoft.com/office/officeart/2005/8/layout/hProcess4"/>
    <dgm:cxn modelId="{51CDF438-4AA1-4155-81E0-14AD2C8A5A12}" srcId="{70B34C2C-EC78-4722-8998-55C118F1D2E3}" destId="{B00A732A-927B-4271-85C4-8D7E7834A7A6}" srcOrd="0" destOrd="0" parTransId="{78AB7724-F4F3-49B1-8681-5E3DEC943F79}" sibTransId="{50B4ACAE-6A0C-4449-B6A9-56555C41CE67}"/>
    <dgm:cxn modelId="{6E388B3A-6671-4400-9A20-AC0EDF9F261D}" srcId="{70B34C2C-EC78-4722-8998-55C118F1D2E3}" destId="{25EAB10D-51C0-421A-A66B-419E1504FE0F}" srcOrd="1" destOrd="0" parTransId="{3CFDD4ED-8A09-4EAE-8FFF-7E5D1199A7FA}" sibTransId="{ECB8596F-C9D3-4554-BD5B-98B64B3B742A}"/>
    <dgm:cxn modelId="{8BFDD33F-4AA7-4F64-B46B-9F81EA15EFF6}" srcId="{6D9465A9-3B1A-471C-A3EE-BFFAD9F58531}" destId="{3A06923D-753B-4E0D-86D5-D5ABC6CA17E9}" srcOrd="3" destOrd="0" parTransId="{8F8B89D7-B75D-4218-BF31-223D60D5F183}" sibTransId="{DB7C9134-C14C-4642-BDA0-026C22AB34CE}"/>
    <dgm:cxn modelId="{E8504C5D-ADCA-4BA7-A60C-AEEAA390E163}" type="presOf" srcId="{187A0073-936E-4A6E-8E57-BCCE61F0CAC6}" destId="{D60CF567-C340-4CEB-8B02-A9D3F71C5626}" srcOrd="0" destOrd="0" presId="urn:microsoft.com/office/officeart/2005/8/layout/hProcess4"/>
    <dgm:cxn modelId="{3F456463-86D8-480D-BA69-7DDBEF9471E8}" type="presOf" srcId="{187A0073-936E-4A6E-8E57-BCCE61F0CAC6}" destId="{041FE69B-A7D3-49B5-B03B-7E9481C9D42F}" srcOrd="1" destOrd="0" presId="urn:microsoft.com/office/officeart/2005/8/layout/hProcess4"/>
    <dgm:cxn modelId="{5312C363-6DA9-485E-BBAD-C2E65D4E50FE}" type="presOf" srcId="{B060FE96-2AFF-4DBF-BFDB-8376E8F83167}" destId="{93A6CFCE-FEDE-41F5-9524-9EDFC92231B5}" srcOrd="1" destOrd="2" presId="urn:microsoft.com/office/officeart/2005/8/layout/hProcess4"/>
    <dgm:cxn modelId="{9F7FFF44-1563-491E-BDB7-DFA8A61AC7D8}" srcId="{423443D4-D914-4DF6-AB1C-1547CC908AF4}" destId="{B060FE96-2AFF-4DBF-BFDB-8376E8F83167}" srcOrd="2" destOrd="0" parTransId="{D640C82E-B867-4038-BDEB-1CE10EE59379}" sibTransId="{C111B6FF-1084-45F6-A058-CA9A54F2ACD7}"/>
    <dgm:cxn modelId="{6B671865-7D90-4949-9115-EC5379E34D24}" srcId="{423443D4-D914-4DF6-AB1C-1547CC908AF4}" destId="{98D7EC21-A3A8-4DFF-96E1-A2FCDD0B48F2}" srcOrd="1" destOrd="0" parTransId="{7DD211D1-D3C0-482A-BFDB-E238CC74D7C0}" sibTransId="{1CC1A3A1-94B9-41FE-95A0-B7F1CBF2B4E3}"/>
    <dgm:cxn modelId="{BFD9EB45-DEC4-4349-AE78-F1CD8F2260C3}" type="presOf" srcId="{B77D3CC4-E8FC-4C12-9237-6060E215B928}" destId="{4744A1CE-12F9-444F-83AD-E08018E6311D}" srcOrd="0" destOrd="2" presId="urn:microsoft.com/office/officeart/2005/8/layout/hProcess4"/>
    <dgm:cxn modelId="{93EE6246-9F41-4890-9381-DED358BBE462}" srcId="{0296860B-A702-403B-A415-BD53BF7807C1}" destId="{C387F117-EDB3-41D6-9B0E-96C37D0E39AB}" srcOrd="2" destOrd="0" parTransId="{B9BAA42B-5565-48F1-A05C-CA916D46CAD7}" sibTransId="{AC013FAE-EC2B-445B-B411-DA2B3F69CD39}"/>
    <dgm:cxn modelId="{6AB3736A-D0F8-4313-B889-4C27BBE45A9B}" type="presOf" srcId="{423443D4-D914-4DF6-AB1C-1547CC908AF4}" destId="{BBF4A387-EDE2-450F-A014-0CF41D7FCB12}" srcOrd="0" destOrd="0" presId="urn:microsoft.com/office/officeart/2005/8/layout/hProcess4"/>
    <dgm:cxn modelId="{AD2FAE6B-BFAB-46A8-B096-0F4A89D6B850}" type="presOf" srcId="{AC013FAE-EC2B-445B-B411-DA2B3F69CD39}" destId="{264F7102-5C8B-4AD4-9791-582E6394CB05}" srcOrd="0" destOrd="0" presId="urn:microsoft.com/office/officeart/2005/8/layout/hProcess4"/>
    <dgm:cxn modelId="{0BE6A151-0292-4158-B49B-809EF63EC37A}" srcId="{C387F117-EDB3-41D6-9B0E-96C37D0E39AB}" destId="{E4DC22F3-E76C-4B23-8705-D5E8F2AF96F8}" srcOrd="2" destOrd="0" parTransId="{2C6C6C77-D67E-4C71-8935-01B4615BCA8A}" sibTransId="{C97F5259-B69A-4FFC-B765-A6C73EBD0EEA}"/>
    <dgm:cxn modelId="{83661D72-A518-4695-B26D-D1D6D7BEB489}" type="presOf" srcId="{D3B6D153-5127-48FA-B0E3-1C7743AF3A11}" destId="{93A6CFCE-FEDE-41F5-9524-9EDFC92231B5}" srcOrd="1" destOrd="0" presId="urn:microsoft.com/office/officeart/2005/8/layout/hProcess4"/>
    <dgm:cxn modelId="{DB85D37E-00D6-49C9-8E62-82BB188AD1BD}" type="presOf" srcId="{6D9465A9-3B1A-471C-A3EE-BFFAD9F58531}" destId="{28BA0D29-5707-4A1D-84C1-0E2D7581A132}" srcOrd="0" destOrd="0" presId="urn:microsoft.com/office/officeart/2005/8/layout/hProcess4"/>
    <dgm:cxn modelId="{49EACD81-6EE9-4133-BEB3-8EA7D6142A0A}" type="presOf" srcId="{B77D3CC4-E8FC-4C12-9237-6060E215B928}" destId="{34C35CE3-5CEC-44FC-9158-D2C7DFFD5FEF}" srcOrd="1" destOrd="2" presId="urn:microsoft.com/office/officeart/2005/8/layout/hProcess4"/>
    <dgm:cxn modelId="{92113388-E688-40FE-A9AD-3D346BED1FCE}" srcId="{6D9465A9-3B1A-471C-A3EE-BFFAD9F58531}" destId="{B77D3CC4-E8FC-4C12-9237-6060E215B928}" srcOrd="2" destOrd="0" parTransId="{78B86569-4D61-4A18-873E-106D71C6AF90}" sibTransId="{BAF260B6-CD54-4F93-92DE-B921511E8E64}"/>
    <dgm:cxn modelId="{175F8289-78BA-42AB-B178-DF1CF9EF0D6E}" type="presOf" srcId="{98D7EC21-A3A8-4DFF-96E1-A2FCDD0B48F2}" destId="{93A6CFCE-FEDE-41F5-9524-9EDFC92231B5}" srcOrd="1" destOrd="1" presId="urn:microsoft.com/office/officeart/2005/8/layout/hProcess4"/>
    <dgm:cxn modelId="{03D9E099-E580-48A3-94C2-6E47FC2E9609}" type="presOf" srcId="{25EAB10D-51C0-421A-A66B-419E1504FE0F}" destId="{15A17BBC-3F78-410F-BF55-3DD68395E71F}" srcOrd="1" destOrd="1" presId="urn:microsoft.com/office/officeart/2005/8/layout/hProcess4"/>
    <dgm:cxn modelId="{58A0CF9B-6952-4398-9255-28E92F950FBB}" type="presOf" srcId="{B00A732A-927B-4271-85C4-8D7E7834A7A6}" destId="{CD3231B7-FAF7-4F33-8C6B-7A82D8B93C52}" srcOrd="0" destOrd="0" presId="urn:microsoft.com/office/officeart/2005/8/layout/hProcess4"/>
    <dgm:cxn modelId="{E6FEBD9E-2F14-4BD8-B33C-6D18778109B1}" type="presOf" srcId="{3A06923D-753B-4E0D-86D5-D5ABC6CA17E9}" destId="{4744A1CE-12F9-444F-83AD-E08018E6311D}" srcOrd="0" destOrd="3" presId="urn:microsoft.com/office/officeart/2005/8/layout/hProcess4"/>
    <dgm:cxn modelId="{D9C6D0A6-E565-49BA-8619-F151171DF171}" type="presOf" srcId="{C41E1763-E525-42A6-94C1-A2ED6EC19801}" destId="{F7356C16-6CF1-4B0A-8CBF-BD6584340CD5}" srcOrd="0" destOrd="0" presId="urn:microsoft.com/office/officeart/2005/8/layout/hProcess4"/>
    <dgm:cxn modelId="{3A691DAD-AD18-4DA2-935E-8701EC8B6A66}" type="presOf" srcId="{25EAB10D-51C0-421A-A66B-419E1504FE0F}" destId="{CD3231B7-FAF7-4F33-8C6B-7A82D8B93C52}" srcOrd="0" destOrd="1" presId="urn:microsoft.com/office/officeart/2005/8/layout/hProcess4"/>
    <dgm:cxn modelId="{2B4FE2AF-57A8-4C81-8B40-BC50EA8545D8}" type="presOf" srcId="{C387F117-EDB3-41D6-9B0E-96C37D0E39AB}" destId="{0EA70329-DDBF-435B-A402-6C19F2961AAD}" srcOrd="0" destOrd="0" presId="urn:microsoft.com/office/officeart/2005/8/layout/hProcess4"/>
    <dgm:cxn modelId="{57AEA9B2-21A9-458A-824B-DFF455CDDDE3}" type="presOf" srcId="{3A06923D-753B-4E0D-86D5-D5ABC6CA17E9}" destId="{34C35CE3-5CEC-44FC-9158-D2C7DFFD5FEF}" srcOrd="1" destOrd="3" presId="urn:microsoft.com/office/officeart/2005/8/layout/hProcess4"/>
    <dgm:cxn modelId="{1413D8B2-05AE-4E76-A608-F9A5A757E1CC}" type="presOf" srcId="{BECDAFA3-1144-4754-9ACA-BFB8F2B31FDE}" destId="{34C35CE3-5CEC-44FC-9158-D2C7DFFD5FEF}" srcOrd="1" destOrd="0" presId="urn:microsoft.com/office/officeart/2005/8/layout/hProcess4"/>
    <dgm:cxn modelId="{0CADEABC-BBA9-483A-B41A-235E50B84055}" type="presOf" srcId="{0296860B-A702-403B-A415-BD53BF7807C1}" destId="{7BA66E56-3A73-4E9B-A0FB-94587D372DF1}" srcOrd="0" destOrd="0" presId="urn:microsoft.com/office/officeart/2005/8/layout/hProcess4"/>
    <dgm:cxn modelId="{7E2C27C4-60EB-4F05-99B9-820E058157C0}" type="presOf" srcId="{B8FB1F0D-4940-49F9-B803-36797BBE18EE}" destId="{93A6CFCE-FEDE-41F5-9524-9EDFC92231B5}" srcOrd="1" destOrd="3" presId="urn:microsoft.com/office/officeart/2005/8/layout/hProcess4"/>
    <dgm:cxn modelId="{27DF8BCC-6B17-4E6B-8655-167BE6591687}" type="presOf" srcId="{C4F0306C-0928-456B-8BA3-BFECF0BDA345}" destId="{041FE69B-A7D3-49B5-B03B-7E9481C9D42F}" srcOrd="1" destOrd="1" presId="urn:microsoft.com/office/officeart/2005/8/layout/hProcess4"/>
    <dgm:cxn modelId="{B72AC1D0-2977-4B1F-B8C0-E8A56F81B632}" srcId="{0296860B-A702-403B-A415-BD53BF7807C1}" destId="{6D9465A9-3B1A-471C-A3EE-BFFAD9F58531}" srcOrd="1" destOrd="0" parTransId="{820C9F41-D8B0-47A2-A31A-F5D925FD90D9}" sibTransId="{C41E1763-E525-42A6-94C1-A2ED6EC19801}"/>
    <dgm:cxn modelId="{D7AAD1D5-4BF8-450F-93E1-2156378CA171}" type="presOf" srcId="{BECDAFA3-1144-4754-9ACA-BFB8F2B31FDE}" destId="{4744A1CE-12F9-444F-83AD-E08018E6311D}" srcOrd="0" destOrd="0" presId="urn:microsoft.com/office/officeart/2005/8/layout/hProcess4"/>
    <dgm:cxn modelId="{ED319AD7-7A4A-40E0-BD66-163BBA2299A2}" srcId="{423443D4-D914-4DF6-AB1C-1547CC908AF4}" destId="{D3B6D153-5127-48FA-B0E3-1C7743AF3A11}" srcOrd="0" destOrd="0" parTransId="{04EBEB8F-9D90-41F3-A616-F0E7FE455087}" sibTransId="{58828F27-7AE3-4837-9259-1703DCE0AEC4}"/>
    <dgm:cxn modelId="{6F8D82DB-99FA-4DD7-B78F-97171D6AF91D}" srcId="{423443D4-D914-4DF6-AB1C-1547CC908AF4}" destId="{B8FB1F0D-4940-49F9-B803-36797BBE18EE}" srcOrd="3" destOrd="0" parTransId="{0C31DFEF-6636-4387-8A3F-104021D1235D}" sibTransId="{C402DD93-D29F-49B9-8408-5FF1C205C3F3}"/>
    <dgm:cxn modelId="{C07F89DE-3AF2-4AF6-89D8-68EA83DAAE23}" type="presOf" srcId="{E4DC22F3-E76C-4B23-8705-D5E8F2AF96F8}" destId="{D60CF567-C340-4CEB-8B02-A9D3F71C5626}" srcOrd="0" destOrd="2" presId="urn:microsoft.com/office/officeart/2005/8/layout/hProcess4"/>
    <dgm:cxn modelId="{C9F38EED-A4B0-4979-A0DA-903D7CCA53B9}" type="presOf" srcId="{B060FE96-2AFF-4DBF-BFDB-8376E8F83167}" destId="{176B72E3-86C6-4C0C-BCF1-5D03FA9D59B1}" srcOrd="0" destOrd="2" presId="urn:microsoft.com/office/officeart/2005/8/layout/hProcess4"/>
    <dgm:cxn modelId="{A6DB5DF1-8FF6-4E6B-8C49-751C24B55C4C}" type="presOf" srcId="{D8B83141-3E56-4F51-906E-7010DE27705E}" destId="{4744A1CE-12F9-444F-83AD-E08018E6311D}" srcOrd="0" destOrd="1" presId="urn:microsoft.com/office/officeart/2005/8/layout/hProcess4"/>
    <dgm:cxn modelId="{BD8434FA-F7E4-41FA-BF4B-99D0FC0B2F8D}" type="presOf" srcId="{B8FB1F0D-4940-49F9-B803-36797BBE18EE}" destId="{176B72E3-86C6-4C0C-BCF1-5D03FA9D59B1}" srcOrd="0" destOrd="3" presId="urn:microsoft.com/office/officeart/2005/8/layout/hProcess4"/>
    <dgm:cxn modelId="{C4DF4CFC-4982-4EA3-A5E1-C96D1A013666}" type="presOf" srcId="{98D7EC21-A3A8-4DFF-96E1-A2FCDD0B48F2}" destId="{176B72E3-86C6-4C0C-BCF1-5D03FA9D59B1}" srcOrd="0" destOrd="1" presId="urn:microsoft.com/office/officeart/2005/8/layout/hProcess4"/>
    <dgm:cxn modelId="{5D6AE7FF-0312-447A-A4AE-CF17216EA6B6}" type="presOf" srcId="{D8B83141-3E56-4F51-906E-7010DE27705E}" destId="{34C35CE3-5CEC-44FC-9158-D2C7DFFD5FEF}" srcOrd="1" destOrd="1" presId="urn:microsoft.com/office/officeart/2005/8/layout/hProcess4"/>
    <dgm:cxn modelId="{7A251FBE-726E-4CE9-9559-D4479BF7DC7C}" type="presParOf" srcId="{7BA66E56-3A73-4E9B-A0FB-94587D372DF1}" destId="{DEBB9620-78CC-4995-AD7E-CD06D43BFD42}" srcOrd="0" destOrd="0" presId="urn:microsoft.com/office/officeart/2005/8/layout/hProcess4"/>
    <dgm:cxn modelId="{08F61217-34E6-44D2-A4A7-CF9DD1C31E35}" type="presParOf" srcId="{7BA66E56-3A73-4E9B-A0FB-94587D372DF1}" destId="{ED3D8F98-708B-4B13-BCAD-64C9211B20AB}" srcOrd="1" destOrd="0" presId="urn:microsoft.com/office/officeart/2005/8/layout/hProcess4"/>
    <dgm:cxn modelId="{C6DBF3EA-1A9F-4E91-80A9-8347332A87B4}" type="presParOf" srcId="{7BA66E56-3A73-4E9B-A0FB-94587D372DF1}" destId="{552C2416-187F-4552-BF7F-CD7C983EDD54}" srcOrd="2" destOrd="0" presId="urn:microsoft.com/office/officeart/2005/8/layout/hProcess4"/>
    <dgm:cxn modelId="{69F24080-A77E-4C24-A96C-646A95024C45}" type="presParOf" srcId="{552C2416-187F-4552-BF7F-CD7C983EDD54}" destId="{C95F3254-1578-4560-BB6C-DC47B9402A48}" srcOrd="0" destOrd="0" presId="urn:microsoft.com/office/officeart/2005/8/layout/hProcess4"/>
    <dgm:cxn modelId="{FD04DF28-E270-4EE4-A652-CF8A844B9781}" type="presParOf" srcId="{C95F3254-1578-4560-BB6C-DC47B9402A48}" destId="{BADFEF56-0FAB-4BCD-8779-232C6A0B8A54}" srcOrd="0" destOrd="0" presId="urn:microsoft.com/office/officeart/2005/8/layout/hProcess4"/>
    <dgm:cxn modelId="{6DA422B7-03F0-4D9D-8AFF-2EDA1434D3AE}" type="presParOf" srcId="{C95F3254-1578-4560-BB6C-DC47B9402A48}" destId="{176B72E3-86C6-4C0C-BCF1-5D03FA9D59B1}" srcOrd="1" destOrd="0" presId="urn:microsoft.com/office/officeart/2005/8/layout/hProcess4"/>
    <dgm:cxn modelId="{5886AB0D-0E7A-456C-A62D-0651BC6013C0}" type="presParOf" srcId="{C95F3254-1578-4560-BB6C-DC47B9402A48}" destId="{93A6CFCE-FEDE-41F5-9524-9EDFC92231B5}" srcOrd="2" destOrd="0" presId="urn:microsoft.com/office/officeart/2005/8/layout/hProcess4"/>
    <dgm:cxn modelId="{41E847C4-A94A-439C-90BD-60B4CBEDC71E}" type="presParOf" srcId="{C95F3254-1578-4560-BB6C-DC47B9402A48}" destId="{BBF4A387-EDE2-450F-A014-0CF41D7FCB12}" srcOrd="3" destOrd="0" presId="urn:microsoft.com/office/officeart/2005/8/layout/hProcess4"/>
    <dgm:cxn modelId="{FF561C19-E36E-4895-99A3-E875DFF95F24}" type="presParOf" srcId="{C95F3254-1578-4560-BB6C-DC47B9402A48}" destId="{B75376A5-84DE-4EC7-879A-FD7DCD9826D7}" srcOrd="4" destOrd="0" presId="urn:microsoft.com/office/officeart/2005/8/layout/hProcess4"/>
    <dgm:cxn modelId="{5A7232B6-0A83-40D4-9AA0-2EEB15CEA3AD}" type="presParOf" srcId="{552C2416-187F-4552-BF7F-CD7C983EDD54}" destId="{86EE54B2-1F37-4C05-9DF0-8DE106490B6D}" srcOrd="1" destOrd="0" presId="urn:microsoft.com/office/officeart/2005/8/layout/hProcess4"/>
    <dgm:cxn modelId="{F70AC354-7103-4D0E-9894-474592C95942}" type="presParOf" srcId="{552C2416-187F-4552-BF7F-CD7C983EDD54}" destId="{B743DA63-81C0-4D86-84CE-7D8268C676E8}" srcOrd="2" destOrd="0" presId="urn:microsoft.com/office/officeart/2005/8/layout/hProcess4"/>
    <dgm:cxn modelId="{86DD8F38-6A82-4FAB-B565-ADA5D827587F}" type="presParOf" srcId="{B743DA63-81C0-4D86-84CE-7D8268C676E8}" destId="{2F82A0B4-6B7F-40DE-B0FD-A97385E2940A}" srcOrd="0" destOrd="0" presId="urn:microsoft.com/office/officeart/2005/8/layout/hProcess4"/>
    <dgm:cxn modelId="{7C380239-65C4-4732-9613-4D23AAADCC27}" type="presParOf" srcId="{B743DA63-81C0-4D86-84CE-7D8268C676E8}" destId="{4744A1CE-12F9-444F-83AD-E08018E6311D}" srcOrd="1" destOrd="0" presId="urn:microsoft.com/office/officeart/2005/8/layout/hProcess4"/>
    <dgm:cxn modelId="{AE96268F-C50E-41BE-B1AE-6888DE533F20}" type="presParOf" srcId="{B743DA63-81C0-4D86-84CE-7D8268C676E8}" destId="{34C35CE3-5CEC-44FC-9158-D2C7DFFD5FEF}" srcOrd="2" destOrd="0" presId="urn:microsoft.com/office/officeart/2005/8/layout/hProcess4"/>
    <dgm:cxn modelId="{949A3EDD-C434-4BB9-B7D4-9522BE2E9E6B}" type="presParOf" srcId="{B743DA63-81C0-4D86-84CE-7D8268C676E8}" destId="{28BA0D29-5707-4A1D-84C1-0E2D7581A132}" srcOrd="3" destOrd="0" presId="urn:microsoft.com/office/officeart/2005/8/layout/hProcess4"/>
    <dgm:cxn modelId="{D1BD8D0C-6CC0-4AAA-AE8B-4C2A51D88488}" type="presParOf" srcId="{B743DA63-81C0-4D86-84CE-7D8268C676E8}" destId="{6431A784-CDF3-488D-8CDC-4D045B3256A8}" srcOrd="4" destOrd="0" presId="urn:microsoft.com/office/officeart/2005/8/layout/hProcess4"/>
    <dgm:cxn modelId="{03CF41A6-CB08-4AE2-83CC-A78B3E480B14}" type="presParOf" srcId="{552C2416-187F-4552-BF7F-CD7C983EDD54}" destId="{F7356C16-6CF1-4B0A-8CBF-BD6584340CD5}" srcOrd="3" destOrd="0" presId="urn:microsoft.com/office/officeart/2005/8/layout/hProcess4"/>
    <dgm:cxn modelId="{C9717774-FD78-4B25-A937-3F8FE1B59C3F}" type="presParOf" srcId="{552C2416-187F-4552-BF7F-CD7C983EDD54}" destId="{1E1D0BB7-2B31-4A6D-9ED9-68BA240DFADD}" srcOrd="4" destOrd="0" presId="urn:microsoft.com/office/officeart/2005/8/layout/hProcess4"/>
    <dgm:cxn modelId="{58A4751C-D2A8-4D3D-9740-E7424A68E3AD}" type="presParOf" srcId="{1E1D0BB7-2B31-4A6D-9ED9-68BA240DFADD}" destId="{D18729A1-8FC1-455A-BD0A-A493C48D0033}" srcOrd="0" destOrd="0" presId="urn:microsoft.com/office/officeart/2005/8/layout/hProcess4"/>
    <dgm:cxn modelId="{6B5A67F5-5640-4EC7-9C2D-B3A9AA7FB548}" type="presParOf" srcId="{1E1D0BB7-2B31-4A6D-9ED9-68BA240DFADD}" destId="{D60CF567-C340-4CEB-8B02-A9D3F71C5626}" srcOrd="1" destOrd="0" presId="urn:microsoft.com/office/officeart/2005/8/layout/hProcess4"/>
    <dgm:cxn modelId="{780EB5A2-29F0-4FDF-BEE6-8318E1F02E0A}" type="presParOf" srcId="{1E1D0BB7-2B31-4A6D-9ED9-68BA240DFADD}" destId="{041FE69B-A7D3-49B5-B03B-7E9481C9D42F}" srcOrd="2" destOrd="0" presId="urn:microsoft.com/office/officeart/2005/8/layout/hProcess4"/>
    <dgm:cxn modelId="{C5075E37-766C-47A1-8066-CD648DCEC52F}" type="presParOf" srcId="{1E1D0BB7-2B31-4A6D-9ED9-68BA240DFADD}" destId="{0EA70329-DDBF-435B-A402-6C19F2961AAD}" srcOrd="3" destOrd="0" presId="urn:microsoft.com/office/officeart/2005/8/layout/hProcess4"/>
    <dgm:cxn modelId="{45B14995-EA58-4F70-8872-40FADB09BEA5}" type="presParOf" srcId="{1E1D0BB7-2B31-4A6D-9ED9-68BA240DFADD}" destId="{17972017-4E96-4650-A88B-EE167B0FCD32}" srcOrd="4" destOrd="0" presId="urn:microsoft.com/office/officeart/2005/8/layout/hProcess4"/>
    <dgm:cxn modelId="{21C7BB71-B926-4BF9-958C-FFAC3576C8DE}" type="presParOf" srcId="{552C2416-187F-4552-BF7F-CD7C983EDD54}" destId="{264F7102-5C8B-4AD4-9791-582E6394CB05}" srcOrd="5" destOrd="0" presId="urn:microsoft.com/office/officeart/2005/8/layout/hProcess4"/>
    <dgm:cxn modelId="{49D3A790-0642-4EAD-B498-1FB7F09C704E}" type="presParOf" srcId="{552C2416-187F-4552-BF7F-CD7C983EDD54}" destId="{B09D8B7E-9099-498B-921E-9334A1548395}" srcOrd="6" destOrd="0" presId="urn:microsoft.com/office/officeart/2005/8/layout/hProcess4"/>
    <dgm:cxn modelId="{A8CBC86C-693D-4125-BF70-7584C6C91AE1}" type="presParOf" srcId="{B09D8B7E-9099-498B-921E-9334A1548395}" destId="{DF282DF2-C27D-44C6-83AC-C3A4654AD02F}" srcOrd="0" destOrd="0" presId="urn:microsoft.com/office/officeart/2005/8/layout/hProcess4"/>
    <dgm:cxn modelId="{632B4E23-99D2-4A45-8753-72F4402C49E6}" type="presParOf" srcId="{B09D8B7E-9099-498B-921E-9334A1548395}" destId="{CD3231B7-FAF7-4F33-8C6B-7A82D8B93C52}" srcOrd="1" destOrd="0" presId="urn:microsoft.com/office/officeart/2005/8/layout/hProcess4"/>
    <dgm:cxn modelId="{46C00619-9C52-4C3B-9C6C-26C7F5B34F2D}" type="presParOf" srcId="{B09D8B7E-9099-498B-921E-9334A1548395}" destId="{15A17BBC-3F78-410F-BF55-3DD68395E71F}" srcOrd="2" destOrd="0" presId="urn:microsoft.com/office/officeart/2005/8/layout/hProcess4"/>
    <dgm:cxn modelId="{42BC347D-578B-49F0-8597-A2C23C5AA3F3}" type="presParOf" srcId="{B09D8B7E-9099-498B-921E-9334A1548395}" destId="{1C37EE43-69F5-4015-BE01-2F7F212DA08D}" srcOrd="3" destOrd="0" presId="urn:microsoft.com/office/officeart/2005/8/layout/hProcess4"/>
    <dgm:cxn modelId="{8F27E42E-6514-4C5D-A5EB-95E887F1B962}" type="presParOf" srcId="{B09D8B7E-9099-498B-921E-9334A1548395}" destId="{D54ECC3F-6380-44CB-A307-2EE456EB1E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296860B-A702-403B-A415-BD53BF7807C1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3443D4-D914-4DF6-AB1C-1547CC908AF4}">
      <dgm:prSet phldrT="[Text]" phldr="0"/>
      <dgm:spPr/>
      <dgm:t>
        <a:bodyPr/>
        <a:lstStyle/>
        <a:p>
          <a:r>
            <a:rPr lang="nl-BE" dirty="0"/>
            <a:t>AI in volcano seismology</a:t>
          </a:r>
          <a:endParaRPr lang="en-US" dirty="0"/>
        </a:p>
      </dgm:t>
    </dgm:pt>
    <dgm:pt modelId="{165E85B6-E8F1-441D-A56E-CB1F03F61879}" type="parTrans" cxnId="{B61CCA1D-D81E-4E31-9A14-2407033DE90A}">
      <dgm:prSet/>
      <dgm:spPr/>
      <dgm:t>
        <a:bodyPr/>
        <a:lstStyle/>
        <a:p>
          <a:endParaRPr lang="en-US"/>
        </a:p>
      </dgm:t>
    </dgm:pt>
    <dgm:pt modelId="{0EB84561-64C5-4DBE-A854-1777D3439CED}" type="sibTrans" cxnId="{B61CCA1D-D81E-4E31-9A14-2407033DE90A}">
      <dgm:prSet/>
      <dgm:spPr/>
      <dgm:t>
        <a:bodyPr/>
        <a:lstStyle/>
        <a:p>
          <a:endParaRPr lang="en-US"/>
        </a:p>
      </dgm:t>
    </dgm:pt>
    <dgm:pt modelId="{D3B6D153-5127-48FA-B0E3-1C7743AF3A11}">
      <dgm:prSet phldrT="[Text]" phldr="0"/>
      <dgm:spPr/>
      <dgm:t>
        <a:bodyPr/>
        <a:lstStyle/>
        <a:p>
          <a:endParaRPr lang="en-US" b="1" dirty="0"/>
        </a:p>
      </dgm:t>
    </dgm:pt>
    <dgm:pt modelId="{04EBEB8F-9D90-41F3-A616-F0E7FE455087}" type="parTrans" cxnId="{ED319AD7-7A4A-40E0-BD66-163BBA2299A2}">
      <dgm:prSet/>
      <dgm:spPr/>
      <dgm:t>
        <a:bodyPr/>
        <a:lstStyle/>
        <a:p>
          <a:endParaRPr lang="en-US"/>
        </a:p>
      </dgm:t>
    </dgm:pt>
    <dgm:pt modelId="{58828F27-7AE3-4837-9259-1703DCE0AEC4}" type="sibTrans" cxnId="{ED319AD7-7A4A-40E0-BD66-163BBA2299A2}">
      <dgm:prSet/>
      <dgm:spPr/>
      <dgm:t>
        <a:bodyPr/>
        <a:lstStyle/>
        <a:p>
          <a:endParaRPr lang="en-US"/>
        </a:p>
      </dgm:t>
    </dgm:pt>
    <dgm:pt modelId="{6D9465A9-3B1A-471C-A3EE-BFFAD9F58531}">
      <dgm:prSet phldrT="[Text]" phldr="0"/>
      <dgm:spPr/>
      <dgm:t>
        <a:bodyPr/>
        <a:lstStyle/>
        <a:p>
          <a:r>
            <a:rPr lang="nl-BE" dirty="0"/>
            <a:t>Promising AI-based methods</a:t>
          </a:r>
        </a:p>
      </dgm:t>
    </dgm:pt>
    <dgm:pt modelId="{820C9F41-D8B0-47A2-A31A-F5D925FD90D9}" type="parTrans" cxnId="{B72AC1D0-2977-4B1F-B8C0-E8A56F81B632}">
      <dgm:prSet/>
      <dgm:spPr/>
      <dgm:t>
        <a:bodyPr/>
        <a:lstStyle/>
        <a:p>
          <a:endParaRPr lang="en-US"/>
        </a:p>
      </dgm:t>
    </dgm:pt>
    <dgm:pt modelId="{C41E1763-E525-42A6-94C1-A2ED6EC19801}" type="sibTrans" cxnId="{B72AC1D0-2977-4B1F-B8C0-E8A56F81B632}">
      <dgm:prSet/>
      <dgm:spPr/>
      <dgm:t>
        <a:bodyPr/>
        <a:lstStyle/>
        <a:p>
          <a:endParaRPr lang="en-US"/>
        </a:p>
      </dgm:t>
    </dgm:pt>
    <dgm:pt modelId="{BECDAFA3-1144-4754-9ACA-BFB8F2B31FDE}">
      <dgm:prSet phldrT="[Text]" phldr="0"/>
      <dgm:spPr/>
      <dgm:t>
        <a:bodyPr/>
        <a:lstStyle/>
        <a:p>
          <a:r>
            <a:rPr lang="nl-BE" dirty="0"/>
            <a:t>Event detection</a:t>
          </a:r>
          <a:endParaRPr lang="en-US" dirty="0"/>
        </a:p>
      </dgm:t>
    </dgm:pt>
    <dgm:pt modelId="{20C52721-C591-47ED-A786-09F443C0027B}" type="parTrans" cxnId="{4C2F0E1A-3A2D-420B-911C-E288230AF069}">
      <dgm:prSet/>
      <dgm:spPr/>
      <dgm:t>
        <a:bodyPr/>
        <a:lstStyle/>
        <a:p>
          <a:endParaRPr lang="en-US"/>
        </a:p>
      </dgm:t>
    </dgm:pt>
    <dgm:pt modelId="{E495DB0B-366F-49A1-A12C-6E872D71BB75}" type="sibTrans" cxnId="{4C2F0E1A-3A2D-420B-911C-E288230AF069}">
      <dgm:prSet/>
      <dgm:spPr/>
      <dgm:t>
        <a:bodyPr/>
        <a:lstStyle/>
        <a:p>
          <a:endParaRPr lang="en-US"/>
        </a:p>
      </dgm:t>
    </dgm:pt>
    <dgm:pt modelId="{C387F117-EDB3-41D6-9B0E-96C37D0E39AB}">
      <dgm:prSet phldrT="[Text]" phldr="0"/>
      <dgm:spPr/>
      <dgm:t>
        <a:bodyPr/>
        <a:lstStyle/>
        <a:p>
          <a:r>
            <a:rPr lang="nl-BE" dirty="0"/>
            <a:t>Operational integration of AI</a:t>
          </a:r>
          <a:endParaRPr lang="en-US" dirty="0"/>
        </a:p>
      </dgm:t>
    </dgm:pt>
    <dgm:pt modelId="{B9BAA42B-5565-48F1-A05C-CA916D46CAD7}" type="parTrans" cxnId="{93EE6246-9F41-4890-9381-DED358BBE462}">
      <dgm:prSet/>
      <dgm:spPr/>
      <dgm:t>
        <a:bodyPr/>
        <a:lstStyle/>
        <a:p>
          <a:endParaRPr lang="en-US"/>
        </a:p>
      </dgm:t>
    </dgm:pt>
    <dgm:pt modelId="{AC013FAE-EC2B-445B-B411-DA2B3F69CD39}" type="sibTrans" cxnId="{93EE6246-9F41-4890-9381-DED358BBE46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87A0073-936E-4A6E-8E57-BCCE61F0CAC6}">
      <dgm:prSet phldrT="[Text]" phldr="0"/>
      <dgm:spPr/>
      <dgm:t>
        <a:bodyPr/>
        <a:lstStyle/>
        <a:p>
          <a:r>
            <a:rPr lang="nl-BE" dirty="0"/>
            <a:t>Integration of AI outputs into (A) real-time monitoring &amp; (B) decision workflows</a:t>
          </a:r>
          <a:endParaRPr lang="en-US" dirty="0"/>
        </a:p>
      </dgm:t>
    </dgm:pt>
    <dgm:pt modelId="{E189AA7C-B701-40F3-865D-A5CCAA9F08F8}" type="parTrans" cxnId="{C2505D02-984D-4CE3-B14D-26D9617D7E8B}">
      <dgm:prSet/>
      <dgm:spPr/>
      <dgm:t>
        <a:bodyPr/>
        <a:lstStyle/>
        <a:p>
          <a:endParaRPr lang="en-US"/>
        </a:p>
      </dgm:t>
    </dgm:pt>
    <dgm:pt modelId="{945D42FF-DB6C-4999-BB03-3633109D2945}" type="sibTrans" cxnId="{C2505D02-984D-4CE3-B14D-26D9617D7E8B}">
      <dgm:prSet/>
      <dgm:spPr/>
      <dgm:t>
        <a:bodyPr/>
        <a:lstStyle/>
        <a:p>
          <a:endParaRPr lang="en-US"/>
        </a:p>
      </dgm:t>
    </dgm:pt>
    <dgm:pt modelId="{E4DC22F3-E76C-4B23-8705-D5E8F2AF96F8}">
      <dgm:prSet phldrT="[Text]" phldr="0"/>
      <dgm:spPr/>
      <dgm:t>
        <a:bodyPr/>
        <a:lstStyle/>
        <a:p>
          <a:endParaRPr lang="en-US" dirty="0"/>
        </a:p>
      </dgm:t>
    </dgm:pt>
    <dgm:pt modelId="{2C6C6C77-D67E-4C71-8935-01B4615BCA8A}" type="parTrans" cxnId="{0BE6A151-0292-4158-B49B-809EF63EC37A}">
      <dgm:prSet/>
      <dgm:spPr/>
      <dgm:t>
        <a:bodyPr/>
        <a:lstStyle/>
        <a:p>
          <a:endParaRPr lang="en-US"/>
        </a:p>
      </dgm:t>
    </dgm:pt>
    <dgm:pt modelId="{C97F5259-B69A-4FFC-B765-A6C73EBD0EEA}" type="sibTrans" cxnId="{0BE6A151-0292-4158-B49B-809EF63EC37A}">
      <dgm:prSet/>
      <dgm:spPr/>
      <dgm:t>
        <a:bodyPr/>
        <a:lstStyle/>
        <a:p>
          <a:endParaRPr lang="en-US"/>
        </a:p>
      </dgm:t>
    </dgm:pt>
    <dgm:pt modelId="{B8FB1F0D-4940-49F9-B803-36797BBE18EE}">
      <dgm:prSet phldrT="[Text]" phldr="0"/>
      <dgm:spPr/>
      <dgm:t>
        <a:bodyPr/>
        <a:lstStyle/>
        <a:p>
          <a:r>
            <a:rPr lang="nl-BE" b="1" dirty="0"/>
            <a:t>Current challenges </a:t>
          </a:r>
          <a:r>
            <a:rPr lang="nl-BE" b="0" dirty="0"/>
            <a:t>of AI in the field?</a:t>
          </a:r>
          <a:endParaRPr lang="en-US" b="0" dirty="0"/>
        </a:p>
      </dgm:t>
    </dgm:pt>
    <dgm:pt modelId="{0C31DFEF-6636-4387-8A3F-104021D1235D}" type="parTrans" cxnId="{6F8D82DB-99FA-4DD7-B78F-97171D6AF91D}">
      <dgm:prSet/>
      <dgm:spPr/>
      <dgm:t>
        <a:bodyPr/>
        <a:lstStyle/>
        <a:p>
          <a:endParaRPr lang="en-US"/>
        </a:p>
      </dgm:t>
    </dgm:pt>
    <dgm:pt modelId="{C402DD93-D29F-49B9-8408-5FF1C205C3F3}" type="sibTrans" cxnId="{6F8D82DB-99FA-4DD7-B78F-97171D6AF91D}">
      <dgm:prSet/>
      <dgm:spPr/>
      <dgm:t>
        <a:bodyPr/>
        <a:lstStyle/>
        <a:p>
          <a:endParaRPr lang="en-US"/>
        </a:p>
      </dgm:t>
    </dgm:pt>
    <dgm:pt modelId="{70B34C2C-EC78-4722-8998-55C118F1D2E3}">
      <dgm:prSet phldrT="[Text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BE" sz="1600" dirty="0">
              <a:solidFill>
                <a:srgbClr val="C00000"/>
              </a:solidFill>
            </a:rPr>
            <a:t>Objectives?</a:t>
          </a:r>
          <a:br>
            <a:rPr lang="nl-BE" sz="1600" dirty="0">
              <a:solidFill>
                <a:srgbClr val="C00000"/>
              </a:solidFill>
            </a:rPr>
          </a:br>
          <a:r>
            <a:rPr lang="nl-BE" sz="1400" i="1" dirty="0">
              <a:solidFill>
                <a:srgbClr val="C00000"/>
              </a:solidFill>
            </a:rPr>
            <a:t>Steps: integration?</a:t>
          </a:r>
          <a:endParaRPr lang="en-US" sz="1600" i="1" dirty="0">
            <a:solidFill>
              <a:srgbClr val="C00000"/>
            </a:solidFill>
          </a:endParaRPr>
        </a:p>
      </dgm:t>
    </dgm:pt>
    <dgm:pt modelId="{CD3C5170-092D-432C-9DD9-1929CFCFF60E}" type="parTrans" cxnId="{15BE292E-AAF0-4222-AAB4-51BFFC4208B3}">
      <dgm:prSet/>
      <dgm:spPr/>
      <dgm:t>
        <a:bodyPr/>
        <a:lstStyle/>
        <a:p>
          <a:endParaRPr lang="en-US"/>
        </a:p>
      </dgm:t>
    </dgm:pt>
    <dgm:pt modelId="{816B68EC-2257-41BB-8196-96984D1FB05B}" type="sibTrans" cxnId="{15BE292E-AAF0-4222-AAB4-51BFFC4208B3}">
      <dgm:prSet/>
      <dgm:spPr/>
      <dgm:t>
        <a:bodyPr/>
        <a:lstStyle/>
        <a:p>
          <a:endParaRPr lang="en-US"/>
        </a:p>
      </dgm:t>
    </dgm:pt>
    <dgm:pt modelId="{B00A732A-927B-4271-85C4-8D7E7834A7A6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Collaboration opportunities</a:t>
          </a:r>
          <a:endParaRPr lang="en-US" dirty="0">
            <a:solidFill>
              <a:srgbClr val="C00000"/>
            </a:solidFill>
          </a:endParaRPr>
        </a:p>
      </dgm:t>
    </dgm:pt>
    <dgm:pt modelId="{78AB7724-F4F3-49B1-8681-5E3DEC943F79}" type="parTrans" cxnId="{51CDF438-4AA1-4155-81E0-14AD2C8A5A12}">
      <dgm:prSet/>
      <dgm:spPr/>
      <dgm:t>
        <a:bodyPr/>
        <a:lstStyle/>
        <a:p>
          <a:endParaRPr lang="en-US"/>
        </a:p>
      </dgm:t>
    </dgm:pt>
    <dgm:pt modelId="{50B4ACAE-6A0C-4449-B6A9-56555C41CE67}" type="sibTrans" cxnId="{51CDF438-4AA1-4155-81E0-14AD2C8A5A12}">
      <dgm:prSet/>
      <dgm:spPr/>
      <dgm:t>
        <a:bodyPr/>
        <a:lstStyle/>
        <a:p>
          <a:endParaRPr lang="en-US"/>
        </a:p>
      </dgm:t>
    </dgm:pt>
    <dgm:pt modelId="{D8B83141-3E56-4F51-906E-7010DE27705E}">
      <dgm:prSet phldrT="[Text]" phldr="0"/>
      <dgm:spPr/>
      <dgm:t>
        <a:bodyPr/>
        <a:lstStyle/>
        <a:p>
          <a:r>
            <a:rPr lang="nl-BE" dirty="0"/>
            <a:t>Classification</a:t>
          </a:r>
          <a:endParaRPr lang="en-US" dirty="0"/>
        </a:p>
      </dgm:t>
    </dgm:pt>
    <dgm:pt modelId="{C1F3B036-E0AE-41AA-AAF4-C6FA3D418E94}" type="parTrans" cxnId="{2B925B04-D5AF-47AF-90B4-B909ECE6179E}">
      <dgm:prSet/>
      <dgm:spPr/>
      <dgm:t>
        <a:bodyPr/>
        <a:lstStyle/>
        <a:p>
          <a:endParaRPr lang="en-US"/>
        </a:p>
      </dgm:t>
    </dgm:pt>
    <dgm:pt modelId="{E6971FC4-5682-4BE9-9CCC-46E2A952400E}" type="sibTrans" cxnId="{2B925B04-D5AF-47AF-90B4-B909ECE6179E}">
      <dgm:prSet/>
      <dgm:spPr/>
      <dgm:t>
        <a:bodyPr/>
        <a:lstStyle/>
        <a:p>
          <a:endParaRPr lang="en-US"/>
        </a:p>
      </dgm:t>
    </dgm:pt>
    <dgm:pt modelId="{98D7EC21-A3A8-4DFF-96E1-A2FCDD0B48F2}">
      <dgm:prSet phldrT="[Text]" phldr="0"/>
      <dgm:spPr/>
      <dgm:t>
        <a:bodyPr/>
        <a:lstStyle/>
        <a:p>
          <a:r>
            <a:rPr lang="nl-BE" b="1" u="none" dirty="0"/>
            <a:t>Current applications </a:t>
          </a:r>
          <a:r>
            <a:rPr lang="nl-BE" b="0" dirty="0"/>
            <a:t>of AI in volcano seismology?</a:t>
          </a:r>
          <a:endParaRPr lang="en-US" b="0" dirty="0"/>
        </a:p>
      </dgm:t>
    </dgm:pt>
    <dgm:pt modelId="{7DD211D1-D3C0-482A-BFDB-E238CC74D7C0}" type="parTrans" cxnId="{6B671865-7D90-4949-9115-EC5379E34D24}">
      <dgm:prSet/>
      <dgm:spPr/>
      <dgm:t>
        <a:bodyPr/>
        <a:lstStyle/>
        <a:p>
          <a:endParaRPr lang="en-US"/>
        </a:p>
      </dgm:t>
    </dgm:pt>
    <dgm:pt modelId="{1CC1A3A1-94B9-41FE-95A0-B7F1CBF2B4E3}" type="sibTrans" cxnId="{6B671865-7D90-4949-9115-EC5379E34D24}">
      <dgm:prSet/>
      <dgm:spPr/>
      <dgm:t>
        <a:bodyPr/>
        <a:lstStyle/>
        <a:p>
          <a:endParaRPr lang="en-US"/>
        </a:p>
      </dgm:t>
    </dgm:pt>
    <dgm:pt modelId="{B060FE96-2AFF-4DBF-BFDB-8376E8F83167}">
      <dgm:prSet phldrT="[Text]" phldr="0"/>
      <dgm:spPr/>
      <dgm:t>
        <a:bodyPr/>
        <a:lstStyle/>
        <a:p>
          <a:endParaRPr lang="en-US" b="0" dirty="0"/>
        </a:p>
      </dgm:t>
    </dgm:pt>
    <dgm:pt modelId="{D640C82E-B867-4038-BDEB-1CE10EE59379}" type="parTrans" cxnId="{9F7FFF44-1563-491E-BDB7-DFA8A61AC7D8}">
      <dgm:prSet/>
      <dgm:spPr/>
      <dgm:t>
        <a:bodyPr/>
        <a:lstStyle/>
        <a:p>
          <a:endParaRPr lang="en-US"/>
        </a:p>
      </dgm:t>
    </dgm:pt>
    <dgm:pt modelId="{C111B6FF-1084-45F6-A058-CA9A54F2ACD7}" type="sibTrans" cxnId="{9F7FFF44-1563-491E-BDB7-DFA8A61AC7D8}">
      <dgm:prSet/>
      <dgm:spPr/>
      <dgm:t>
        <a:bodyPr/>
        <a:lstStyle/>
        <a:p>
          <a:endParaRPr lang="en-US"/>
        </a:p>
      </dgm:t>
    </dgm:pt>
    <dgm:pt modelId="{B77D3CC4-E8FC-4C12-9237-6060E215B928}">
      <dgm:prSet phldrT="[Text]" phldr="0"/>
      <dgm:spPr/>
      <dgm:t>
        <a:bodyPr/>
        <a:lstStyle/>
        <a:p>
          <a:r>
            <a:rPr lang="nl-BE" dirty="0"/>
            <a:t>Forecasting</a:t>
          </a:r>
          <a:endParaRPr lang="en-US" dirty="0"/>
        </a:p>
      </dgm:t>
    </dgm:pt>
    <dgm:pt modelId="{78B86569-4D61-4A18-873E-106D71C6AF90}" type="parTrans" cxnId="{92113388-E688-40FE-A9AD-3D346BED1FCE}">
      <dgm:prSet/>
      <dgm:spPr/>
      <dgm:t>
        <a:bodyPr/>
        <a:lstStyle/>
        <a:p>
          <a:endParaRPr lang="en-US"/>
        </a:p>
      </dgm:t>
    </dgm:pt>
    <dgm:pt modelId="{BAF260B6-CD54-4F93-92DE-B921511E8E64}" type="sibTrans" cxnId="{92113388-E688-40FE-A9AD-3D346BED1FCE}">
      <dgm:prSet/>
      <dgm:spPr/>
      <dgm:t>
        <a:bodyPr/>
        <a:lstStyle/>
        <a:p>
          <a:endParaRPr lang="en-US"/>
        </a:p>
      </dgm:t>
    </dgm:pt>
    <dgm:pt modelId="{3A06923D-753B-4E0D-86D5-D5ABC6CA17E9}">
      <dgm:prSet phldrT="[Text]" phldr="0"/>
      <dgm:spPr/>
      <dgm:t>
        <a:bodyPr/>
        <a:lstStyle/>
        <a:p>
          <a:r>
            <a:rPr lang="nl-BE" dirty="0"/>
            <a:t>...</a:t>
          </a:r>
          <a:endParaRPr lang="en-US" dirty="0"/>
        </a:p>
      </dgm:t>
    </dgm:pt>
    <dgm:pt modelId="{8F8B89D7-B75D-4218-BF31-223D60D5F183}" type="parTrans" cxnId="{8BFDD33F-4AA7-4F64-B46B-9F81EA15EFF6}">
      <dgm:prSet/>
      <dgm:spPr/>
      <dgm:t>
        <a:bodyPr/>
        <a:lstStyle/>
        <a:p>
          <a:endParaRPr lang="en-US"/>
        </a:p>
      </dgm:t>
    </dgm:pt>
    <dgm:pt modelId="{DB7C9134-C14C-4642-BDA0-026C22AB34CE}" type="sibTrans" cxnId="{8BFDD33F-4AA7-4F64-B46B-9F81EA15EFF6}">
      <dgm:prSet/>
      <dgm:spPr/>
      <dgm:t>
        <a:bodyPr/>
        <a:lstStyle/>
        <a:p>
          <a:endParaRPr lang="en-US"/>
        </a:p>
      </dgm:t>
    </dgm:pt>
    <dgm:pt modelId="{C4F0306C-0928-456B-8BA3-BFECF0BDA345}">
      <dgm:prSet phldrT="[Text]" phldr="0"/>
      <dgm:spPr/>
      <dgm:t>
        <a:bodyPr/>
        <a:lstStyle/>
        <a:p>
          <a:r>
            <a:rPr lang="nl-BE" dirty="0"/>
            <a:t>Practical barriers? </a:t>
          </a:r>
          <a:endParaRPr lang="en-US" dirty="0"/>
        </a:p>
      </dgm:t>
    </dgm:pt>
    <dgm:pt modelId="{4F29BA22-242A-4047-BD0A-76776C4DFBD1}" type="parTrans" cxnId="{E0618A27-5F81-4324-9BBE-AC781F291CE2}">
      <dgm:prSet/>
      <dgm:spPr/>
      <dgm:t>
        <a:bodyPr/>
        <a:lstStyle/>
        <a:p>
          <a:endParaRPr lang="en-US"/>
        </a:p>
      </dgm:t>
    </dgm:pt>
    <dgm:pt modelId="{0B5E9932-5EF8-4912-86C0-CDCB45C7B748}" type="sibTrans" cxnId="{E0618A27-5F81-4324-9BBE-AC781F291CE2}">
      <dgm:prSet/>
      <dgm:spPr/>
      <dgm:t>
        <a:bodyPr/>
        <a:lstStyle/>
        <a:p>
          <a:endParaRPr lang="en-US"/>
        </a:p>
      </dgm:t>
    </dgm:pt>
    <dgm:pt modelId="{25EAB10D-51C0-421A-A66B-419E1504FE0F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Data and model sharing, benchmarking, model training, ...</a:t>
          </a:r>
          <a:endParaRPr lang="en-US" dirty="0">
            <a:solidFill>
              <a:srgbClr val="C00000"/>
            </a:solidFill>
          </a:endParaRPr>
        </a:p>
      </dgm:t>
    </dgm:pt>
    <dgm:pt modelId="{3CFDD4ED-8A09-4EAE-8FFF-7E5D1199A7FA}" type="parTrans" cxnId="{6E388B3A-6671-4400-9A20-AC0EDF9F261D}">
      <dgm:prSet/>
      <dgm:spPr/>
      <dgm:t>
        <a:bodyPr/>
        <a:lstStyle/>
        <a:p>
          <a:endParaRPr lang="en-US"/>
        </a:p>
      </dgm:t>
    </dgm:pt>
    <dgm:pt modelId="{ECB8596F-C9D3-4554-BD5B-98B64B3B742A}" type="sibTrans" cxnId="{6E388B3A-6671-4400-9A20-AC0EDF9F261D}">
      <dgm:prSet/>
      <dgm:spPr/>
      <dgm:t>
        <a:bodyPr/>
        <a:lstStyle/>
        <a:p>
          <a:endParaRPr lang="en-US"/>
        </a:p>
      </dgm:t>
    </dgm:pt>
    <dgm:pt modelId="{7BA66E56-3A73-4E9B-A0FB-94587D372DF1}" type="pres">
      <dgm:prSet presAssocID="{0296860B-A702-403B-A415-BD53BF7807C1}" presName="Name0" presStyleCnt="0">
        <dgm:presLayoutVars>
          <dgm:dir/>
          <dgm:animLvl val="lvl"/>
          <dgm:resizeHandles val="exact"/>
        </dgm:presLayoutVars>
      </dgm:prSet>
      <dgm:spPr/>
    </dgm:pt>
    <dgm:pt modelId="{DEBB9620-78CC-4995-AD7E-CD06D43BFD42}" type="pres">
      <dgm:prSet presAssocID="{0296860B-A702-403B-A415-BD53BF7807C1}" presName="tSp" presStyleCnt="0"/>
      <dgm:spPr/>
    </dgm:pt>
    <dgm:pt modelId="{ED3D8F98-708B-4B13-BCAD-64C9211B20AB}" type="pres">
      <dgm:prSet presAssocID="{0296860B-A702-403B-A415-BD53BF7807C1}" presName="bSp" presStyleCnt="0"/>
      <dgm:spPr/>
    </dgm:pt>
    <dgm:pt modelId="{552C2416-187F-4552-BF7F-CD7C983EDD54}" type="pres">
      <dgm:prSet presAssocID="{0296860B-A702-403B-A415-BD53BF7807C1}" presName="process" presStyleCnt="0"/>
      <dgm:spPr/>
    </dgm:pt>
    <dgm:pt modelId="{C95F3254-1578-4560-BB6C-DC47B9402A48}" type="pres">
      <dgm:prSet presAssocID="{423443D4-D914-4DF6-AB1C-1547CC908AF4}" presName="composite1" presStyleCnt="0"/>
      <dgm:spPr/>
    </dgm:pt>
    <dgm:pt modelId="{BADFEF56-0FAB-4BCD-8779-232C6A0B8A54}" type="pres">
      <dgm:prSet presAssocID="{423443D4-D914-4DF6-AB1C-1547CC908AF4}" presName="dummyNode1" presStyleLbl="node1" presStyleIdx="0" presStyleCnt="4"/>
      <dgm:spPr/>
    </dgm:pt>
    <dgm:pt modelId="{176B72E3-86C6-4C0C-BCF1-5D03FA9D59B1}" type="pres">
      <dgm:prSet presAssocID="{423443D4-D914-4DF6-AB1C-1547CC908AF4}" presName="childNode1" presStyleLbl="bgAcc1" presStyleIdx="0" presStyleCnt="4">
        <dgm:presLayoutVars>
          <dgm:bulletEnabled val="1"/>
        </dgm:presLayoutVars>
      </dgm:prSet>
      <dgm:spPr/>
    </dgm:pt>
    <dgm:pt modelId="{93A6CFCE-FEDE-41F5-9524-9EDFC92231B5}" type="pres">
      <dgm:prSet presAssocID="{423443D4-D914-4DF6-AB1C-1547CC908AF4}" presName="childNode1tx" presStyleLbl="bgAcc1" presStyleIdx="0" presStyleCnt="4">
        <dgm:presLayoutVars>
          <dgm:bulletEnabled val="1"/>
        </dgm:presLayoutVars>
      </dgm:prSet>
      <dgm:spPr/>
    </dgm:pt>
    <dgm:pt modelId="{BBF4A387-EDE2-450F-A014-0CF41D7FCB12}" type="pres">
      <dgm:prSet presAssocID="{423443D4-D914-4DF6-AB1C-1547CC908AF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B75376A5-84DE-4EC7-879A-FD7DCD9826D7}" type="pres">
      <dgm:prSet presAssocID="{423443D4-D914-4DF6-AB1C-1547CC908AF4}" presName="connSite1" presStyleCnt="0"/>
      <dgm:spPr/>
    </dgm:pt>
    <dgm:pt modelId="{86EE54B2-1F37-4C05-9DF0-8DE106490B6D}" type="pres">
      <dgm:prSet presAssocID="{0EB84561-64C5-4DBE-A854-1777D3439CED}" presName="Name9" presStyleLbl="sibTrans2D1" presStyleIdx="0" presStyleCnt="3"/>
      <dgm:spPr/>
    </dgm:pt>
    <dgm:pt modelId="{B743DA63-81C0-4D86-84CE-7D8268C676E8}" type="pres">
      <dgm:prSet presAssocID="{6D9465A9-3B1A-471C-A3EE-BFFAD9F58531}" presName="composite2" presStyleCnt="0"/>
      <dgm:spPr/>
    </dgm:pt>
    <dgm:pt modelId="{2F82A0B4-6B7F-40DE-B0FD-A97385E2940A}" type="pres">
      <dgm:prSet presAssocID="{6D9465A9-3B1A-471C-A3EE-BFFAD9F58531}" presName="dummyNode2" presStyleLbl="node1" presStyleIdx="0" presStyleCnt="4"/>
      <dgm:spPr/>
    </dgm:pt>
    <dgm:pt modelId="{4744A1CE-12F9-444F-83AD-E08018E6311D}" type="pres">
      <dgm:prSet presAssocID="{6D9465A9-3B1A-471C-A3EE-BFFAD9F58531}" presName="childNode2" presStyleLbl="bgAcc1" presStyleIdx="1" presStyleCnt="4">
        <dgm:presLayoutVars>
          <dgm:bulletEnabled val="1"/>
        </dgm:presLayoutVars>
      </dgm:prSet>
      <dgm:spPr/>
    </dgm:pt>
    <dgm:pt modelId="{34C35CE3-5CEC-44FC-9158-D2C7DFFD5FEF}" type="pres">
      <dgm:prSet presAssocID="{6D9465A9-3B1A-471C-A3EE-BFFAD9F58531}" presName="childNode2tx" presStyleLbl="bgAcc1" presStyleIdx="1" presStyleCnt="4">
        <dgm:presLayoutVars>
          <dgm:bulletEnabled val="1"/>
        </dgm:presLayoutVars>
      </dgm:prSet>
      <dgm:spPr/>
    </dgm:pt>
    <dgm:pt modelId="{28BA0D29-5707-4A1D-84C1-0E2D7581A132}" type="pres">
      <dgm:prSet presAssocID="{6D9465A9-3B1A-471C-A3EE-BFFAD9F58531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431A784-CDF3-488D-8CDC-4D045B3256A8}" type="pres">
      <dgm:prSet presAssocID="{6D9465A9-3B1A-471C-A3EE-BFFAD9F58531}" presName="connSite2" presStyleCnt="0"/>
      <dgm:spPr/>
    </dgm:pt>
    <dgm:pt modelId="{F7356C16-6CF1-4B0A-8CBF-BD6584340CD5}" type="pres">
      <dgm:prSet presAssocID="{C41E1763-E525-42A6-94C1-A2ED6EC19801}" presName="Name18" presStyleLbl="sibTrans2D1" presStyleIdx="1" presStyleCnt="3"/>
      <dgm:spPr/>
    </dgm:pt>
    <dgm:pt modelId="{1E1D0BB7-2B31-4A6D-9ED9-68BA240DFADD}" type="pres">
      <dgm:prSet presAssocID="{C387F117-EDB3-41D6-9B0E-96C37D0E39AB}" presName="composite1" presStyleCnt="0"/>
      <dgm:spPr/>
    </dgm:pt>
    <dgm:pt modelId="{D18729A1-8FC1-455A-BD0A-A493C48D0033}" type="pres">
      <dgm:prSet presAssocID="{C387F117-EDB3-41D6-9B0E-96C37D0E39AB}" presName="dummyNode1" presStyleLbl="node1" presStyleIdx="1" presStyleCnt="4"/>
      <dgm:spPr/>
    </dgm:pt>
    <dgm:pt modelId="{D60CF567-C340-4CEB-8B02-A9D3F71C5626}" type="pres">
      <dgm:prSet presAssocID="{C387F117-EDB3-41D6-9B0E-96C37D0E39AB}" presName="childNode1" presStyleLbl="bgAcc1" presStyleIdx="2" presStyleCnt="4">
        <dgm:presLayoutVars>
          <dgm:bulletEnabled val="1"/>
        </dgm:presLayoutVars>
      </dgm:prSet>
      <dgm:spPr/>
    </dgm:pt>
    <dgm:pt modelId="{041FE69B-A7D3-49B5-B03B-7E9481C9D42F}" type="pres">
      <dgm:prSet presAssocID="{C387F117-EDB3-41D6-9B0E-96C37D0E39AB}" presName="childNode1tx" presStyleLbl="bgAcc1" presStyleIdx="2" presStyleCnt="4">
        <dgm:presLayoutVars>
          <dgm:bulletEnabled val="1"/>
        </dgm:presLayoutVars>
      </dgm:prSet>
      <dgm:spPr/>
    </dgm:pt>
    <dgm:pt modelId="{0EA70329-DDBF-435B-A402-6C19F2961AAD}" type="pres">
      <dgm:prSet presAssocID="{C387F117-EDB3-41D6-9B0E-96C37D0E39A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17972017-4E96-4650-A88B-EE167B0FCD32}" type="pres">
      <dgm:prSet presAssocID="{C387F117-EDB3-41D6-9B0E-96C37D0E39AB}" presName="connSite1" presStyleCnt="0"/>
      <dgm:spPr/>
    </dgm:pt>
    <dgm:pt modelId="{264F7102-5C8B-4AD4-9791-582E6394CB05}" type="pres">
      <dgm:prSet presAssocID="{AC013FAE-EC2B-445B-B411-DA2B3F69CD39}" presName="Name9" presStyleLbl="sibTrans2D1" presStyleIdx="2" presStyleCnt="3"/>
      <dgm:spPr/>
    </dgm:pt>
    <dgm:pt modelId="{B09D8B7E-9099-498B-921E-9334A1548395}" type="pres">
      <dgm:prSet presAssocID="{70B34C2C-EC78-4722-8998-55C118F1D2E3}" presName="composite2" presStyleCnt="0"/>
      <dgm:spPr/>
    </dgm:pt>
    <dgm:pt modelId="{DF282DF2-C27D-44C6-83AC-C3A4654AD02F}" type="pres">
      <dgm:prSet presAssocID="{70B34C2C-EC78-4722-8998-55C118F1D2E3}" presName="dummyNode2" presStyleLbl="node1" presStyleIdx="2" presStyleCnt="4"/>
      <dgm:spPr/>
    </dgm:pt>
    <dgm:pt modelId="{CD3231B7-FAF7-4F33-8C6B-7A82D8B93C52}" type="pres">
      <dgm:prSet presAssocID="{70B34C2C-EC78-4722-8998-55C118F1D2E3}" presName="childNode2" presStyleLbl="bgAcc1" presStyleIdx="3" presStyleCnt="4">
        <dgm:presLayoutVars>
          <dgm:bulletEnabled val="1"/>
        </dgm:presLayoutVars>
      </dgm:prSet>
      <dgm:spPr/>
    </dgm:pt>
    <dgm:pt modelId="{15A17BBC-3F78-410F-BF55-3DD68395E71F}" type="pres">
      <dgm:prSet presAssocID="{70B34C2C-EC78-4722-8998-55C118F1D2E3}" presName="childNode2tx" presStyleLbl="bgAcc1" presStyleIdx="3" presStyleCnt="4">
        <dgm:presLayoutVars>
          <dgm:bulletEnabled val="1"/>
        </dgm:presLayoutVars>
      </dgm:prSet>
      <dgm:spPr/>
    </dgm:pt>
    <dgm:pt modelId="{1C37EE43-69F5-4015-BE01-2F7F212DA08D}" type="pres">
      <dgm:prSet presAssocID="{70B34C2C-EC78-4722-8998-55C118F1D2E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D54ECC3F-6380-44CB-A307-2EE456EB1E73}" type="pres">
      <dgm:prSet presAssocID="{70B34C2C-EC78-4722-8998-55C118F1D2E3}" presName="connSite2" presStyleCnt="0"/>
      <dgm:spPr/>
    </dgm:pt>
  </dgm:ptLst>
  <dgm:cxnLst>
    <dgm:cxn modelId="{C2505D02-984D-4CE3-B14D-26D9617D7E8B}" srcId="{C387F117-EDB3-41D6-9B0E-96C37D0E39AB}" destId="{187A0073-936E-4A6E-8E57-BCCE61F0CAC6}" srcOrd="0" destOrd="0" parTransId="{E189AA7C-B701-40F3-865D-A5CCAA9F08F8}" sibTransId="{945D42FF-DB6C-4999-BB03-3633109D2945}"/>
    <dgm:cxn modelId="{2B925B04-D5AF-47AF-90B4-B909ECE6179E}" srcId="{6D9465A9-3B1A-471C-A3EE-BFFAD9F58531}" destId="{D8B83141-3E56-4F51-906E-7010DE27705E}" srcOrd="1" destOrd="0" parTransId="{C1F3B036-E0AE-41AA-AAF4-C6FA3D418E94}" sibTransId="{E6971FC4-5682-4BE9-9CCC-46E2A952400E}"/>
    <dgm:cxn modelId="{E2036008-FDF4-46D6-B76B-402B914DDDA6}" type="presOf" srcId="{D3B6D153-5127-48FA-B0E3-1C7743AF3A11}" destId="{176B72E3-86C6-4C0C-BCF1-5D03FA9D59B1}" srcOrd="0" destOrd="0" presId="urn:microsoft.com/office/officeart/2005/8/layout/hProcess4"/>
    <dgm:cxn modelId="{122A590B-7178-40F3-B707-8A380087E77E}" type="presOf" srcId="{B00A732A-927B-4271-85C4-8D7E7834A7A6}" destId="{15A17BBC-3F78-410F-BF55-3DD68395E71F}" srcOrd="1" destOrd="0" presId="urn:microsoft.com/office/officeart/2005/8/layout/hProcess4"/>
    <dgm:cxn modelId="{4E688C17-858B-4366-B806-4A0793CF84EA}" type="presOf" srcId="{E4DC22F3-E76C-4B23-8705-D5E8F2AF96F8}" destId="{041FE69B-A7D3-49B5-B03B-7E9481C9D42F}" srcOrd="1" destOrd="2" presId="urn:microsoft.com/office/officeart/2005/8/layout/hProcess4"/>
    <dgm:cxn modelId="{4C2F0E1A-3A2D-420B-911C-E288230AF069}" srcId="{6D9465A9-3B1A-471C-A3EE-BFFAD9F58531}" destId="{BECDAFA3-1144-4754-9ACA-BFB8F2B31FDE}" srcOrd="0" destOrd="0" parTransId="{20C52721-C591-47ED-A786-09F443C0027B}" sibTransId="{E495DB0B-366F-49A1-A12C-6E872D71BB75}"/>
    <dgm:cxn modelId="{B61CCA1D-D81E-4E31-9A14-2407033DE90A}" srcId="{0296860B-A702-403B-A415-BD53BF7807C1}" destId="{423443D4-D914-4DF6-AB1C-1547CC908AF4}" srcOrd="0" destOrd="0" parTransId="{165E85B6-E8F1-441D-A56E-CB1F03F61879}" sibTransId="{0EB84561-64C5-4DBE-A854-1777D3439CED}"/>
    <dgm:cxn modelId="{E0618A27-5F81-4324-9BBE-AC781F291CE2}" srcId="{C387F117-EDB3-41D6-9B0E-96C37D0E39AB}" destId="{C4F0306C-0928-456B-8BA3-BFECF0BDA345}" srcOrd="1" destOrd="0" parTransId="{4F29BA22-242A-4047-BD0A-76776C4DFBD1}" sibTransId="{0B5E9932-5EF8-4912-86C0-CDCB45C7B748}"/>
    <dgm:cxn modelId="{BFF87E28-3E25-4AE4-96E7-3DE8F0EA1690}" type="presOf" srcId="{70B34C2C-EC78-4722-8998-55C118F1D2E3}" destId="{1C37EE43-69F5-4015-BE01-2F7F212DA08D}" srcOrd="0" destOrd="0" presId="urn:microsoft.com/office/officeart/2005/8/layout/hProcess4"/>
    <dgm:cxn modelId="{15BE292E-AAF0-4222-AAB4-51BFFC4208B3}" srcId="{0296860B-A702-403B-A415-BD53BF7807C1}" destId="{70B34C2C-EC78-4722-8998-55C118F1D2E3}" srcOrd="3" destOrd="0" parTransId="{CD3C5170-092D-432C-9DD9-1929CFCFF60E}" sibTransId="{816B68EC-2257-41BB-8196-96984D1FB05B}"/>
    <dgm:cxn modelId="{3A871032-8F33-4126-9612-821012DE1520}" type="presOf" srcId="{C4F0306C-0928-456B-8BA3-BFECF0BDA345}" destId="{D60CF567-C340-4CEB-8B02-A9D3F71C5626}" srcOrd="0" destOrd="1" presId="urn:microsoft.com/office/officeart/2005/8/layout/hProcess4"/>
    <dgm:cxn modelId="{0AB2AA38-1803-4411-9E4A-D5A57E61DB5F}" type="presOf" srcId="{0EB84561-64C5-4DBE-A854-1777D3439CED}" destId="{86EE54B2-1F37-4C05-9DF0-8DE106490B6D}" srcOrd="0" destOrd="0" presId="urn:microsoft.com/office/officeart/2005/8/layout/hProcess4"/>
    <dgm:cxn modelId="{51CDF438-4AA1-4155-81E0-14AD2C8A5A12}" srcId="{70B34C2C-EC78-4722-8998-55C118F1D2E3}" destId="{B00A732A-927B-4271-85C4-8D7E7834A7A6}" srcOrd="0" destOrd="0" parTransId="{78AB7724-F4F3-49B1-8681-5E3DEC943F79}" sibTransId="{50B4ACAE-6A0C-4449-B6A9-56555C41CE67}"/>
    <dgm:cxn modelId="{6E388B3A-6671-4400-9A20-AC0EDF9F261D}" srcId="{70B34C2C-EC78-4722-8998-55C118F1D2E3}" destId="{25EAB10D-51C0-421A-A66B-419E1504FE0F}" srcOrd="1" destOrd="0" parTransId="{3CFDD4ED-8A09-4EAE-8FFF-7E5D1199A7FA}" sibTransId="{ECB8596F-C9D3-4554-BD5B-98B64B3B742A}"/>
    <dgm:cxn modelId="{8BFDD33F-4AA7-4F64-B46B-9F81EA15EFF6}" srcId="{6D9465A9-3B1A-471C-A3EE-BFFAD9F58531}" destId="{3A06923D-753B-4E0D-86D5-D5ABC6CA17E9}" srcOrd="3" destOrd="0" parTransId="{8F8B89D7-B75D-4218-BF31-223D60D5F183}" sibTransId="{DB7C9134-C14C-4642-BDA0-026C22AB34CE}"/>
    <dgm:cxn modelId="{E8504C5D-ADCA-4BA7-A60C-AEEAA390E163}" type="presOf" srcId="{187A0073-936E-4A6E-8E57-BCCE61F0CAC6}" destId="{D60CF567-C340-4CEB-8B02-A9D3F71C5626}" srcOrd="0" destOrd="0" presId="urn:microsoft.com/office/officeart/2005/8/layout/hProcess4"/>
    <dgm:cxn modelId="{3F456463-86D8-480D-BA69-7DDBEF9471E8}" type="presOf" srcId="{187A0073-936E-4A6E-8E57-BCCE61F0CAC6}" destId="{041FE69B-A7D3-49B5-B03B-7E9481C9D42F}" srcOrd="1" destOrd="0" presId="urn:microsoft.com/office/officeart/2005/8/layout/hProcess4"/>
    <dgm:cxn modelId="{5312C363-6DA9-485E-BBAD-C2E65D4E50FE}" type="presOf" srcId="{B060FE96-2AFF-4DBF-BFDB-8376E8F83167}" destId="{93A6CFCE-FEDE-41F5-9524-9EDFC92231B5}" srcOrd="1" destOrd="2" presId="urn:microsoft.com/office/officeart/2005/8/layout/hProcess4"/>
    <dgm:cxn modelId="{9F7FFF44-1563-491E-BDB7-DFA8A61AC7D8}" srcId="{423443D4-D914-4DF6-AB1C-1547CC908AF4}" destId="{B060FE96-2AFF-4DBF-BFDB-8376E8F83167}" srcOrd="2" destOrd="0" parTransId="{D640C82E-B867-4038-BDEB-1CE10EE59379}" sibTransId="{C111B6FF-1084-45F6-A058-CA9A54F2ACD7}"/>
    <dgm:cxn modelId="{6B671865-7D90-4949-9115-EC5379E34D24}" srcId="{423443D4-D914-4DF6-AB1C-1547CC908AF4}" destId="{98D7EC21-A3A8-4DFF-96E1-A2FCDD0B48F2}" srcOrd="1" destOrd="0" parTransId="{7DD211D1-D3C0-482A-BFDB-E238CC74D7C0}" sibTransId="{1CC1A3A1-94B9-41FE-95A0-B7F1CBF2B4E3}"/>
    <dgm:cxn modelId="{BFD9EB45-DEC4-4349-AE78-F1CD8F2260C3}" type="presOf" srcId="{B77D3CC4-E8FC-4C12-9237-6060E215B928}" destId="{4744A1CE-12F9-444F-83AD-E08018E6311D}" srcOrd="0" destOrd="2" presId="urn:microsoft.com/office/officeart/2005/8/layout/hProcess4"/>
    <dgm:cxn modelId="{93EE6246-9F41-4890-9381-DED358BBE462}" srcId="{0296860B-A702-403B-A415-BD53BF7807C1}" destId="{C387F117-EDB3-41D6-9B0E-96C37D0E39AB}" srcOrd="2" destOrd="0" parTransId="{B9BAA42B-5565-48F1-A05C-CA916D46CAD7}" sibTransId="{AC013FAE-EC2B-445B-B411-DA2B3F69CD39}"/>
    <dgm:cxn modelId="{6AB3736A-D0F8-4313-B889-4C27BBE45A9B}" type="presOf" srcId="{423443D4-D914-4DF6-AB1C-1547CC908AF4}" destId="{BBF4A387-EDE2-450F-A014-0CF41D7FCB12}" srcOrd="0" destOrd="0" presId="urn:microsoft.com/office/officeart/2005/8/layout/hProcess4"/>
    <dgm:cxn modelId="{AD2FAE6B-BFAB-46A8-B096-0F4A89D6B850}" type="presOf" srcId="{AC013FAE-EC2B-445B-B411-DA2B3F69CD39}" destId="{264F7102-5C8B-4AD4-9791-582E6394CB05}" srcOrd="0" destOrd="0" presId="urn:microsoft.com/office/officeart/2005/8/layout/hProcess4"/>
    <dgm:cxn modelId="{0BE6A151-0292-4158-B49B-809EF63EC37A}" srcId="{C387F117-EDB3-41D6-9B0E-96C37D0E39AB}" destId="{E4DC22F3-E76C-4B23-8705-D5E8F2AF96F8}" srcOrd="2" destOrd="0" parTransId="{2C6C6C77-D67E-4C71-8935-01B4615BCA8A}" sibTransId="{C97F5259-B69A-4FFC-B765-A6C73EBD0EEA}"/>
    <dgm:cxn modelId="{83661D72-A518-4695-B26D-D1D6D7BEB489}" type="presOf" srcId="{D3B6D153-5127-48FA-B0E3-1C7743AF3A11}" destId="{93A6CFCE-FEDE-41F5-9524-9EDFC92231B5}" srcOrd="1" destOrd="0" presId="urn:microsoft.com/office/officeart/2005/8/layout/hProcess4"/>
    <dgm:cxn modelId="{DB85D37E-00D6-49C9-8E62-82BB188AD1BD}" type="presOf" srcId="{6D9465A9-3B1A-471C-A3EE-BFFAD9F58531}" destId="{28BA0D29-5707-4A1D-84C1-0E2D7581A132}" srcOrd="0" destOrd="0" presId="urn:microsoft.com/office/officeart/2005/8/layout/hProcess4"/>
    <dgm:cxn modelId="{49EACD81-6EE9-4133-BEB3-8EA7D6142A0A}" type="presOf" srcId="{B77D3CC4-E8FC-4C12-9237-6060E215B928}" destId="{34C35CE3-5CEC-44FC-9158-D2C7DFFD5FEF}" srcOrd="1" destOrd="2" presId="urn:microsoft.com/office/officeart/2005/8/layout/hProcess4"/>
    <dgm:cxn modelId="{92113388-E688-40FE-A9AD-3D346BED1FCE}" srcId="{6D9465A9-3B1A-471C-A3EE-BFFAD9F58531}" destId="{B77D3CC4-E8FC-4C12-9237-6060E215B928}" srcOrd="2" destOrd="0" parTransId="{78B86569-4D61-4A18-873E-106D71C6AF90}" sibTransId="{BAF260B6-CD54-4F93-92DE-B921511E8E64}"/>
    <dgm:cxn modelId="{175F8289-78BA-42AB-B178-DF1CF9EF0D6E}" type="presOf" srcId="{98D7EC21-A3A8-4DFF-96E1-A2FCDD0B48F2}" destId="{93A6CFCE-FEDE-41F5-9524-9EDFC92231B5}" srcOrd="1" destOrd="1" presId="urn:microsoft.com/office/officeart/2005/8/layout/hProcess4"/>
    <dgm:cxn modelId="{03D9E099-E580-48A3-94C2-6E47FC2E9609}" type="presOf" srcId="{25EAB10D-51C0-421A-A66B-419E1504FE0F}" destId="{15A17BBC-3F78-410F-BF55-3DD68395E71F}" srcOrd="1" destOrd="1" presId="urn:microsoft.com/office/officeart/2005/8/layout/hProcess4"/>
    <dgm:cxn modelId="{58A0CF9B-6952-4398-9255-28E92F950FBB}" type="presOf" srcId="{B00A732A-927B-4271-85C4-8D7E7834A7A6}" destId="{CD3231B7-FAF7-4F33-8C6B-7A82D8B93C52}" srcOrd="0" destOrd="0" presId="urn:microsoft.com/office/officeart/2005/8/layout/hProcess4"/>
    <dgm:cxn modelId="{E6FEBD9E-2F14-4BD8-B33C-6D18778109B1}" type="presOf" srcId="{3A06923D-753B-4E0D-86D5-D5ABC6CA17E9}" destId="{4744A1CE-12F9-444F-83AD-E08018E6311D}" srcOrd="0" destOrd="3" presId="urn:microsoft.com/office/officeart/2005/8/layout/hProcess4"/>
    <dgm:cxn modelId="{D9C6D0A6-E565-49BA-8619-F151171DF171}" type="presOf" srcId="{C41E1763-E525-42A6-94C1-A2ED6EC19801}" destId="{F7356C16-6CF1-4B0A-8CBF-BD6584340CD5}" srcOrd="0" destOrd="0" presId="urn:microsoft.com/office/officeart/2005/8/layout/hProcess4"/>
    <dgm:cxn modelId="{3A691DAD-AD18-4DA2-935E-8701EC8B6A66}" type="presOf" srcId="{25EAB10D-51C0-421A-A66B-419E1504FE0F}" destId="{CD3231B7-FAF7-4F33-8C6B-7A82D8B93C52}" srcOrd="0" destOrd="1" presId="urn:microsoft.com/office/officeart/2005/8/layout/hProcess4"/>
    <dgm:cxn modelId="{2B4FE2AF-57A8-4C81-8B40-BC50EA8545D8}" type="presOf" srcId="{C387F117-EDB3-41D6-9B0E-96C37D0E39AB}" destId="{0EA70329-DDBF-435B-A402-6C19F2961AAD}" srcOrd="0" destOrd="0" presId="urn:microsoft.com/office/officeart/2005/8/layout/hProcess4"/>
    <dgm:cxn modelId="{57AEA9B2-21A9-458A-824B-DFF455CDDDE3}" type="presOf" srcId="{3A06923D-753B-4E0D-86D5-D5ABC6CA17E9}" destId="{34C35CE3-5CEC-44FC-9158-D2C7DFFD5FEF}" srcOrd="1" destOrd="3" presId="urn:microsoft.com/office/officeart/2005/8/layout/hProcess4"/>
    <dgm:cxn modelId="{1413D8B2-05AE-4E76-A608-F9A5A757E1CC}" type="presOf" srcId="{BECDAFA3-1144-4754-9ACA-BFB8F2B31FDE}" destId="{34C35CE3-5CEC-44FC-9158-D2C7DFFD5FEF}" srcOrd="1" destOrd="0" presId="urn:microsoft.com/office/officeart/2005/8/layout/hProcess4"/>
    <dgm:cxn modelId="{0CADEABC-BBA9-483A-B41A-235E50B84055}" type="presOf" srcId="{0296860B-A702-403B-A415-BD53BF7807C1}" destId="{7BA66E56-3A73-4E9B-A0FB-94587D372DF1}" srcOrd="0" destOrd="0" presId="urn:microsoft.com/office/officeart/2005/8/layout/hProcess4"/>
    <dgm:cxn modelId="{7E2C27C4-60EB-4F05-99B9-820E058157C0}" type="presOf" srcId="{B8FB1F0D-4940-49F9-B803-36797BBE18EE}" destId="{93A6CFCE-FEDE-41F5-9524-9EDFC92231B5}" srcOrd="1" destOrd="3" presId="urn:microsoft.com/office/officeart/2005/8/layout/hProcess4"/>
    <dgm:cxn modelId="{27DF8BCC-6B17-4E6B-8655-167BE6591687}" type="presOf" srcId="{C4F0306C-0928-456B-8BA3-BFECF0BDA345}" destId="{041FE69B-A7D3-49B5-B03B-7E9481C9D42F}" srcOrd="1" destOrd="1" presId="urn:microsoft.com/office/officeart/2005/8/layout/hProcess4"/>
    <dgm:cxn modelId="{B72AC1D0-2977-4B1F-B8C0-E8A56F81B632}" srcId="{0296860B-A702-403B-A415-BD53BF7807C1}" destId="{6D9465A9-3B1A-471C-A3EE-BFFAD9F58531}" srcOrd="1" destOrd="0" parTransId="{820C9F41-D8B0-47A2-A31A-F5D925FD90D9}" sibTransId="{C41E1763-E525-42A6-94C1-A2ED6EC19801}"/>
    <dgm:cxn modelId="{D7AAD1D5-4BF8-450F-93E1-2156378CA171}" type="presOf" srcId="{BECDAFA3-1144-4754-9ACA-BFB8F2B31FDE}" destId="{4744A1CE-12F9-444F-83AD-E08018E6311D}" srcOrd="0" destOrd="0" presId="urn:microsoft.com/office/officeart/2005/8/layout/hProcess4"/>
    <dgm:cxn modelId="{ED319AD7-7A4A-40E0-BD66-163BBA2299A2}" srcId="{423443D4-D914-4DF6-AB1C-1547CC908AF4}" destId="{D3B6D153-5127-48FA-B0E3-1C7743AF3A11}" srcOrd="0" destOrd="0" parTransId="{04EBEB8F-9D90-41F3-A616-F0E7FE455087}" sibTransId="{58828F27-7AE3-4837-9259-1703DCE0AEC4}"/>
    <dgm:cxn modelId="{6F8D82DB-99FA-4DD7-B78F-97171D6AF91D}" srcId="{423443D4-D914-4DF6-AB1C-1547CC908AF4}" destId="{B8FB1F0D-4940-49F9-B803-36797BBE18EE}" srcOrd="3" destOrd="0" parTransId="{0C31DFEF-6636-4387-8A3F-104021D1235D}" sibTransId="{C402DD93-D29F-49B9-8408-5FF1C205C3F3}"/>
    <dgm:cxn modelId="{C07F89DE-3AF2-4AF6-89D8-68EA83DAAE23}" type="presOf" srcId="{E4DC22F3-E76C-4B23-8705-D5E8F2AF96F8}" destId="{D60CF567-C340-4CEB-8B02-A9D3F71C5626}" srcOrd="0" destOrd="2" presId="urn:microsoft.com/office/officeart/2005/8/layout/hProcess4"/>
    <dgm:cxn modelId="{C9F38EED-A4B0-4979-A0DA-903D7CCA53B9}" type="presOf" srcId="{B060FE96-2AFF-4DBF-BFDB-8376E8F83167}" destId="{176B72E3-86C6-4C0C-BCF1-5D03FA9D59B1}" srcOrd="0" destOrd="2" presId="urn:microsoft.com/office/officeart/2005/8/layout/hProcess4"/>
    <dgm:cxn modelId="{A6DB5DF1-8FF6-4E6B-8C49-751C24B55C4C}" type="presOf" srcId="{D8B83141-3E56-4F51-906E-7010DE27705E}" destId="{4744A1CE-12F9-444F-83AD-E08018E6311D}" srcOrd="0" destOrd="1" presId="urn:microsoft.com/office/officeart/2005/8/layout/hProcess4"/>
    <dgm:cxn modelId="{BD8434FA-F7E4-41FA-BF4B-99D0FC0B2F8D}" type="presOf" srcId="{B8FB1F0D-4940-49F9-B803-36797BBE18EE}" destId="{176B72E3-86C6-4C0C-BCF1-5D03FA9D59B1}" srcOrd="0" destOrd="3" presId="urn:microsoft.com/office/officeart/2005/8/layout/hProcess4"/>
    <dgm:cxn modelId="{C4DF4CFC-4982-4EA3-A5E1-C96D1A013666}" type="presOf" srcId="{98D7EC21-A3A8-4DFF-96E1-A2FCDD0B48F2}" destId="{176B72E3-86C6-4C0C-BCF1-5D03FA9D59B1}" srcOrd="0" destOrd="1" presId="urn:microsoft.com/office/officeart/2005/8/layout/hProcess4"/>
    <dgm:cxn modelId="{5D6AE7FF-0312-447A-A4AE-CF17216EA6B6}" type="presOf" srcId="{D8B83141-3E56-4F51-906E-7010DE27705E}" destId="{34C35CE3-5CEC-44FC-9158-D2C7DFFD5FEF}" srcOrd="1" destOrd="1" presId="urn:microsoft.com/office/officeart/2005/8/layout/hProcess4"/>
    <dgm:cxn modelId="{7A251FBE-726E-4CE9-9559-D4479BF7DC7C}" type="presParOf" srcId="{7BA66E56-3A73-4E9B-A0FB-94587D372DF1}" destId="{DEBB9620-78CC-4995-AD7E-CD06D43BFD42}" srcOrd="0" destOrd="0" presId="urn:microsoft.com/office/officeart/2005/8/layout/hProcess4"/>
    <dgm:cxn modelId="{08F61217-34E6-44D2-A4A7-CF9DD1C31E35}" type="presParOf" srcId="{7BA66E56-3A73-4E9B-A0FB-94587D372DF1}" destId="{ED3D8F98-708B-4B13-BCAD-64C9211B20AB}" srcOrd="1" destOrd="0" presId="urn:microsoft.com/office/officeart/2005/8/layout/hProcess4"/>
    <dgm:cxn modelId="{C6DBF3EA-1A9F-4E91-80A9-8347332A87B4}" type="presParOf" srcId="{7BA66E56-3A73-4E9B-A0FB-94587D372DF1}" destId="{552C2416-187F-4552-BF7F-CD7C983EDD54}" srcOrd="2" destOrd="0" presId="urn:microsoft.com/office/officeart/2005/8/layout/hProcess4"/>
    <dgm:cxn modelId="{69F24080-A77E-4C24-A96C-646A95024C45}" type="presParOf" srcId="{552C2416-187F-4552-BF7F-CD7C983EDD54}" destId="{C95F3254-1578-4560-BB6C-DC47B9402A48}" srcOrd="0" destOrd="0" presId="urn:microsoft.com/office/officeart/2005/8/layout/hProcess4"/>
    <dgm:cxn modelId="{FD04DF28-E270-4EE4-A652-CF8A844B9781}" type="presParOf" srcId="{C95F3254-1578-4560-BB6C-DC47B9402A48}" destId="{BADFEF56-0FAB-4BCD-8779-232C6A0B8A54}" srcOrd="0" destOrd="0" presId="urn:microsoft.com/office/officeart/2005/8/layout/hProcess4"/>
    <dgm:cxn modelId="{6DA422B7-03F0-4D9D-8AFF-2EDA1434D3AE}" type="presParOf" srcId="{C95F3254-1578-4560-BB6C-DC47B9402A48}" destId="{176B72E3-86C6-4C0C-BCF1-5D03FA9D59B1}" srcOrd="1" destOrd="0" presId="urn:microsoft.com/office/officeart/2005/8/layout/hProcess4"/>
    <dgm:cxn modelId="{5886AB0D-0E7A-456C-A62D-0651BC6013C0}" type="presParOf" srcId="{C95F3254-1578-4560-BB6C-DC47B9402A48}" destId="{93A6CFCE-FEDE-41F5-9524-9EDFC92231B5}" srcOrd="2" destOrd="0" presId="urn:microsoft.com/office/officeart/2005/8/layout/hProcess4"/>
    <dgm:cxn modelId="{41E847C4-A94A-439C-90BD-60B4CBEDC71E}" type="presParOf" srcId="{C95F3254-1578-4560-BB6C-DC47B9402A48}" destId="{BBF4A387-EDE2-450F-A014-0CF41D7FCB12}" srcOrd="3" destOrd="0" presId="urn:microsoft.com/office/officeart/2005/8/layout/hProcess4"/>
    <dgm:cxn modelId="{FF561C19-E36E-4895-99A3-E875DFF95F24}" type="presParOf" srcId="{C95F3254-1578-4560-BB6C-DC47B9402A48}" destId="{B75376A5-84DE-4EC7-879A-FD7DCD9826D7}" srcOrd="4" destOrd="0" presId="urn:microsoft.com/office/officeart/2005/8/layout/hProcess4"/>
    <dgm:cxn modelId="{5A7232B6-0A83-40D4-9AA0-2EEB15CEA3AD}" type="presParOf" srcId="{552C2416-187F-4552-BF7F-CD7C983EDD54}" destId="{86EE54B2-1F37-4C05-9DF0-8DE106490B6D}" srcOrd="1" destOrd="0" presId="urn:microsoft.com/office/officeart/2005/8/layout/hProcess4"/>
    <dgm:cxn modelId="{F70AC354-7103-4D0E-9894-474592C95942}" type="presParOf" srcId="{552C2416-187F-4552-BF7F-CD7C983EDD54}" destId="{B743DA63-81C0-4D86-84CE-7D8268C676E8}" srcOrd="2" destOrd="0" presId="urn:microsoft.com/office/officeart/2005/8/layout/hProcess4"/>
    <dgm:cxn modelId="{86DD8F38-6A82-4FAB-B565-ADA5D827587F}" type="presParOf" srcId="{B743DA63-81C0-4D86-84CE-7D8268C676E8}" destId="{2F82A0B4-6B7F-40DE-B0FD-A97385E2940A}" srcOrd="0" destOrd="0" presId="urn:microsoft.com/office/officeart/2005/8/layout/hProcess4"/>
    <dgm:cxn modelId="{7C380239-65C4-4732-9613-4D23AAADCC27}" type="presParOf" srcId="{B743DA63-81C0-4D86-84CE-7D8268C676E8}" destId="{4744A1CE-12F9-444F-83AD-E08018E6311D}" srcOrd="1" destOrd="0" presId="urn:microsoft.com/office/officeart/2005/8/layout/hProcess4"/>
    <dgm:cxn modelId="{AE96268F-C50E-41BE-B1AE-6888DE533F20}" type="presParOf" srcId="{B743DA63-81C0-4D86-84CE-7D8268C676E8}" destId="{34C35CE3-5CEC-44FC-9158-D2C7DFFD5FEF}" srcOrd="2" destOrd="0" presId="urn:microsoft.com/office/officeart/2005/8/layout/hProcess4"/>
    <dgm:cxn modelId="{949A3EDD-C434-4BB9-B7D4-9522BE2E9E6B}" type="presParOf" srcId="{B743DA63-81C0-4D86-84CE-7D8268C676E8}" destId="{28BA0D29-5707-4A1D-84C1-0E2D7581A132}" srcOrd="3" destOrd="0" presId="urn:microsoft.com/office/officeart/2005/8/layout/hProcess4"/>
    <dgm:cxn modelId="{D1BD8D0C-6CC0-4AAA-AE8B-4C2A51D88488}" type="presParOf" srcId="{B743DA63-81C0-4D86-84CE-7D8268C676E8}" destId="{6431A784-CDF3-488D-8CDC-4D045B3256A8}" srcOrd="4" destOrd="0" presId="urn:microsoft.com/office/officeart/2005/8/layout/hProcess4"/>
    <dgm:cxn modelId="{03CF41A6-CB08-4AE2-83CC-A78B3E480B14}" type="presParOf" srcId="{552C2416-187F-4552-BF7F-CD7C983EDD54}" destId="{F7356C16-6CF1-4B0A-8CBF-BD6584340CD5}" srcOrd="3" destOrd="0" presId="urn:microsoft.com/office/officeart/2005/8/layout/hProcess4"/>
    <dgm:cxn modelId="{C9717774-FD78-4B25-A937-3F8FE1B59C3F}" type="presParOf" srcId="{552C2416-187F-4552-BF7F-CD7C983EDD54}" destId="{1E1D0BB7-2B31-4A6D-9ED9-68BA240DFADD}" srcOrd="4" destOrd="0" presId="urn:microsoft.com/office/officeart/2005/8/layout/hProcess4"/>
    <dgm:cxn modelId="{58A4751C-D2A8-4D3D-9740-E7424A68E3AD}" type="presParOf" srcId="{1E1D0BB7-2B31-4A6D-9ED9-68BA240DFADD}" destId="{D18729A1-8FC1-455A-BD0A-A493C48D0033}" srcOrd="0" destOrd="0" presId="urn:microsoft.com/office/officeart/2005/8/layout/hProcess4"/>
    <dgm:cxn modelId="{6B5A67F5-5640-4EC7-9C2D-B3A9AA7FB548}" type="presParOf" srcId="{1E1D0BB7-2B31-4A6D-9ED9-68BA240DFADD}" destId="{D60CF567-C340-4CEB-8B02-A9D3F71C5626}" srcOrd="1" destOrd="0" presId="urn:microsoft.com/office/officeart/2005/8/layout/hProcess4"/>
    <dgm:cxn modelId="{780EB5A2-29F0-4FDF-BEE6-8318E1F02E0A}" type="presParOf" srcId="{1E1D0BB7-2B31-4A6D-9ED9-68BA240DFADD}" destId="{041FE69B-A7D3-49B5-B03B-7E9481C9D42F}" srcOrd="2" destOrd="0" presId="urn:microsoft.com/office/officeart/2005/8/layout/hProcess4"/>
    <dgm:cxn modelId="{C5075E37-766C-47A1-8066-CD648DCEC52F}" type="presParOf" srcId="{1E1D0BB7-2B31-4A6D-9ED9-68BA240DFADD}" destId="{0EA70329-DDBF-435B-A402-6C19F2961AAD}" srcOrd="3" destOrd="0" presId="urn:microsoft.com/office/officeart/2005/8/layout/hProcess4"/>
    <dgm:cxn modelId="{45B14995-EA58-4F70-8872-40FADB09BEA5}" type="presParOf" srcId="{1E1D0BB7-2B31-4A6D-9ED9-68BA240DFADD}" destId="{17972017-4E96-4650-A88B-EE167B0FCD32}" srcOrd="4" destOrd="0" presId="urn:microsoft.com/office/officeart/2005/8/layout/hProcess4"/>
    <dgm:cxn modelId="{21C7BB71-B926-4BF9-958C-FFAC3576C8DE}" type="presParOf" srcId="{552C2416-187F-4552-BF7F-CD7C983EDD54}" destId="{264F7102-5C8B-4AD4-9791-582E6394CB05}" srcOrd="5" destOrd="0" presId="urn:microsoft.com/office/officeart/2005/8/layout/hProcess4"/>
    <dgm:cxn modelId="{49D3A790-0642-4EAD-B498-1FB7F09C704E}" type="presParOf" srcId="{552C2416-187F-4552-BF7F-CD7C983EDD54}" destId="{B09D8B7E-9099-498B-921E-9334A1548395}" srcOrd="6" destOrd="0" presId="urn:microsoft.com/office/officeart/2005/8/layout/hProcess4"/>
    <dgm:cxn modelId="{A8CBC86C-693D-4125-BF70-7584C6C91AE1}" type="presParOf" srcId="{B09D8B7E-9099-498B-921E-9334A1548395}" destId="{DF282DF2-C27D-44C6-83AC-C3A4654AD02F}" srcOrd="0" destOrd="0" presId="urn:microsoft.com/office/officeart/2005/8/layout/hProcess4"/>
    <dgm:cxn modelId="{632B4E23-99D2-4A45-8753-72F4402C49E6}" type="presParOf" srcId="{B09D8B7E-9099-498B-921E-9334A1548395}" destId="{CD3231B7-FAF7-4F33-8C6B-7A82D8B93C52}" srcOrd="1" destOrd="0" presId="urn:microsoft.com/office/officeart/2005/8/layout/hProcess4"/>
    <dgm:cxn modelId="{46C00619-9C52-4C3B-9C6C-26C7F5B34F2D}" type="presParOf" srcId="{B09D8B7E-9099-498B-921E-9334A1548395}" destId="{15A17BBC-3F78-410F-BF55-3DD68395E71F}" srcOrd="2" destOrd="0" presId="urn:microsoft.com/office/officeart/2005/8/layout/hProcess4"/>
    <dgm:cxn modelId="{42BC347D-578B-49F0-8597-A2C23C5AA3F3}" type="presParOf" srcId="{B09D8B7E-9099-498B-921E-9334A1548395}" destId="{1C37EE43-69F5-4015-BE01-2F7F212DA08D}" srcOrd="3" destOrd="0" presId="urn:microsoft.com/office/officeart/2005/8/layout/hProcess4"/>
    <dgm:cxn modelId="{8F27E42E-6514-4C5D-A5EB-95E887F1B962}" type="presParOf" srcId="{B09D8B7E-9099-498B-921E-9334A1548395}" destId="{D54ECC3F-6380-44CB-A307-2EE456EB1E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296860B-A702-403B-A415-BD53BF7807C1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3443D4-D914-4DF6-AB1C-1547CC908AF4}">
      <dgm:prSet phldrT="[Text]" phldr="0"/>
      <dgm:spPr/>
      <dgm:t>
        <a:bodyPr/>
        <a:lstStyle/>
        <a:p>
          <a:r>
            <a:rPr lang="nl-BE" dirty="0"/>
            <a:t>AI in volcano seismology</a:t>
          </a:r>
          <a:endParaRPr lang="en-US" dirty="0"/>
        </a:p>
      </dgm:t>
    </dgm:pt>
    <dgm:pt modelId="{165E85B6-E8F1-441D-A56E-CB1F03F61879}" type="parTrans" cxnId="{B61CCA1D-D81E-4E31-9A14-2407033DE90A}">
      <dgm:prSet/>
      <dgm:spPr/>
      <dgm:t>
        <a:bodyPr/>
        <a:lstStyle/>
        <a:p>
          <a:endParaRPr lang="en-US"/>
        </a:p>
      </dgm:t>
    </dgm:pt>
    <dgm:pt modelId="{0EB84561-64C5-4DBE-A854-1777D3439CED}" type="sibTrans" cxnId="{B61CCA1D-D81E-4E31-9A14-2407033DE90A}">
      <dgm:prSet/>
      <dgm:spPr/>
      <dgm:t>
        <a:bodyPr/>
        <a:lstStyle/>
        <a:p>
          <a:endParaRPr lang="en-US"/>
        </a:p>
      </dgm:t>
    </dgm:pt>
    <dgm:pt modelId="{D3B6D153-5127-48FA-B0E3-1C7743AF3A11}">
      <dgm:prSet phldrT="[Text]" phldr="0"/>
      <dgm:spPr/>
      <dgm:t>
        <a:bodyPr/>
        <a:lstStyle/>
        <a:p>
          <a:endParaRPr lang="en-US" b="1" dirty="0"/>
        </a:p>
      </dgm:t>
    </dgm:pt>
    <dgm:pt modelId="{04EBEB8F-9D90-41F3-A616-F0E7FE455087}" type="parTrans" cxnId="{ED319AD7-7A4A-40E0-BD66-163BBA2299A2}">
      <dgm:prSet/>
      <dgm:spPr/>
      <dgm:t>
        <a:bodyPr/>
        <a:lstStyle/>
        <a:p>
          <a:endParaRPr lang="en-US"/>
        </a:p>
      </dgm:t>
    </dgm:pt>
    <dgm:pt modelId="{58828F27-7AE3-4837-9259-1703DCE0AEC4}" type="sibTrans" cxnId="{ED319AD7-7A4A-40E0-BD66-163BBA2299A2}">
      <dgm:prSet/>
      <dgm:spPr/>
      <dgm:t>
        <a:bodyPr/>
        <a:lstStyle/>
        <a:p>
          <a:endParaRPr lang="en-US"/>
        </a:p>
      </dgm:t>
    </dgm:pt>
    <dgm:pt modelId="{6D9465A9-3B1A-471C-A3EE-BFFAD9F58531}">
      <dgm:prSet phldrT="[Text]" phldr="0"/>
      <dgm:spPr/>
      <dgm:t>
        <a:bodyPr/>
        <a:lstStyle/>
        <a:p>
          <a:r>
            <a:rPr lang="nl-BE" dirty="0"/>
            <a:t>Promising AI-based methods</a:t>
          </a:r>
        </a:p>
      </dgm:t>
    </dgm:pt>
    <dgm:pt modelId="{820C9F41-D8B0-47A2-A31A-F5D925FD90D9}" type="parTrans" cxnId="{B72AC1D0-2977-4B1F-B8C0-E8A56F81B632}">
      <dgm:prSet/>
      <dgm:spPr/>
      <dgm:t>
        <a:bodyPr/>
        <a:lstStyle/>
        <a:p>
          <a:endParaRPr lang="en-US"/>
        </a:p>
      </dgm:t>
    </dgm:pt>
    <dgm:pt modelId="{C41E1763-E525-42A6-94C1-A2ED6EC19801}" type="sibTrans" cxnId="{B72AC1D0-2977-4B1F-B8C0-E8A56F81B632}">
      <dgm:prSet/>
      <dgm:spPr/>
      <dgm:t>
        <a:bodyPr/>
        <a:lstStyle/>
        <a:p>
          <a:endParaRPr lang="en-US"/>
        </a:p>
      </dgm:t>
    </dgm:pt>
    <dgm:pt modelId="{BECDAFA3-1144-4754-9ACA-BFB8F2B31FDE}">
      <dgm:prSet phldrT="[Text]" phldr="0"/>
      <dgm:spPr/>
      <dgm:t>
        <a:bodyPr/>
        <a:lstStyle/>
        <a:p>
          <a:r>
            <a:rPr lang="nl-BE" dirty="0"/>
            <a:t>Event detection</a:t>
          </a:r>
          <a:endParaRPr lang="en-US" dirty="0"/>
        </a:p>
      </dgm:t>
    </dgm:pt>
    <dgm:pt modelId="{20C52721-C591-47ED-A786-09F443C0027B}" type="parTrans" cxnId="{4C2F0E1A-3A2D-420B-911C-E288230AF069}">
      <dgm:prSet/>
      <dgm:spPr/>
      <dgm:t>
        <a:bodyPr/>
        <a:lstStyle/>
        <a:p>
          <a:endParaRPr lang="en-US"/>
        </a:p>
      </dgm:t>
    </dgm:pt>
    <dgm:pt modelId="{E495DB0B-366F-49A1-A12C-6E872D71BB75}" type="sibTrans" cxnId="{4C2F0E1A-3A2D-420B-911C-E288230AF069}">
      <dgm:prSet/>
      <dgm:spPr/>
      <dgm:t>
        <a:bodyPr/>
        <a:lstStyle/>
        <a:p>
          <a:endParaRPr lang="en-US"/>
        </a:p>
      </dgm:t>
    </dgm:pt>
    <dgm:pt modelId="{C387F117-EDB3-41D6-9B0E-96C37D0E39AB}">
      <dgm:prSet phldrT="[Text]" phldr="0"/>
      <dgm:spPr/>
      <dgm:t>
        <a:bodyPr/>
        <a:lstStyle/>
        <a:p>
          <a:r>
            <a:rPr lang="nl-BE" dirty="0"/>
            <a:t>Operational integration of AI</a:t>
          </a:r>
          <a:endParaRPr lang="en-US" dirty="0"/>
        </a:p>
      </dgm:t>
    </dgm:pt>
    <dgm:pt modelId="{B9BAA42B-5565-48F1-A05C-CA916D46CAD7}" type="parTrans" cxnId="{93EE6246-9F41-4890-9381-DED358BBE462}">
      <dgm:prSet/>
      <dgm:spPr/>
      <dgm:t>
        <a:bodyPr/>
        <a:lstStyle/>
        <a:p>
          <a:endParaRPr lang="en-US"/>
        </a:p>
      </dgm:t>
    </dgm:pt>
    <dgm:pt modelId="{AC013FAE-EC2B-445B-B411-DA2B3F69CD39}" type="sibTrans" cxnId="{93EE6246-9F41-4890-9381-DED358BBE46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87A0073-936E-4A6E-8E57-BCCE61F0CAC6}">
      <dgm:prSet phldrT="[Text]" phldr="0"/>
      <dgm:spPr/>
      <dgm:t>
        <a:bodyPr/>
        <a:lstStyle/>
        <a:p>
          <a:r>
            <a:rPr lang="nl-BE" dirty="0"/>
            <a:t>Integration of AI outputs into (A) real-time monitoring &amp; (B) decision workflows</a:t>
          </a:r>
          <a:endParaRPr lang="en-US" dirty="0"/>
        </a:p>
      </dgm:t>
    </dgm:pt>
    <dgm:pt modelId="{E189AA7C-B701-40F3-865D-A5CCAA9F08F8}" type="parTrans" cxnId="{C2505D02-984D-4CE3-B14D-26D9617D7E8B}">
      <dgm:prSet/>
      <dgm:spPr/>
      <dgm:t>
        <a:bodyPr/>
        <a:lstStyle/>
        <a:p>
          <a:endParaRPr lang="en-US"/>
        </a:p>
      </dgm:t>
    </dgm:pt>
    <dgm:pt modelId="{945D42FF-DB6C-4999-BB03-3633109D2945}" type="sibTrans" cxnId="{C2505D02-984D-4CE3-B14D-26D9617D7E8B}">
      <dgm:prSet/>
      <dgm:spPr/>
      <dgm:t>
        <a:bodyPr/>
        <a:lstStyle/>
        <a:p>
          <a:endParaRPr lang="en-US"/>
        </a:p>
      </dgm:t>
    </dgm:pt>
    <dgm:pt modelId="{E4DC22F3-E76C-4B23-8705-D5E8F2AF96F8}">
      <dgm:prSet phldrT="[Text]" phldr="0"/>
      <dgm:spPr/>
      <dgm:t>
        <a:bodyPr/>
        <a:lstStyle/>
        <a:p>
          <a:endParaRPr lang="en-US" dirty="0"/>
        </a:p>
      </dgm:t>
    </dgm:pt>
    <dgm:pt modelId="{2C6C6C77-D67E-4C71-8935-01B4615BCA8A}" type="parTrans" cxnId="{0BE6A151-0292-4158-B49B-809EF63EC37A}">
      <dgm:prSet/>
      <dgm:spPr/>
      <dgm:t>
        <a:bodyPr/>
        <a:lstStyle/>
        <a:p>
          <a:endParaRPr lang="en-US"/>
        </a:p>
      </dgm:t>
    </dgm:pt>
    <dgm:pt modelId="{C97F5259-B69A-4FFC-B765-A6C73EBD0EEA}" type="sibTrans" cxnId="{0BE6A151-0292-4158-B49B-809EF63EC37A}">
      <dgm:prSet/>
      <dgm:spPr/>
      <dgm:t>
        <a:bodyPr/>
        <a:lstStyle/>
        <a:p>
          <a:endParaRPr lang="en-US"/>
        </a:p>
      </dgm:t>
    </dgm:pt>
    <dgm:pt modelId="{B8FB1F0D-4940-49F9-B803-36797BBE18EE}">
      <dgm:prSet phldrT="[Text]" phldr="0"/>
      <dgm:spPr/>
      <dgm:t>
        <a:bodyPr/>
        <a:lstStyle/>
        <a:p>
          <a:r>
            <a:rPr lang="nl-BE" b="1" dirty="0"/>
            <a:t>Current challenges </a:t>
          </a:r>
          <a:r>
            <a:rPr lang="nl-BE" b="0" dirty="0"/>
            <a:t>of AI in the field?</a:t>
          </a:r>
          <a:endParaRPr lang="en-US" b="0" dirty="0"/>
        </a:p>
      </dgm:t>
    </dgm:pt>
    <dgm:pt modelId="{0C31DFEF-6636-4387-8A3F-104021D1235D}" type="parTrans" cxnId="{6F8D82DB-99FA-4DD7-B78F-97171D6AF91D}">
      <dgm:prSet/>
      <dgm:spPr/>
      <dgm:t>
        <a:bodyPr/>
        <a:lstStyle/>
        <a:p>
          <a:endParaRPr lang="en-US"/>
        </a:p>
      </dgm:t>
    </dgm:pt>
    <dgm:pt modelId="{C402DD93-D29F-49B9-8408-5FF1C205C3F3}" type="sibTrans" cxnId="{6F8D82DB-99FA-4DD7-B78F-97171D6AF91D}">
      <dgm:prSet/>
      <dgm:spPr/>
      <dgm:t>
        <a:bodyPr/>
        <a:lstStyle/>
        <a:p>
          <a:endParaRPr lang="en-US"/>
        </a:p>
      </dgm:t>
    </dgm:pt>
    <dgm:pt modelId="{70B34C2C-EC78-4722-8998-55C118F1D2E3}">
      <dgm:prSet phldrT="[Text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BE" sz="1600" dirty="0">
              <a:solidFill>
                <a:srgbClr val="C00000"/>
              </a:solidFill>
            </a:rPr>
            <a:t>Objectives?</a:t>
          </a:r>
          <a:br>
            <a:rPr lang="nl-BE" sz="1600" dirty="0">
              <a:solidFill>
                <a:srgbClr val="C00000"/>
              </a:solidFill>
            </a:rPr>
          </a:br>
          <a:r>
            <a:rPr lang="nl-BE" sz="1400" i="1" dirty="0">
              <a:solidFill>
                <a:srgbClr val="C00000"/>
              </a:solidFill>
            </a:rPr>
            <a:t>Steps: integration?</a:t>
          </a:r>
          <a:endParaRPr lang="en-US" sz="1600" i="1" dirty="0">
            <a:solidFill>
              <a:srgbClr val="C00000"/>
            </a:solidFill>
          </a:endParaRPr>
        </a:p>
      </dgm:t>
    </dgm:pt>
    <dgm:pt modelId="{CD3C5170-092D-432C-9DD9-1929CFCFF60E}" type="parTrans" cxnId="{15BE292E-AAF0-4222-AAB4-51BFFC4208B3}">
      <dgm:prSet/>
      <dgm:spPr/>
      <dgm:t>
        <a:bodyPr/>
        <a:lstStyle/>
        <a:p>
          <a:endParaRPr lang="en-US"/>
        </a:p>
      </dgm:t>
    </dgm:pt>
    <dgm:pt modelId="{816B68EC-2257-41BB-8196-96984D1FB05B}" type="sibTrans" cxnId="{15BE292E-AAF0-4222-AAB4-51BFFC4208B3}">
      <dgm:prSet/>
      <dgm:spPr/>
      <dgm:t>
        <a:bodyPr/>
        <a:lstStyle/>
        <a:p>
          <a:endParaRPr lang="en-US"/>
        </a:p>
      </dgm:t>
    </dgm:pt>
    <dgm:pt modelId="{B00A732A-927B-4271-85C4-8D7E7834A7A6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Collaboration opportunities</a:t>
          </a:r>
          <a:endParaRPr lang="en-US" dirty="0">
            <a:solidFill>
              <a:srgbClr val="C00000"/>
            </a:solidFill>
          </a:endParaRPr>
        </a:p>
      </dgm:t>
    </dgm:pt>
    <dgm:pt modelId="{78AB7724-F4F3-49B1-8681-5E3DEC943F79}" type="parTrans" cxnId="{51CDF438-4AA1-4155-81E0-14AD2C8A5A12}">
      <dgm:prSet/>
      <dgm:spPr/>
      <dgm:t>
        <a:bodyPr/>
        <a:lstStyle/>
        <a:p>
          <a:endParaRPr lang="en-US"/>
        </a:p>
      </dgm:t>
    </dgm:pt>
    <dgm:pt modelId="{50B4ACAE-6A0C-4449-B6A9-56555C41CE67}" type="sibTrans" cxnId="{51CDF438-4AA1-4155-81E0-14AD2C8A5A12}">
      <dgm:prSet/>
      <dgm:spPr/>
      <dgm:t>
        <a:bodyPr/>
        <a:lstStyle/>
        <a:p>
          <a:endParaRPr lang="en-US"/>
        </a:p>
      </dgm:t>
    </dgm:pt>
    <dgm:pt modelId="{D8B83141-3E56-4F51-906E-7010DE27705E}">
      <dgm:prSet phldrT="[Text]" phldr="0"/>
      <dgm:spPr/>
      <dgm:t>
        <a:bodyPr/>
        <a:lstStyle/>
        <a:p>
          <a:r>
            <a:rPr lang="nl-BE" dirty="0"/>
            <a:t>Classification</a:t>
          </a:r>
          <a:endParaRPr lang="en-US" dirty="0"/>
        </a:p>
      </dgm:t>
    </dgm:pt>
    <dgm:pt modelId="{C1F3B036-E0AE-41AA-AAF4-C6FA3D418E94}" type="parTrans" cxnId="{2B925B04-D5AF-47AF-90B4-B909ECE6179E}">
      <dgm:prSet/>
      <dgm:spPr/>
      <dgm:t>
        <a:bodyPr/>
        <a:lstStyle/>
        <a:p>
          <a:endParaRPr lang="en-US"/>
        </a:p>
      </dgm:t>
    </dgm:pt>
    <dgm:pt modelId="{E6971FC4-5682-4BE9-9CCC-46E2A952400E}" type="sibTrans" cxnId="{2B925B04-D5AF-47AF-90B4-B909ECE6179E}">
      <dgm:prSet/>
      <dgm:spPr/>
      <dgm:t>
        <a:bodyPr/>
        <a:lstStyle/>
        <a:p>
          <a:endParaRPr lang="en-US"/>
        </a:p>
      </dgm:t>
    </dgm:pt>
    <dgm:pt modelId="{98D7EC21-A3A8-4DFF-96E1-A2FCDD0B48F2}">
      <dgm:prSet phldrT="[Text]" phldr="0"/>
      <dgm:spPr/>
      <dgm:t>
        <a:bodyPr/>
        <a:lstStyle/>
        <a:p>
          <a:r>
            <a:rPr lang="nl-BE" b="1" u="none" dirty="0"/>
            <a:t>Current applications </a:t>
          </a:r>
          <a:r>
            <a:rPr lang="nl-BE" b="0" dirty="0"/>
            <a:t>of AI in volcano seismology?</a:t>
          </a:r>
          <a:endParaRPr lang="en-US" b="0" dirty="0"/>
        </a:p>
      </dgm:t>
    </dgm:pt>
    <dgm:pt modelId="{7DD211D1-D3C0-482A-BFDB-E238CC74D7C0}" type="parTrans" cxnId="{6B671865-7D90-4949-9115-EC5379E34D24}">
      <dgm:prSet/>
      <dgm:spPr/>
      <dgm:t>
        <a:bodyPr/>
        <a:lstStyle/>
        <a:p>
          <a:endParaRPr lang="en-US"/>
        </a:p>
      </dgm:t>
    </dgm:pt>
    <dgm:pt modelId="{1CC1A3A1-94B9-41FE-95A0-B7F1CBF2B4E3}" type="sibTrans" cxnId="{6B671865-7D90-4949-9115-EC5379E34D24}">
      <dgm:prSet/>
      <dgm:spPr/>
      <dgm:t>
        <a:bodyPr/>
        <a:lstStyle/>
        <a:p>
          <a:endParaRPr lang="en-US"/>
        </a:p>
      </dgm:t>
    </dgm:pt>
    <dgm:pt modelId="{B060FE96-2AFF-4DBF-BFDB-8376E8F83167}">
      <dgm:prSet phldrT="[Text]" phldr="0"/>
      <dgm:spPr/>
      <dgm:t>
        <a:bodyPr/>
        <a:lstStyle/>
        <a:p>
          <a:endParaRPr lang="en-US" b="0" dirty="0"/>
        </a:p>
      </dgm:t>
    </dgm:pt>
    <dgm:pt modelId="{D640C82E-B867-4038-BDEB-1CE10EE59379}" type="parTrans" cxnId="{9F7FFF44-1563-491E-BDB7-DFA8A61AC7D8}">
      <dgm:prSet/>
      <dgm:spPr/>
      <dgm:t>
        <a:bodyPr/>
        <a:lstStyle/>
        <a:p>
          <a:endParaRPr lang="en-US"/>
        </a:p>
      </dgm:t>
    </dgm:pt>
    <dgm:pt modelId="{C111B6FF-1084-45F6-A058-CA9A54F2ACD7}" type="sibTrans" cxnId="{9F7FFF44-1563-491E-BDB7-DFA8A61AC7D8}">
      <dgm:prSet/>
      <dgm:spPr/>
      <dgm:t>
        <a:bodyPr/>
        <a:lstStyle/>
        <a:p>
          <a:endParaRPr lang="en-US"/>
        </a:p>
      </dgm:t>
    </dgm:pt>
    <dgm:pt modelId="{B77D3CC4-E8FC-4C12-9237-6060E215B928}">
      <dgm:prSet phldrT="[Text]" phldr="0"/>
      <dgm:spPr/>
      <dgm:t>
        <a:bodyPr/>
        <a:lstStyle/>
        <a:p>
          <a:r>
            <a:rPr lang="nl-BE" dirty="0"/>
            <a:t>Forecasting</a:t>
          </a:r>
          <a:endParaRPr lang="en-US" dirty="0"/>
        </a:p>
      </dgm:t>
    </dgm:pt>
    <dgm:pt modelId="{78B86569-4D61-4A18-873E-106D71C6AF90}" type="parTrans" cxnId="{92113388-E688-40FE-A9AD-3D346BED1FCE}">
      <dgm:prSet/>
      <dgm:spPr/>
      <dgm:t>
        <a:bodyPr/>
        <a:lstStyle/>
        <a:p>
          <a:endParaRPr lang="en-US"/>
        </a:p>
      </dgm:t>
    </dgm:pt>
    <dgm:pt modelId="{BAF260B6-CD54-4F93-92DE-B921511E8E64}" type="sibTrans" cxnId="{92113388-E688-40FE-A9AD-3D346BED1FCE}">
      <dgm:prSet/>
      <dgm:spPr/>
      <dgm:t>
        <a:bodyPr/>
        <a:lstStyle/>
        <a:p>
          <a:endParaRPr lang="en-US"/>
        </a:p>
      </dgm:t>
    </dgm:pt>
    <dgm:pt modelId="{3A06923D-753B-4E0D-86D5-D5ABC6CA17E9}">
      <dgm:prSet phldrT="[Text]" phldr="0"/>
      <dgm:spPr/>
      <dgm:t>
        <a:bodyPr/>
        <a:lstStyle/>
        <a:p>
          <a:r>
            <a:rPr lang="nl-BE" dirty="0"/>
            <a:t>...</a:t>
          </a:r>
          <a:endParaRPr lang="en-US" dirty="0"/>
        </a:p>
      </dgm:t>
    </dgm:pt>
    <dgm:pt modelId="{8F8B89D7-B75D-4218-BF31-223D60D5F183}" type="parTrans" cxnId="{8BFDD33F-4AA7-4F64-B46B-9F81EA15EFF6}">
      <dgm:prSet/>
      <dgm:spPr/>
      <dgm:t>
        <a:bodyPr/>
        <a:lstStyle/>
        <a:p>
          <a:endParaRPr lang="en-US"/>
        </a:p>
      </dgm:t>
    </dgm:pt>
    <dgm:pt modelId="{DB7C9134-C14C-4642-BDA0-026C22AB34CE}" type="sibTrans" cxnId="{8BFDD33F-4AA7-4F64-B46B-9F81EA15EFF6}">
      <dgm:prSet/>
      <dgm:spPr/>
      <dgm:t>
        <a:bodyPr/>
        <a:lstStyle/>
        <a:p>
          <a:endParaRPr lang="en-US"/>
        </a:p>
      </dgm:t>
    </dgm:pt>
    <dgm:pt modelId="{C4F0306C-0928-456B-8BA3-BFECF0BDA345}">
      <dgm:prSet phldrT="[Text]" phldr="0"/>
      <dgm:spPr/>
      <dgm:t>
        <a:bodyPr/>
        <a:lstStyle/>
        <a:p>
          <a:r>
            <a:rPr lang="nl-BE" dirty="0"/>
            <a:t>Practical barriers? </a:t>
          </a:r>
          <a:endParaRPr lang="en-US" dirty="0"/>
        </a:p>
      </dgm:t>
    </dgm:pt>
    <dgm:pt modelId="{4F29BA22-242A-4047-BD0A-76776C4DFBD1}" type="parTrans" cxnId="{E0618A27-5F81-4324-9BBE-AC781F291CE2}">
      <dgm:prSet/>
      <dgm:spPr/>
      <dgm:t>
        <a:bodyPr/>
        <a:lstStyle/>
        <a:p>
          <a:endParaRPr lang="en-US"/>
        </a:p>
      </dgm:t>
    </dgm:pt>
    <dgm:pt modelId="{0B5E9932-5EF8-4912-86C0-CDCB45C7B748}" type="sibTrans" cxnId="{E0618A27-5F81-4324-9BBE-AC781F291CE2}">
      <dgm:prSet/>
      <dgm:spPr/>
      <dgm:t>
        <a:bodyPr/>
        <a:lstStyle/>
        <a:p>
          <a:endParaRPr lang="en-US"/>
        </a:p>
      </dgm:t>
    </dgm:pt>
    <dgm:pt modelId="{25EAB10D-51C0-421A-A66B-419E1504FE0F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Data and model sharing, benchmarking, model training, ...</a:t>
          </a:r>
          <a:endParaRPr lang="en-US" dirty="0">
            <a:solidFill>
              <a:srgbClr val="C00000"/>
            </a:solidFill>
          </a:endParaRPr>
        </a:p>
      </dgm:t>
    </dgm:pt>
    <dgm:pt modelId="{3CFDD4ED-8A09-4EAE-8FFF-7E5D1199A7FA}" type="parTrans" cxnId="{6E388B3A-6671-4400-9A20-AC0EDF9F261D}">
      <dgm:prSet/>
      <dgm:spPr/>
      <dgm:t>
        <a:bodyPr/>
        <a:lstStyle/>
        <a:p>
          <a:endParaRPr lang="en-US"/>
        </a:p>
      </dgm:t>
    </dgm:pt>
    <dgm:pt modelId="{ECB8596F-C9D3-4554-BD5B-98B64B3B742A}" type="sibTrans" cxnId="{6E388B3A-6671-4400-9A20-AC0EDF9F261D}">
      <dgm:prSet/>
      <dgm:spPr/>
      <dgm:t>
        <a:bodyPr/>
        <a:lstStyle/>
        <a:p>
          <a:endParaRPr lang="en-US"/>
        </a:p>
      </dgm:t>
    </dgm:pt>
    <dgm:pt modelId="{7BA66E56-3A73-4E9B-A0FB-94587D372DF1}" type="pres">
      <dgm:prSet presAssocID="{0296860B-A702-403B-A415-BD53BF7807C1}" presName="Name0" presStyleCnt="0">
        <dgm:presLayoutVars>
          <dgm:dir/>
          <dgm:animLvl val="lvl"/>
          <dgm:resizeHandles val="exact"/>
        </dgm:presLayoutVars>
      </dgm:prSet>
      <dgm:spPr/>
    </dgm:pt>
    <dgm:pt modelId="{DEBB9620-78CC-4995-AD7E-CD06D43BFD42}" type="pres">
      <dgm:prSet presAssocID="{0296860B-A702-403B-A415-BD53BF7807C1}" presName="tSp" presStyleCnt="0"/>
      <dgm:spPr/>
    </dgm:pt>
    <dgm:pt modelId="{ED3D8F98-708B-4B13-BCAD-64C9211B20AB}" type="pres">
      <dgm:prSet presAssocID="{0296860B-A702-403B-A415-BD53BF7807C1}" presName="bSp" presStyleCnt="0"/>
      <dgm:spPr/>
    </dgm:pt>
    <dgm:pt modelId="{552C2416-187F-4552-BF7F-CD7C983EDD54}" type="pres">
      <dgm:prSet presAssocID="{0296860B-A702-403B-A415-BD53BF7807C1}" presName="process" presStyleCnt="0"/>
      <dgm:spPr/>
    </dgm:pt>
    <dgm:pt modelId="{C95F3254-1578-4560-BB6C-DC47B9402A48}" type="pres">
      <dgm:prSet presAssocID="{423443D4-D914-4DF6-AB1C-1547CC908AF4}" presName="composite1" presStyleCnt="0"/>
      <dgm:spPr/>
    </dgm:pt>
    <dgm:pt modelId="{BADFEF56-0FAB-4BCD-8779-232C6A0B8A54}" type="pres">
      <dgm:prSet presAssocID="{423443D4-D914-4DF6-AB1C-1547CC908AF4}" presName="dummyNode1" presStyleLbl="node1" presStyleIdx="0" presStyleCnt="4"/>
      <dgm:spPr/>
    </dgm:pt>
    <dgm:pt modelId="{176B72E3-86C6-4C0C-BCF1-5D03FA9D59B1}" type="pres">
      <dgm:prSet presAssocID="{423443D4-D914-4DF6-AB1C-1547CC908AF4}" presName="childNode1" presStyleLbl="bgAcc1" presStyleIdx="0" presStyleCnt="4">
        <dgm:presLayoutVars>
          <dgm:bulletEnabled val="1"/>
        </dgm:presLayoutVars>
      </dgm:prSet>
      <dgm:spPr/>
    </dgm:pt>
    <dgm:pt modelId="{93A6CFCE-FEDE-41F5-9524-9EDFC92231B5}" type="pres">
      <dgm:prSet presAssocID="{423443D4-D914-4DF6-AB1C-1547CC908AF4}" presName="childNode1tx" presStyleLbl="bgAcc1" presStyleIdx="0" presStyleCnt="4">
        <dgm:presLayoutVars>
          <dgm:bulletEnabled val="1"/>
        </dgm:presLayoutVars>
      </dgm:prSet>
      <dgm:spPr/>
    </dgm:pt>
    <dgm:pt modelId="{BBF4A387-EDE2-450F-A014-0CF41D7FCB12}" type="pres">
      <dgm:prSet presAssocID="{423443D4-D914-4DF6-AB1C-1547CC908AF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B75376A5-84DE-4EC7-879A-FD7DCD9826D7}" type="pres">
      <dgm:prSet presAssocID="{423443D4-D914-4DF6-AB1C-1547CC908AF4}" presName="connSite1" presStyleCnt="0"/>
      <dgm:spPr/>
    </dgm:pt>
    <dgm:pt modelId="{86EE54B2-1F37-4C05-9DF0-8DE106490B6D}" type="pres">
      <dgm:prSet presAssocID="{0EB84561-64C5-4DBE-A854-1777D3439CED}" presName="Name9" presStyleLbl="sibTrans2D1" presStyleIdx="0" presStyleCnt="3"/>
      <dgm:spPr/>
    </dgm:pt>
    <dgm:pt modelId="{B743DA63-81C0-4D86-84CE-7D8268C676E8}" type="pres">
      <dgm:prSet presAssocID="{6D9465A9-3B1A-471C-A3EE-BFFAD9F58531}" presName="composite2" presStyleCnt="0"/>
      <dgm:spPr/>
    </dgm:pt>
    <dgm:pt modelId="{2F82A0B4-6B7F-40DE-B0FD-A97385E2940A}" type="pres">
      <dgm:prSet presAssocID="{6D9465A9-3B1A-471C-A3EE-BFFAD9F58531}" presName="dummyNode2" presStyleLbl="node1" presStyleIdx="0" presStyleCnt="4"/>
      <dgm:spPr/>
    </dgm:pt>
    <dgm:pt modelId="{4744A1CE-12F9-444F-83AD-E08018E6311D}" type="pres">
      <dgm:prSet presAssocID="{6D9465A9-3B1A-471C-A3EE-BFFAD9F58531}" presName="childNode2" presStyleLbl="bgAcc1" presStyleIdx="1" presStyleCnt="4">
        <dgm:presLayoutVars>
          <dgm:bulletEnabled val="1"/>
        </dgm:presLayoutVars>
      </dgm:prSet>
      <dgm:spPr/>
    </dgm:pt>
    <dgm:pt modelId="{34C35CE3-5CEC-44FC-9158-D2C7DFFD5FEF}" type="pres">
      <dgm:prSet presAssocID="{6D9465A9-3B1A-471C-A3EE-BFFAD9F58531}" presName="childNode2tx" presStyleLbl="bgAcc1" presStyleIdx="1" presStyleCnt="4">
        <dgm:presLayoutVars>
          <dgm:bulletEnabled val="1"/>
        </dgm:presLayoutVars>
      </dgm:prSet>
      <dgm:spPr/>
    </dgm:pt>
    <dgm:pt modelId="{28BA0D29-5707-4A1D-84C1-0E2D7581A132}" type="pres">
      <dgm:prSet presAssocID="{6D9465A9-3B1A-471C-A3EE-BFFAD9F58531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431A784-CDF3-488D-8CDC-4D045B3256A8}" type="pres">
      <dgm:prSet presAssocID="{6D9465A9-3B1A-471C-A3EE-BFFAD9F58531}" presName="connSite2" presStyleCnt="0"/>
      <dgm:spPr/>
    </dgm:pt>
    <dgm:pt modelId="{F7356C16-6CF1-4B0A-8CBF-BD6584340CD5}" type="pres">
      <dgm:prSet presAssocID="{C41E1763-E525-42A6-94C1-A2ED6EC19801}" presName="Name18" presStyleLbl="sibTrans2D1" presStyleIdx="1" presStyleCnt="3"/>
      <dgm:spPr/>
    </dgm:pt>
    <dgm:pt modelId="{1E1D0BB7-2B31-4A6D-9ED9-68BA240DFADD}" type="pres">
      <dgm:prSet presAssocID="{C387F117-EDB3-41D6-9B0E-96C37D0E39AB}" presName="composite1" presStyleCnt="0"/>
      <dgm:spPr/>
    </dgm:pt>
    <dgm:pt modelId="{D18729A1-8FC1-455A-BD0A-A493C48D0033}" type="pres">
      <dgm:prSet presAssocID="{C387F117-EDB3-41D6-9B0E-96C37D0E39AB}" presName="dummyNode1" presStyleLbl="node1" presStyleIdx="1" presStyleCnt="4"/>
      <dgm:spPr/>
    </dgm:pt>
    <dgm:pt modelId="{D60CF567-C340-4CEB-8B02-A9D3F71C5626}" type="pres">
      <dgm:prSet presAssocID="{C387F117-EDB3-41D6-9B0E-96C37D0E39AB}" presName="childNode1" presStyleLbl="bgAcc1" presStyleIdx="2" presStyleCnt="4">
        <dgm:presLayoutVars>
          <dgm:bulletEnabled val="1"/>
        </dgm:presLayoutVars>
      </dgm:prSet>
      <dgm:spPr/>
    </dgm:pt>
    <dgm:pt modelId="{041FE69B-A7D3-49B5-B03B-7E9481C9D42F}" type="pres">
      <dgm:prSet presAssocID="{C387F117-EDB3-41D6-9B0E-96C37D0E39AB}" presName="childNode1tx" presStyleLbl="bgAcc1" presStyleIdx="2" presStyleCnt="4">
        <dgm:presLayoutVars>
          <dgm:bulletEnabled val="1"/>
        </dgm:presLayoutVars>
      </dgm:prSet>
      <dgm:spPr/>
    </dgm:pt>
    <dgm:pt modelId="{0EA70329-DDBF-435B-A402-6C19F2961AAD}" type="pres">
      <dgm:prSet presAssocID="{C387F117-EDB3-41D6-9B0E-96C37D0E39A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17972017-4E96-4650-A88B-EE167B0FCD32}" type="pres">
      <dgm:prSet presAssocID="{C387F117-EDB3-41D6-9B0E-96C37D0E39AB}" presName="connSite1" presStyleCnt="0"/>
      <dgm:spPr/>
    </dgm:pt>
    <dgm:pt modelId="{264F7102-5C8B-4AD4-9791-582E6394CB05}" type="pres">
      <dgm:prSet presAssocID="{AC013FAE-EC2B-445B-B411-DA2B3F69CD39}" presName="Name9" presStyleLbl="sibTrans2D1" presStyleIdx="2" presStyleCnt="3"/>
      <dgm:spPr/>
    </dgm:pt>
    <dgm:pt modelId="{B09D8B7E-9099-498B-921E-9334A1548395}" type="pres">
      <dgm:prSet presAssocID="{70B34C2C-EC78-4722-8998-55C118F1D2E3}" presName="composite2" presStyleCnt="0"/>
      <dgm:spPr/>
    </dgm:pt>
    <dgm:pt modelId="{DF282DF2-C27D-44C6-83AC-C3A4654AD02F}" type="pres">
      <dgm:prSet presAssocID="{70B34C2C-EC78-4722-8998-55C118F1D2E3}" presName="dummyNode2" presStyleLbl="node1" presStyleIdx="2" presStyleCnt="4"/>
      <dgm:spPr/>
    </dgm:pt>
    <dgm:pt modelId="{CD3231B7-FAF7-4F33-8C6B-7A82D8B93C52}" type="pres">
      <dgm:prSet presAssocID="{70B34C2C-EC78-4722-8998-55C118F1D2E3}" presName="childNode2" presStyleLbl="bgAcc1" presStyleIdx="3" presStyleCnt="4">
        <dgm:presLayoutVars>
          <dgm:bulletEnabled val="1"/>
        </dgm:presLayoutVars>
      </dgm:prSet>
      <dgm:spPr/>
    </dgm:pt>
    <dgm:pt modelId="{15A17BBC-3F78-410F-BF55-3DD68395E71F}" type="pres">
      <dgm:prSet presAssocID="{70B34C2C-EC78-4722-8998-55C118F1D2E3}" presName="childNode2tx" presStyleLbl="bgAcc1" presStyleIdx="3" presStyleCnt="4">
        <dgm:presLayoutVars>
          <dgm:bulletEnabled val="1"/>
        </dgm:presLayoutVars>
      </dgm:prSet>
      <dgm:spPr/>
    </dgm:pt>
    <dgm:pt modelId="{1C37EE43-69F5-4015-BE01-2F7F212DA08D}" type="pres">
      <dgm:prSet presAssocID="{70B34C2C-EC78-4722-8998-55C118F1D2E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D54ECC3F-6380-44CB-A307-2EE456EB1E73}" type="pres">
      <dgm:prSet presAssocID="{70B34C2C-EC78-4722-8998-55C118F1D2E3}" presName="connSite2" presStyleCnt="0"/>
      <dgm:spPr/>
    </dgm:pt>
  </dgm:ptLst>
  <dgm:cxnLst>
    <dgm:cxn modelId="{C2505D02-984D-4CE3-B14D-26D9617D7E8B}" srcId="{C387F117-EDB3-41D6-9B0E-96C37D0E39AB}" destId="{187A0073-936E-4A6E-8E57-BCCE61F0CAC6}" srcOrd="0" destOrd="0" parTransId="{E189AA7C-B701-40F3-865D-A5CCAA9F08F8}" sibTransId="{945D42FF-DB6C-4999-BB03-3633109D2945}"/>
    <dgm:cxn modelId="{2B925B04-D5AF-47AF-90B4-B909ECE6179E}" srcId="{6D9465A9-3B1A-471C-A3EE-BFFAD9F58531}" destId="{D8B83141-3E56-4F51-906E-7010DE27705E}" srcOrd="1" destOrd="0" parTransId="{C1F3B036-E0AE-41AA-AAF4-C6FA3D418E94}" sibTransId="{E6971FC4-5682-4BE9-9CCC-46E2A952400E}"/>
    <dgm:cxn modelId="{E2036008-FDF4-46D6-B76B-402B914DDDA6}" type="presOf" srcId="{D3B6D153-5127-48FA-B0E3-1C7743AF3A11}" destId="{176B72E3-86C6-4C0C-BCF1-5D03FA9D59B1}" srcOrd="0" destOrd="0" presId="urn:microsoft.com/office/officeart/2005/8/layout/hProcess4"/>
    <dgm:cxn modelId="{122A590B-7178-40F3-B707-8A380087E77E}" type="presOf" srcId="{B00A732A-927B-4271-85C4-8D7E7834A7A6}" destId="{15A17BBC-3F78-410F-BF55-3DD68395E71F}" srcOrd="1" destOrd="0" presId="urn:microsoft.com/office/officeart/2005/8/layout/hProcess4"/>
    <dgm:cxn modelId="{4E688C17-858B-4366-B806-4A0793CF84EA}" type="presOf" srcId="{E4DC22F3-E76C-4B23-8705-D5E8F2AF96F8}" destId="{041FE69B-A7D3-49B5-B03B-7E9481C9D42F}" srcOrd="1" destOrd="2" presId="urn:microsoft.com/office/officeart/2005/8/layout/hProcess4"/>
    <dgm:cxn modelId="{4C2F0E1A-3A2D-420B-911C-E288230AF069}" srcId="{6D9465A9-3B1A-471C-A3EE-BFFAD9F58531}" destId="{BECDAFA3-1144-4754-9ACA-BFB8F2B31FDE}" srcOrd="0" destOrd="0" parTransId="{20C52721-C591-47ED-A786-09F443C0027B}" sibTransId="{E495DB0B-366F-49A1-A12C-6E872D71BB75}"/>
    <dgm:cxn modelId="{B61CCA1D-D81E-4E31-9A14-2407033DE90A}" srcId="{0296860B-A702-403B-A415-BD53BF7807C1}" destId="{423443D4-D914-4DF6-AB1C-1547CC908AF4}" srcOrd="0" destOrd="0" parTransId="{165E85B6-E8F1-441D-A56E-CB1F03F61879}" sibTransId="{0EB84561-64C5-4DBE-A854-1777D3439CED}"/>
    <dgm:cxn modelId="{E0618A27-5F81-4324-9BBE-AC781F291CE2}" srcId="{C387F117-EDB3-41D6-9B0E-96C37D0E39AB}" destId="{C4F0306C-0928-456B-8BA3-BFECF0BDA345}" srcOrd="1" destOrd="0" parTransId="{4F29BA22-242A-4047-BD0A-76776C4DFBD1}" sibTransId="{0B5E9932-5EF8-4912-86C0-CDCB45C7B748}"/>
    <dgm:cxn modelId="{BFF87E28-3E25-4AE4-96E7-3DE8F0EA1690}" type="presOf" srcId="{70B34C2C-EC78-4722-8998-55C118F1D2E3}" destId="{1C37EE43-69F5-4015-BE01-2F7F212DA08D}" srcOrd="0" destOrd="0" presId="urn:microsoft.com/office/officeart/2005/8/layout/hProcess4"/>
    <dgm:cxn modelId="{15BE292E-AAF0-4222-AAB4-51BFFC4208B3}" srcId="{0296860B-A702-403B-A415-BD53BF7807C1}" destId="{70B34C2C-EC78-4722-8998-55C118F1D2E3}" srcOrd="3" destOrd="0" parTransId="{CD3C5170-092D-432C-9DD9-1929CFCFF60E}" sibTransId="{816B68EC-2257-41BB-8196-96984D1FB05B}"/>
    <dgm:cxn modelId="{3A871032-8F33-4126-9612-821012DE1520}" type="presOf" srcId="{C4F0306C-0928-456B-8BA3-BFECF0BDA345}" destId="{D60CF567-C340-4CEB-8B02-A9D3F71C5626}" srcOrd="0" destOrd="1" presId="urn:microsoft.com/office/officeart/2005/8/layout/hProcess4"/>
    <dgm:cxn modelId="{0AB2AA38-1803-4411-9E4A-D5A57E61DB5F}" type="presOf" srcId="{0EB84561-64C5-4DBE-A854-1777D3439CED}" destId="{86EE54B2-1F37-4C05-9DF0-8DE106490B6D}" srcOrd="0" destOrd="0" presId="urn:microsoft.com/office/officeart/2005/8/layout/hProcess4"/>
    <dgm:cxn modelId="{51CDF438-4AA1-4155-81E0-14AD2C8A5A12}" srcId="{70B34C2C-EC78-4722-8998-55C118F1D2E3}" destId="{B00A732A-927B-4271-85C4-8D7E7834A7A6}" srcOrd="0" destOrd="0" parTransId="{78AB7724-F4F3-49B1-8681-5E3DEC943F79}" sibTransId="{50B4ACAE-6A0C-4449-B6A9-56555C41CE67}"/>
    <dgm:cxn modelId="{6E388B3A-6671-4400-9A20-AC0EDF9F261D}" srcId="{70B34C2C-EC78-4722-8998-55C118F1D2E3}" destId="{25EAB10D-51C0-421A-A66B-419E1504FE0F}" srcOrd="1" destOrd="0" parTransId="{3CFDD4ED-8A09-4EAE-8FFF-7E5D1199A7FA}" sibTransId="{ECB8596F-C9D3-4554-BD5B-98B64B3B742A}"/>
    <dgm:cxn modelId="{8BFDD33F-4AA7-4F64-B46B-9F81EA15EFF6}" srcId="{6D9465A9-3B1A-471C-A3EE-BFFAD9F58531}" destId="{3A06923D-753B-4E0D-86D5-D5ABC6CA17E9}" srcOrd="3" destOrd="0" parTransId="{8F8B89D7-B75D-4218-BF31-223D60D5F183}" sibTransId="{DB7C9134-C14C-4642-BDA0-026C22AB34CE}"/>
    <dgm:cxn modelId="{E8504C5D-ADCA-4BA7-A60C-AEEAA390E163}" type="presOf" srcId="{187A0073-936E-4A6E-8E57-BCCE61F0CAC6}" destId="{D60CF567-C340-4CEB-8B02-A9D3F71C5626}" srcOrd="0" destOrd="0" presId="urn:microsoft.com/office/officeart/2005/8/layout/hProcess4"/>
    <dgm:cxn modelId="{3F456463-86D8-480D-BA69-7DDBEF9471E8}" type="presOf" srcId="{187A0073-936E-4A6E-8E57-BCCE61F0CAC6}" destId="{041FE69B-A7D3-49B5-B03B-7E9481C9D42F}" srcOrd="1" destOrd="0" presId="urn:microsoft.com/office/officeart/2005/8/layout/hProcess4"/>
    <dgm:cxn modelId="{5312C363-6DA9-485E-BBAD-C2E65D4E50FE}" type="presOf" srcId="{B060FE96-2AFF-4DBF-BFDB-8376E8F83167}" destId="{93A6CFCE-FEDE-41F5-9524-9EDFC92231B5}" srcOrd="1" destOrd="2" presId="urn:microsoft.com/office/officeart/2005/8/layout/hProcess4"/>
    <dgm:cxn modelId="{9F7FFF44-1563-491E-BDB7-DFA8A61AC7D8}" srcId="{423443D4-D914-4DF6-AB1C-1547CC908AF4}" destId="{B060FE96-2AFF-4DBF-BFDB-8376E8F83167}" srcOrd="2" destOrd="0" parTransId="{D640C82E-B867-4038-BDEB-1CE10EE59379}" sibTransId="{C111B6FF-1084-45F6-A058-CA9A54F2ACD7}"/>
    <dgm:cxn modelId="{6B671865-7D90-4949-9115-EC5379E34D24}" srcId="{423443D4-D914-4DF6-AB1C-1547CC908AF4}" destId="{98D7EC21-A3A8-4DFF-96E1-A2FCDD0B48F2}" srcOrd="1" destOrd="0" parTransId="{7DD211D1-D3C0-482A-BFDB-E238CC74D7C0}" sibTransId="{1CC1A3A1-94B9-41FE-95A0-B7F1CBF2B4E3}"/>
    <dgm:cxn modelId="{BFD9EB45-DEC4-4349-AE78-F1CD8F2260C3}" type="presOf" srcId="{B77D3CC4-E8FC-4C12-9237-6060E215B928}" destId="{4744A1CE-12F9-444F-83AD-E08018E6311D}" srcOrd="0" destOrd="2" presId="urn:microsoft.com/office/officeart/2005/8/layout/hProcess4"/>
    <dgm:cxn modelId="{93EE6246-9F41-4890-9381-DED358BBE462}" srcId="{0296860B-A702-403B-A415-BD53BF7807C1}" destId="{C387F117-EDB3-41D6-9B0E-96C37D0E39AB}" srcOrd="2" destOrd="0" parTransId="{B9BAA42B-5565-48F1-A05C-CA916D46CAD7}" sibTransId="{AC013FAE-EC2B-445B-B411-DA2B3F69CD39}"/>
    <dgm:cxn modelId="{6AB3736A-D0F8-4313-B889-4C27BBE45A9B}" type="presOf" srcId="{423443D4-D914-4DF6-AB1C-1547CC908AF4}" destId="{BBF4A387-EDE2-450F-A014-0CF41D7FCB12}" srcOrd="0" destOrd="0" presId="urn:microsoft.com/office/officeart/2005/8/layout/hProcess4"/>
    <dgm:cxn modelId="{AD2FAE6B-BFAB-46A8-B096-0F4A89D6B850}" type="presOf" srcId="{AC013FAE-EC2B-445B-B411-DA2B3F69CD39}" destId="{264F7102-5C8B-4AD4-9791-582E6394CB05}" srcOrd="0" destOrd="0" presId="urn:microsoft.com/office/officeart/2005/8/layout/hProcess4"/>
    <dgm:cxn modelId="{0BE6A151-0292-4158-B49B-809EF63EC37A}" srcId="{C387F117-EDB3-41D6-9B0E-96C37D0E39AB}" destId="{E4DC22F3-E76C-4B23-8705-D5E8F2AF96F8}" srcOrd="2" destOrd="0" parTransId="{2C6C6C77-D67E-4C71-8935-01B4615BCA8A}" sibTransId="{C97F5259-B69A-4FFC-B765-A6C73EBD0EEA}"/>
    <dgm:cxn modelId="{83661D72-A518-4695-B26D-D1D6D7BEB489}" type="presOf" srcId="{D3B6D153-5127-48FA-B0E3-1C7743AF3A11}" destId="{93A6CFCE-FEDE-41F5-9524-9EDFC92231B5}" srcOrd="1" destOrd="0" presId="urn:microsoft.com/office/officeart/2005/8/layout/hProcess4"/>
    <dgm:cxn modelId="{DB85D37E-00D6-49C9-8E62-82BB188AD1BD}" type="presOf" srcId="{6D9465A9-3B1A-471C-A3EE-BFFAD9F58531}" destId="{28BA0D29-5707-4A1D-84C1-0E2D7581A132}" srcOrd="0" destOrd="0" presId="urn:microsoft.com/office/officeart/2005/8/layout/hProcess4"/>
    <dgm:cxn modelId="{49EACD81-6EE9-4133-BEB3-8EA7D6142A0A}" type="presOf" srcId="{B77D3CC4-E8FC-4C12-9237-6060E215B928}" destId="{34C35CE3-5CEC-44FC-9158-D2C7DFFD5FEF}" srcOrd="1" destOrd="2" presId="urn:microsoft.com/office/officeart/2005/8/layout/hProcess4"/>
    <dgm:cxn modelId="{92113388-E688-40FE-A9AD-3D346BED1FCE}" srcId="{6D9465A9-3B1A-471C-A3EE-BFFAD9F58531}" destId="{B77D3CC4-E8FC-4C12-9237-6060E215B928}" srcOrd="2" destOrd="0" parTransId="{78B86569-4D61-4A18-873E-106D71C6AF90}" sibTransId="{BAF260B6-CD54-4F93-92DE-B921511E8E64}"/>
    <dgm:cxn modelId="{175F8289-78BA-42AB-B178-DF1CF9EF0D6E}" type="presOf" srcId="{98D7EC21-A3A8-4DFF-96E1-A2FCDD0B48F2}" destId="{93A6CFCE-FEDE-41F5-9524-9EDFC92231B5}" srcOrd="1" destOrd="1" presId="urn:microsoft.com/office/officeart/2005/8/layout/hProcess4"/>
    <dgm:cxn modelId="{03D9E099-E580-48A3-94C2-6E47FC2E9609}" type="presOf" srcId="{25EAB10D-51C0-421A-A66B-419E1504FE0F}" destId="{15A17BBC-3F78-410F-BF55-3DD68395E71F}" srcOrd="1" destOrd="1" presId="urn:microsoft.com/office/officeart/2005/8/layout/hProcess4"/>
    <dgm:cxn modelId="{58A0CF9B-6952-4398-9255-28E92F950FBB}" type="presOf" srcId="{B00A732A-927B-4271-85C4-8D7E7834A7A6}" destId="{CD3231B7-FAF7-4F33-8C6B-7A82D8B93C52}" srcOrd="0" destOrd="0" presId="urn:microsoft.com/office/officeart/2005/8/layout/hProcess4"/>
    <dgm:cxn modelId="{E6FEBD9E-2F14-4BD8-B33C-6D18778109B1}" type="presOf" srcId="{3A06923D-753B-4E0D-86D5-D5ABC6CA17E9}" destId="{4744A1CE-12F9-444F-83AD-E08018E6311D}" srcOrd="0" destOrd="3" presId="urn:microsoft.com/office/officeart/2005/8/layout/hProcess4"/>
    <dgm:cxn modelId="{D9C6D0A6-E565-49BA-8619-F151171DF171}" type="presOf" srcId="{C41E1763-E525-42A6-94C1-A2ED6EC19801}" destId="{F7356C16-6CF1-4B0A-8CBF-BD6584340CD5}" srcOrd="0" destOrd="0" presId="urn:microsoft.com/office/officeart/2005/8/layout/hProcess4"/>
    <dgm:cxn modelId="{3A691DAD-AD18-4DA2-935E-8701EC8B6A66}" type="presOf" srcId="{25EAB10D-51C0-421A-A66B-419E1504FE0F}" destId="{CD3231B7-FAF7-4F33-8C6B-7A82D8B93C52}" srcOrd="0" destOrd="1" presId="urn:microsoft.com/office/officeart/2005/8/layout/hProcess4"/>
    <dgm:cxn modelId="{2B4FE2AF-57A8-4C81-8B40-BC50EA8545D8}" type="presOf" srcId="{C387F117-EDB3-41D6-9B0E-96C37D0E39AB}" destId="{0EA70329-DDBF-435B-A402-6C19F2961AAD}" srcOrd="0" destOrd="0" presId="urn:microsoft.com/office/officeart/2005/8/layout/hProcess4"/>
    <dgm:cxn modelId="{57AEA9B2-21A9-458A-824B-DFF455CDDDE3}" type="presOf" srcId="{3A06923D-753B-4E0D-86D5-D5ABC6CA17E9}" destId="{34C35CE3-5CEC-44FC-9158-D2C7DFFD5FEF}" srcOrd="1" destOrd="3" presId="urn:microsoft.com/office/officeart/2005/8/layout/hProcess4"/>
    <dgm:cxn modelId="{1413D8B2-05AE-4E76-A608-F9A5A757E1CC}" type="presOf" srcId="{BECDAFA3-1144-4754-9ACA-BFB8F2B31FDE}" destId="{34C35CE3-5CEC-44FC-9158-D2C7DFFD5FEF}" srcOrd="1" destOrd="0" presId="urn:microsoft.com/office/officeart/2005/8/layout/hProcess4"/>
    <dgm:cxn modelId="{0CADEABC-BBA9-483A-B41A-235E50B84055}" type="presOf" srcId="{0296860B-A702-403B-A415-BD53BF7807C1}" destId="{7BA66E56-3A73-4E9B-A0FB-94587D372DF1}" srcOrd="0" destOrd="0" presId="urn:microsoft.com/office/officeart/2005/8/layout/hProcess4"/>
    <dgm:cxn modelId="{7E2C27C4-60EB-4F05-99B9-820E058157C0}" type="presOf" srcId="{B8FB1F0D-4940-49F9-B803-36797BBE18EE}" destId="{93A6CFCE-FEDE-41F5-9524-9EDFC92231B5}" srcOrd="1" destOrd="3" presId="urn:microsoft.com/office/officeart/2005/8/layout/hProcess4"/>
    <dgm:cxn modelId="{27DF8BCC-6B17-4E6B-8655-167BE6591687}" type="presOf" srcId="{C4F0306C-0928-456B-8BA3-BFECF0BDA345}" destId="{041FE69B-A7D3-49B5-B03B-7E9481C9D42F}" srcOrd="1" destOrd="1" presId="urn:microsoft.com/office/officeart/2005/8/layout/hProcess4"/>
    <dgm:cxn modelId="{B72AC1D0-2977-4B1F-B8C0-E8A56F81B632}" srcId="{0296860B-A702-403B-A415-BD53BF7807C1}" destId="{6D9465A9-3B1A-471C-A3EE-BFFAD9F58531}" srcOrd="1" destOrd="0" parTransId="{820C9F41-D8B0-47A2-A31A-F5D925FD90D9}" sibTransId="{C41E1763-E525-42A6-94C1-A2ED6EC19801}"/>
    <dgm:cxn modelId="{D7AAD1D5-4BF8-450F-93E1-2156378CA171}" type="presOf" srcId="{BECDAFA3-1144-4754-9ACA-BFB8F2B31FDE}" destId="{4744A1CE-12F9-444F-83AD-E08018E6311D}" srcOrd="0" destOrd="0" presId="urn:microsoft.com/office/officeart/2005/8/layout/hProcess4"/>
    <dgm:cxn modelId="{ED319AD7-7A4A-40E0-BD66-163BBA2299A2}" srcId="{423443D4-D914-4DF6-AB1C-1547CC908AF4}" destId="{D3B6D153-5127-48FA-B0E3-1C7743AF3A11}" srcOrd="0" destOrd="0" parTransId="{04EBEB8F-9D90-41F3-A616-F0E7FE455087}" sibTransId="{58828F27-7AE3-4837-9259-1703DCE0AEC4}"/>
    <dgm:cxn modelId="{6F8D82DB-99FA-4DD7-B78F-97171D6AF91D}" srcId="{423443D4-D914-4DF6-AB1C-1547CC908AF4}" destId="{B8FB1F0D-4940-49F9-B803-36797BBE18EE}" srcOrd="3" destOrd="0" parTransId="{0C31DFEF-6636-4387-8A3F-104021D1235D}" sibTransId="{C402DD93-D29F-49B9-8408-5FF1C205C3F3}"/>
    <dgm:cxn modelId="{C07F89DE-3AF2-4AF6-89D8-68EA83DAAE23}" type="presOf" srcId="{E4DC22F3-E76C-4B23-8705-D5E8F2AF96F8}" destId="{D60CF567-C340-4CEB-8B02-A9D3F71C5626}" srcOrd="0" destOrd="2" presId="urn:microsoft.com/office/officeart/2005/8/layout/hProcess4"/>
    <dgm:cxn modelId="{C9F38EED-A4B0-4979-A0DA-903D7CCA53B9}" type="presOf" srcId="{B060FE96-2AFF-4DBF-BFDB-8376E8F83167}" destId="{176B72E3-86C6-4C0C-BCF1-5D03FA9D59B1}" srcOrd="0" destOrd="2" presId="urn:microsoft.com/office/officeart/2005/8/layout/hProcess4"/>
    <dgm:cxn modelId="{A6DB5DF1-8FF6-4E6B-8C49-751C24B55C4C}" type="presOf" srcId="{D8B83141-3E56-4F51-906E-7010DE27705E}" destId="{4744A1CE-12F9-444F-83AD-E08018E6311D}" srcOrd="0" destOrd="1" presId="urn:microsoft.com/office/officeart/2005/8/layout/hProcess4"/>
    <dgm:cxn modelId="{BD8434FA-F7E4-41FA-BF4B-99D0FC0B2F8D}" type="presOf" srcId="{B8FB1F0D-4940-49F9-B803-36797BBE18EE}" destId="{176B72E3-86C6-4C0C-BCF1-5D03FA9D59B1}" srcOrd="0" destOrd="3" presId="urn:microsoft.com/office/officeart/2005/8/layout/hProcess4"/>
    <dgm:cxn modelId="{C4DF4CFC-4982-4EA3-A5E1-C96D1A013666}" type="presOf" srcId="{98D7EC21-A3A8-4DFF-96E1-A2FCDD0B48F2}" destId="{176B72E3-86C6-4C0C-BCF1-5D03FA9D59B1}" srcOrd="0" destOrd="1" presId="urn:microsoft.com/office/officeart/2005/8/layout/hProcess4"/>
    <dgm:cxn modelId="{5D6AE7FF-0312-447A-A4AE-CF17216EA6B6}" type="presOf" srcId="{D8B83141-3E56-4F51-906E-7010DE27705E}" destId="{34C35CE3-5CEC-44FC-9158-D2C7DFFD5FEF}" srcOrd="1" destOrd="1" presId="urn:microsoft.com/office/officeart/2005/8/layout/hProcess4"/>
    <dgm:cxn modelId="{7A251FBE-726E-4CE9-9559-D4479BF7DC7C}" type="presParOf" srcId="{7BA66E56-3A73-4E9B-A0FB-94587D372DF1}" destId="{DEBB9620-78CC-4995-AD7E-CD06D43BFD42}" srcOrd="0" destOrd="0" presId="urn:microsoft.com/office/officeart/2005/8/layout/hProcess4"/>
    <dgm:cxn modelId="{08F61217-34E6-44D2-A4A7-CF9DD1C31E35}" type="presParOf" srcId="{7BA66E56-3A73-4E9B-A0FB-94587D372DF1}" destId="{ED3D8F98-708B-4B13-BCAD-64C9211B20AB}" srcOrd="1" destOrd="0" presId="urn:microsoft.com/office/officeart/2005/8/layout/hProcess4"/>
    <dgm:cxn modelId="{C6DBF3EA-1A9F-4E91-80A9-8347332A87B4}" type="presParOf" srcId="{7BA66E56-3A73-4E9B-A0FB-94587D372DF1}" destId="{552C2416-187F-4552-BF7F-CD7C983EDD54}" srcOrd="2" destOrd="0" presId="urn:microsoft.com/office/officeart/2005/8/layout/hProcess4"/>
    <dgm:cxn modelId="{69F24080-A77E-4C24-A96C-646A95024C45}" type="presParOf" srcId="{552C2416-187F-4552-BF7F-CD7C983EDD54}" destId="{C95F3254-1578-4560-BB6C-DC47B9402A48}" srcOrd="0" destOrd="0" presId="urn:microsoft.com/office/officeart/2005/8/layout/hProcess4"/>
    <dgm:cxn modelId="{FD04DF28-E270-4EE4-A652-CF8A844B9781}" type="presParOf" srcId="{C95F3254-1578-4560-BB6C-DC47B9402A48}" destId="{BADFEF56-0FAB-4BCD-8779-232C6A0B8A54}" srcOrd="0" destOrd="0" presId="urn:microsoft.com/office/officeart/2005/8/layout/hProcess4"/>
    <dgm:cxn modelId="{6DA422B7-03F0-4D9D-8AFF-2EDA1434D3AE}" type="presParOf" srcId="{C95F3254-1578-4560-BB6C-DC47B9402A48}" destId="{176B72E3-86C6-4C0C-BCF1-5D03FA9D59B1}" srcOrd="1" destOrd="0" presId="urn:microsoft.com/office/officeart/2005/8/layout/hProcess4"/>
    <dgm:cxn modelId="{5886AB0D-0E7A-456C-A62D-0651BC6013C0}" type="presParOf" srcId="{C95F3254-1578-4560-BB6C-DC47B9402A48}" destId="{93A6CFCE-FEDE-41F5-9524-9EDFC92231B5}" srcOrd="2" destOrd="0" presId="urn:microsoft.com/office/officeart/2005/8/layout/hProcess4"/>
    <dgm:cxn modelId="{41E847C4-A94A-439C-90BD-60B4CBEDC71E}" type="presParOf" srcId="{C95F3254-1578-4560-BB6C-DC47B9402A48}" destId="{BBF4A387-EDE2-450F-A014-0CF41D7FCB12}" srcOrd="3" destOrd="0" presId="urn:microsoft.com/office/officeart/2005/8/layout/hProcess4"/>
    <dgm:cxn modelId="{FF561C19-E36E-4895-99A3-E875DFF95F24}" type="presParOf" srcId="{C95F3254-1578-4560-BB6C-DC47B9402A48}" destId="{B75376A5-84DE-4EC7-879A-FD7DCD9826D7}" srcOrd="4" destOrd="0" presId="urn:microsoft.com/office/officeart/2005/8/layout/hProcess4"/>
    <dgm:cxn modelId="{5A7232B6-0A83-40D4-9AA0-2EEB15CEA3AD}" type="presParOf" srcId="{552C2416-187F-4552-BF7F-CD7C983EDD54}" destId="{86EE54B2-1F37-4C05-9DF0-8DE106490B6D}" srcOrd="1" destOrd="0" presId="urn:microsoft.com/office/officeart/2005/8/layout/hProcess4"/>
    <dgm:cxn modelId="{F70AC354-7103-4D0E-9894-474592C95942}" type="presParOf" srcId="{552C2416-187F-4552-BF7F-CD7C983EDD54}" destId="{B743DA63-81C0-4D86-84CE-7D8268C676E8}" srcOrd="2" destOrd="0" presId="urn:microsoft.com/office/officeart/2005/8/layout/hProcess4"/>
    <dgm:cxn modelId="{86DD8F38-6A82-4FAB-B565-ADA5D827587F}" type="presParOf" srcId="{B743DA63-81C0-4D86-84CE-7D8268C676E8}" destId="{2F82A0B4-6B7F-40DE-B0FD-A97385E2940A}" srcOrd="0" destOrd="0" presId="urn:microsoft.com/office/officeart/2005/8/layout/hProcess4"/>
    <dgm:cxn modelId="{7C380239-65C4-4732-9613-4D23AAADCC27}" type="presParOf" srcId="{B743DA63-81C0-4D86-84CE-7D8268C676E8}" destId="{4744A1CE-12F9-444F-83AD-E08018E6311D}" srcOrd="1" destOrd="0" presId="urn:microsoft.com/office/officeart/2005/8/layout/hProcess4"/>
    <dgm:cxn modelId="{AE96268F-C50E-41BE-B1AE-6888DE533F20}" type="presParOf" srcId="{B743DA63-81C0-4D86-84CE-7D8268C676E8}" destId="{34C35CE3-5CEC-44FC-9158-D2C7DFFD5FEF}" srcOrd="2" destOrd="0" presId="urn:microsoft.com/office/officeart/2005/8/layout/hProcess4"/>
    <dgm:cxn modelId="{949A3EDD-C434-4BB9-B7D4-9522BE2E9E6B}" type="presParOf" srcId="{B743DA63-81C0-4D86-84CE-7D8268C676E8}" destId="{28BA0D29-5707-4A1D-84C1-0E2D7581A132}" srcOrd="3" destOrd="0" presId="urn:microsoft.com/office/officeart/2005/8/layout/hProcess4"/>
    <dgm:cxn modelId="{D1BD8D0C-6CC0-4AAA-AE8B-4C2A51D88488}" type="presParOf" srcId="{B743DA63-81C0-4D86-84CE-7D8268C676E8}" destId="{6431A784-CDF3-488D-8CDC-4D045B3256A8}" srcOrd="4" destOrd="0" presId="urn:microsoft.com/office/officeart/2005/8/layout/hProcess4"/>
    <dgm:cxn modelId="{03CF41A6-CB08-4AE2-83CC-A78B3E480B14}" type="presParOf" srcId="{552C2416-187F-4552-BF7F-CD7C983EDD54}" destId="{F7356C16-6CF1-4B0A-8CBF-BD6584340CD5}" srcOrd="3" destOrd="0" presId="urn:microsoft.com/office/officeart/2005/8/layout/hProcess4"/>
    <dgm:cxn modelId="{C9717774-FD78-4B25-A937-3F8FE1B59C3F}" type="presParOf" srcId="{552C2416-187F-4552-BF7F-CD7C983EDD54}" destId="{1E1D0BB7-2B31-4A6D-9ED9-68BA240DFADD}" srcOrd="4" destOrd="0" presId="urn:microsoft.com/office/officeart/2005/8/layout/hProcess4"/>
    <dgm:cxn modelId="{58A4751C-D2A8-4D3D-9740-E7424A68E3AD}" type="presParOf" srcId="{1E1D0BB7-2B31-4A6D-9ED9-68BA240DFADD}" destId="{D18729A1-8FC1-455A-BD0A-A493C48D0033}" srcOrd="0" destOrd="0" presId="urn:microsoft.com/office/officeart/2005/8/layout/hProcess4"/>
    <dgm:cxn modelId="{6B5A67F5-5640-4EC7-9C2D-B3A9AA7FB548}" type="presParOf" srcId="{1E1D0BB7-2B31-4A6D-9ED9-68BA240DFADD}" destId="{D60CF567-C340-4CEB-8B02-A9D3F71C5626}" srcOrd="1" destOrd="0" presId="urn:microsoft.com/office/officeart/2005/8/layout/hProcess4"/>
    <dgm:cxn modelId="{780EB5A2-29F0-4FDF-BEE6-8318E1F02E0A}" type="presParOf" srcId="{1E1D0BB7-2B31-4A6D-9ED9-68BA240DFADD}" destId="{041FE69B-A7D3-49B5-B03B-7E9481C9D42F}" srcOrd="2" destOrd="0" presId="urn:microsoft.com/office/officeart/2005/8/layout/hProcess4"/>
    <dgm:cxn modelId="{C5075E37-766C-47A1-8066-CD648DCEC52F}" type="presParOf" srcId="{1E1D0BB7-2B31-4A6D-9ED9-68BA240DFADD}" destId="{0EA70329-DDBF-435B-A402-6C19F2961AAD}" srcOrd="3" destOrd="0" presId="urn:microsoft.com/office/officeart/2005/8/layout/hProcess4"/>
    <dgm:cxn modelId="{45B14995-EA58-4F70-8872-40FADB09BEA5}" type="presParOf" srcId="{1E1D0BB7-2B31-4A6D-9ED9-68BA240DFADD}" destId="{17972017-4E96-4650-A88B-EE167B0FCD32}" srcOrd="4" destOrd="0" presId="urn:microsoft.com/office/officeart/2005/8/layout/hProcess4"/>
    <dgm:cxn modelId="{21C7BB71-B926-4BF9-958C-FFAC3576C8DE}" type="presParOf" srcId="{552C2416-187F-4552-BF7F-CD7C983EDD54}" destId="{264F7102-5C8B-4AD4-9791-582E6394CB05}" srcOrd="5" destOrd="0" presId="urn:microsoft.com/office/officeart/2005/8/layout/hProcess4"/>
    <dgm:cxn modelId="{49D3A790-0642-4EAD-B498-1FB7F09C704E}" type="presParOf" srcId="{552C2416-187F-4552-BF7F-CD7C983EDD54}" destId="{B09D8B7E-9099-498B-921E-9334A1548395}" srcOrd="6" destOrd="0" presId="urn:microsoft.com/office/officeart/2005/8/layout/hProcess4"/>
    <dgm:cxn modelId="{A8CBC86C-693D-4125-BF70-7584C6C91AE1}" type="presParOf" srcId="{B09D8B7E-9099-498B-921E-9334A1548395}" destId="{DF282DF2-C27D-44C6-83AC-C3A4654AD02F}" srcOrd="0" destOrd="0" presId="urn:microsoft.com/office/officeart/2005/8/layout/hProcess4"/>
    <dgm:cxn modelId="{632B4E23-99D2-4A45-8753-72F4402C49E6}" type="presParOf" srcId="{B09D8B7E-9099-498B-921E-9334A1548395}" destId="{CD3231B7-FAF7-4F33-8C6B-7A82D8B93C52}" srcOrd="1" destOrd="0" presId="urn:microsoft.com/office/officeart/2005/8/layout/hProcess4"/>
    <dgm:cxn modelId="{46C00619-9C52-4C3B-9C6C-26C7F5B34F2D}" type="presParOf" srcId="{B09D8B7E-9099-498B-921E-9334A1548395}" destId="{15A17BBC-3F78-410F-BF55-3DD68395E71F}" srcOrd="2" destOrd="0" presId="urn:microsoft.com/office/officeart/2005/8/layout/hProcess4"/>
    <dgm:cxn modelId="{42BC347D-578B-49F0-8597-A2C23C5AA3F3}" type="presParOf" srcId="{B09D8B7E-9099-498B-921E-9334A1548395}" destId="{1C37EE43-69F5-4015-BE01-2F7F212DA08D}" srcOrd="3" destOrd="0" presId="urn:microsoft.com/office/officeart/2005/8/layout/hProcess4"/>
    <dgm:cxn modelId="{8F27E42E-6514-4C5D-A5EB-95E887F1B962}" type="presParOf" srcId="{B09D8B7E-9099-498B-921E-9334A1548395}" destId="{D54ECC3F-6380-44CB-A307-2EE456EB1E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296860B-A702-403B-A415-BD53BF7807C1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3443D4-D914-4DF6-AB1C-1547CC908AF4}">
      <dgm:prSet phldrT="[Text]" phldr="0"/>
      <dgm:spPr/>
      <dgm:t>
        <a:bodyPr/>
        <a:lstStyle/>
        <a:p>
          <a:r>
            <a:rPr lang="nl-BE" dirty="0"/>
            <a:t>AI in volcano seismology</a:t>
          </a:r>
          <a:endParaRPr lang="en-US" dirty="0"/>
        </a:p>
      </dgm:t>
    </dgm:pt>
    <dgm:pt modelId="{165E85B6-E8F1-441D-A56E-CB1F03F61879}" type="parTrans" cxnId="{B61CCA1D-D81E-4E31-9A14-2407033DE90A}">
      <dgm:prSet/>
      <dgm:spPr/>
      <dgm:t>
        <a:bodyPr/>
        <a:lstStyle/>
        <a:p>
          <a:endParaRPr lang="en-US"/>
        </a:p>
      </dgm:t>
    </dgm:pt>
    <dgm:pt modelId="{0EB84561-64C5-4DBE-A854-1777D3439CED}" type="sibTrans" cxnId="{B61CCA1D-D81E-4E31-9A14-2407033DE90A}">
      <dgm:prSet/>
      <dgm:spPr/>
      <dgm:t>
        <a:bodyPr/>
        <a:lstStyle/>
        <a:p>
          <a:endParaRPr lang="en-US"/>
        </a:p>
      </dgm:t>
    </dgm:pt>
    <dgm:pt modelId="{D3B6D153-5127-48FA-B0E3-1C7743AF3A11}">
      <dgm:prSet phldrT="[Text]" phldr="0"/>
      <dgm:spPr/>
      <dgm:t>
        <a:bodyPr/>
        <a:lstStyle/>
        <a:p>
          <a:endParaRPr lang="en-US" b="1" dirty="0"/>
        </a:p>
      </dgm:t>
    </dgm:pt>
    <dgm:pt modelId="{04EBEB8F-9D90-41F3-A616-F0E7FE455087}" type="parTrans" cxnId="{ED319AD7-7A4A-40E0-BD66-163BBA2299A2}">
      <dgm:prSet/>
      <dgm:spPr/>
      <dgm:t>
        <a:bodyPr/>
        <a:lstStyle/>
        <a:p>
          <a:endParaRPr lang="en-US"/>
        </a:p>
      </dgm:t>
    </dgm:pt>
    <dgm:pt modelId="{58828F27-7AE3-4837-9259-1703DCE0AEC4}" type="sibTrans" cxnId="{ED319AD7-7A4A-40E0-BD66-163BBA2299A2}">
      <dgm:prSet/>
      <dgm:spPr/>
      <dgm:t>
        <a:bodyPr/>
        <a:lstStyle/>
        <a:p>
          <a:endParaRPr lang="en-US"/>
        </a:p>
      </dgm:t>
    </dgm:pt>
    <dgm:pt modelId="{6D9465A9-3B1A-471C-A3EE-BFFAD9F58531}">
      <dgm:prSet phldrT="[Text]" phldr="0"/>
      <dgm:spPr/>
      <dgm:t>
        <a:bodyPr/>
        <a:lstStyle/>
        <a:p>
          <a:r>
            <a:rPr lang="nl-BE" dirty="0"/>
            <a:t>Promising AI-based methods</a:t>
          </a:r>
        </a:p>
      </dgm:t>
    </dgm:pt>
    <dgm:pt modelId="{820C9F41-D8B0-47A2-A31A-F5D925FD90D9}" type="parTrans" cxnId="{B72AC1D0-2977-4B1F-B8C0-E8A56F81B632}">
      <dgm:prSet/>
      <dgm:spPr/>
      <dgm:t>
        <a:bodyPr/>
        <a:lstStyle/>
        <a:p>
          <a:endParaRPr lang="en-US"/>
        </a:p>
      </dgm:t>
    </dgm:pt>
    <dgm:pt modelId="{C41E1763-E525-42A6-94C1-A2ED6EC19801}" type="sibTrans" cxnId="{B72AC1D0-2977-4B1F-B8C0-E8A56F81B632}">
      <dgm:prSet/>
      <dgm:spPr/>
      <dgm:t>
        <a:bodyPr/>
        <a:lstStyle/>
        <a:p>
          <a:endParaRPr lang="en-US"/>
        </a:p>
      </dgm:t>
    </dgm:pt>
    <dgm:pt modelId="{BECDAFA3-1144-4754-9ACA-BFB8F2B31FDE}">
      <dgm:prSet phldrT="[Text]" phldr="0"/>
      <dgm:spPr/>
      <dgm:t>
        <a:bodyPr/>
        <a:lstStyle/>
        <a:p>
          <a:r>
            <a:rPr lang="nl-BE" dirty="0"/>
            <a:t>Event detection</a:t>
          </a:r>
          <a:endParaRPr lang="en-US" dirty="0"/>
        </a:p>
      </dgm:t>
    </dgm:pt>
    <dgm:pt modelId="{20C52721-C591-47ED-A786-09F443C0027B}" type="parTrans" cxnId="{4C2F0E1A-3A2D-420B-911C-E288230AF069}">
      <dgm:prSet/>
      <dgm:spPr/>
      <dgm:t>
        <a:bodyPr/>
        <a:lstStyle/>
        <a:p>
          <a:endParaRPr lang="en-US"/>
        </a:p>
      </dgm:t>
    </dgm:pt>
    <dgm:pt modelId="{E495DB0B-366F-49A1-A12C-6E872D71BB75}" type="sibTrans" cxnId="{4C2F0E1A-3A2D-420B-911C-E288230AF069}">
      <dgm:prSet/>
      <dgm:spPr/>
      <dgm:t>
        <a:bodyPr/>
        <a:lstStyle/>
        <a:p>
          <a:endParaRPr lang="en-US"/>
        </a:p>
      </dgm:t>
    </dgm:pt>
    <dgm:pt modelId="{C387F117-EDB3-41D6-9B0E-96C37D0E39AB}">
      <dgm:prSet phldrT="[Text]" phldr="0"/>
      <dgm:spPr/>
      <dgm:t>
        <a:bodyPr/>
        <a:lstStyle/>
        <a:p>
          <a:r>
            <a:rPr lang="nl-BE" dirty="0"/>
            <a:t>Operational integration of AI</a:t>
          </a:r>
          <a:endParaRPr lang="en-US" dirty="0"/>
        </a:p>
      </dgm:t>
    </dgm:pt>
    <dgm:pt modelId="{B9BAA42B-5565-48F1-A05C-CA916D46CAD7}" type="parTrans" cxnId="{93EE6246-9F41-4890-9381-DED358BBE462}">
      <dgm:prSet/>
      <dgm:spPr/>
      <dgm:t>
        <a:bodyPr/>
        <a:lstStyle/>
        <a:p>
          <a:endParaRPr lang="en-US"/>
        </a:p>
      </dgm:t>
    </dgm:pt>
    <dgm:pt modelId="{AC013FAE-EC2B-445B-B411-DA2B3F69CD39}" type="sibTrans" cxnId="{93EE6246-9F41-4890-9381-DED358BBE46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87A0073-936E-4A6E-8E57-BCCE61F0CAC6}">
      <dgm:prSet phldrT="[Text]" phldr="0"/>
      <dgm:spPr/>
      <dgm:t>
        <a:bodyPr/>
        <a:lstStyle/>
        <a:p>
          <a:r>
            <a:rPr lang="nl-BE" dirty="0"/>
            <a:t>Integration of AI outputs into (A) real-time monitoring &amp; (B) decision workflows</a:t>
          </a:r>
          <a:endParaRPr lang="en-US" dirty="0"/>
        </a:p>
      </dgm:t>
    </dgm:pt>
    <dgm:pt modelId="{E189AA7C-B701-40F3-865D-A5CCAA9F08F8}" type="parTrans" cxnId="{C2505D02-984D-4CE3-B14D-26D9617D7E8B}">
      <dgm:prSet/>
      <dgm:spPr/>
      <dgm:t>
        <a:bodyPr/>
        <a:lstStyle/>
        <a:p>
          <a:endParaRPr lang="en-US"/>
        </a:p>
      </dgm:t>
    </dgm:pt>
    <dgm:pt modelId="{945D42FF-DB6C-4999-BB03-3633109D2945}" type="sibTrans" cxnId="{C2505D02-984D-4CE3-B14D-26D9617D7E8B}">
      <dgm:prSet/>
      <dgm:spPr/>
      <dgm:t>
        <a:bodyPr/>
        <a:lstStyle/>
        <a:p>
          <a:endParaRPr lang="en-US"/>
        </a:p>
      </dgm:t>
    </dgm:pt>
    <dgm:pt modelId="{E4DC22F3-E76C-4B23-8705-D5E8F2AF96F8}">
      <dgm:prSet phldrT="[Text]" phldr="0"/>
      <dgm:spPr/>
      <dgm:t>
        <a:bodyPr/>
        <a:lstStyle/>
        <a:p>
          <a:endParaRPr lang="en-US" dirty="0"/>
        </a:p>
      </dgm:t>
    </dgm:pt>
    <dgm:pt modelId="{2C6C6C77-D67E-4C71-8935-01B4615BCA8A}" type="parTrans" cxnId="{0BE6A151-0292-4158-B49B-809EF63EC37A}">
      <dgm:prSet/>
      <dgm:spPr/>
      <dgm:t>
        <a:bodyPr/>
        <a:lstStyle/>
        <a:p>
          <a:endParaRPr lang="en-US"/>
        </a:p>
      </dgm:t>
    </dgm:pt>
    <dgm:pt modelId="{C97F5259-B69A-4FFC-B765-A6C73EBD0EEA}" type="sibTrans" cxnId="{0BE6A151-0292-4158-B49B-809EF63EC37A}">
      <dgm:prSet/>
      <dgm:spPr/>
      <dgm:t>
        <a:bodyPr/>
        <a:lstStyle/>
        <a:p>
          <a:endParaRPr lang="en-US"/>
        </a:p>
      </dgm:t>
    </dgm:pt>
    <dgm:pt modelId="{B8FB1F0D-4940-49F9-B803-36797BBE18EE}">
      <dgm:prSet phldrT="[Text]" phldr="0"/>
      <dgm:spPr/>
      <dgm:t>
        <a:bodyPr/>
        <a:lstStyle/>
        <a:p>
          <a:r>
            <a:rPr lang="nl-BE" b="1" dirty="0"/>
            <a:t>Current challenges </a:t>
          </a:r>
          <a:r>
            <a:rPr lang="nl-BE" b="0" dirty="0"/>
            <a:t>of AI in the field?</a:t>
          </a:r>
          <a:endParaRPr lang="en-US" b="0" dirty="0"/>
        </a:p>
      </dgm:t>
    </dgm:pt>
    <dgm:pt modelId="{0C31DFEF-6636-4387-8A3F-104021D1235D}" type="parTrans" cxnId="{6F8D82DB-99FA-4DD7-B78F-97171D6AF91D}">
      <dgm:prSet/>
      <dgm:spPr/>
      <dgm:t>
        <a:bodyPr/>
        <a:lstStyle/>
        <a:p>
          <a:endParaRPr lang="en-US"/>
        </a:p>
      </dgm:t>
    </dgm:pt>
    <dgm:pt modelId="{C402DD93-D29F-49B9-8408-5FF1C205C3F3}" type="sibTrans" cxnId="{6F8D82DB-99FA-4DD7-B78F-97171D6AF91D}">
      <dgm:prSet/>
      <dgm:spPr/>
      <dgm:t>
        <a:bodyPr/>
        <a:lstStyle/>
        <a:p>
          <a:endParaRPr lang="en-US"/>
        </a:p>
      </dgm:t>
    </dgm:pt>
    <dgm:pt modelId="{70B34C2C-EC78-4722-8998-55C118F1D2E3}">
      <dgm:prSet phldrT="[Text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BE" sz="1600" dirty="0">
              <a:solidFill>
                <a:srgbClr val="C00000"/>
              </a:solidFill>
            </a:rPr>
            <a:t>Objectives?</a:t>
          </a:r>
          <a:br>
            <a:rPr lang="nl-BE" sz="1600" dirty="0">
              <a:solidFill>
                <a:srgbClr val="C00000"/>
              </a:solidFill>
            </a:rPr>
          </a:br>
          <a:r>
            <a:rPr lang="nl-BE" sz="1400" i="1" dirty="0">
              <a:solidFill>
                <a:srgbClr val="C00000"/>
              </a:solidFill>
            </a:rPr>
            <a:t>Steps: integration?</a:t>
          </a:r>
          <a:endParaRPr lang="en-US" sz="1600" i="1" dirty="0">
            <a:solidFill>
              <a:srgbClr val="C00000"/>
            </a:solidFill>
          </a:endParaRPr>
        </a:p>
      </dgm:t>
    </dgm:pt>
    <dgm:pt modelId="{CD3C5170-092D-432C-9DD9-1929CFCFF60E}" type="parTrans" cxnId="{15BE292E-AAF0-4222-AAB4-51BFFC4208B3}">
      <dgm:prSet/>
      <dgm:spPr/>
      <dgm:t>
        <a:bodyPr/>
        <a:lstStyle/>
        <a:p>
          <a:endParaRPr lang="en-US"/>
        </a:p>
      </dgm:t>
    </dgm:pt>
    <dgm:pt modelId="{816B68EC-2257-41BB-8196-96984D1FB05B}" type="sibTrans" cxnId="{15BE292E-AAF0-4222-AAB4-51BFFC4208B3}">
      <dgm:prSet/>
      <dgm:spPr/>
      <dgm:t>
        <a:bodyPr/>
        <a:lstStyle/>
        <a:p>
          <a:endParaRPr lang="en-US"/>
        </a:p>
      </dgm:t>
    </dgm:pt>
    <dgm:pt modelId="{B00A732A-927B-4271-85C4-8D7E7834A7A6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Collaboration opportunities</a:t>
          </a:r>
          <a:endParaRPr lang="en-US" dirty="0">
            <a:solidFill>
              <a:srgbClr val="C00000"/>
            </a:solidFill>
          </a:endParaRPr>
        </a:p>
      </dgm:t>
    </dgm:pt>
    <dgm:pt modelId="{78AB7724-F4F3-49B1-8681-5E3DEC943F79}" type="parTrans" cxnId="{51CDF438-4AA1-4155-81E0-14AD2C8A5A12}">
      <dgm:prSet/>
      <dgm:spPr/>
      <dgm:t>
        <a:bodyPr/>
        <a:lstStyle/>
        <a:p>
          <a:endParaRPr lang="en-US"/>
        </a:p>
      </dgm:t>
    </dgm:pt>
    <dgm:pt modelId="{50B4ACAE-6A0C-4449-B6A9-56555C41CE67}" type="sibTrans" cxnId="{51CDF438-4AA1-4155-81E0-14AD2C8A5A12}">
      <dgm:prSet/>
      <dgm:spPr/>
      <dgm:t>
        <a:bodyPr/>
        <a:lstStyle/>
        <a:p>
          <a:endParaRPr lang="en-US"/>
        </a:p>
      </dgm:t>
    </dgm:pt>
    <dgm:pt modelId="{D8B83141-3E56-4F51-906E-7010DE27705E}">
      <dgm:prSet phldrT="[Text]" phldr="0"/>
      <dgm:spPr/>
      <dgm:t>
        <a:bodyPr/>
        <a:lstStyle/>
        <a:p>
          <a:r>
            <a:rPr lang="nl-BE" dirty="0"/>
            <a:t>Classification</a:t>
          </a:r>
          <a:endParaRPr lang="en-US" dirty="0"/>
        </a:p>
      </dgm:t>
    </dgm:pt>
    <dgm:pt modelId="{C1F3B036-E0AE-41AA-AAF4-C6FA3D418E94}" type="parTrans" cxnId="{2B925B04-D5AF-47AF-90B4-B909ECE6179E}">
      <dgm:prSet/>
      <dgm:spPr/>
      <dgm:t>
        <a:bodyPr/>
        <a:lstStyle/>
        <a:p>
          <a:endParaRPr lang="en-US"/>
        </a:p>
      </dgm:t>
    </dgm:pt>
    <dgm:pt modelId="{E6971FC4-5682-4BE9-9CCC-46E2A952400E}" type="sibTrans" cxnId="{2B925B04-D5AF-47AF-90B4-B909ECE6179E}">
      <dgm:prSet/>
      <dgm:spPr/>
      <dgm:t>
        <a:bodyPr/>
        <a:lstStyle/>
        <a:p>
          <a:endParaRPr lang="en-US"/>
        </a:p>
      </dgm:t>
    </dgm:pt>
    <dgm:pt modelId="{98D7EC21-A3A8-4DFF-96E1-A2FCDD0B48F2}">
      <dgm:prSet phldrT="[Text]" phldr="0"/>
      <dgm:spPr/>
      <dgm:t>
        <a:bodyPr/>
        <a:lstStyle/>
        <a:p>
          <a:r>
            <a:rPr lang="nl-BE" b="1" u="none" dirty="0"/>
            <a:t>Current applications </a:t>
          </a:r>
          <a:r>
            <a:rPr lang="nl-BE" b="0" dirty="0"/>
            <a:t>of AI in volcano seismology?</a:t>
          </a:r>
          <a:endParaRPr lang="en-US" b="0" dirty="0"/>
        </a:p>
      </dgm:t>
    </dgm:pt>
    <dgm:pt modelId="{7DD211D1-D3C0-482A-BFDB-E238CC74D7C0}" type="parTrans" cxnId="{6B671865-7D90-4949-9115-EC5379E34D24}">
      <dgm:prSet/>
      <dgm:spPr/>
      <dgm:t>
        <a:bodyPr/>
        <a:lstStyle/>
        <a:p>
          <a:endParaRPr lang="en-US"/>
        </a:p>
      </dgm:t>
    </dgm:pt>
    <dgm:pt modelId="{1CC1A3A1-94B9-41FE-95A0-B7F1CBF2B4E3}" type="sibTrans" cxnId="{6B671865-7D90-4949-9115-EC5379E34D24}">
      <dgm:prSet/>
      <dgm:spPr/>
      <dgm:t>
        <a:bodyPr/>
        <a:lstStyle/>
        <a:p>
          <a:endParaRPr lang="en-US"/>
        </a:p>
      </dgm:t>
    </dgm:pt>
    <dgm:pt modelId="{B060FE96-2AFF-4DBF-BFDB-8376E8F83167}">
      <dgm:prSet phldrT="[Text]" phldr="0"/>
      <dgm:spPr/>
      <dgm:t>
        <a:bodyPr/>
        <a:lstStyle/>
        <a:p>
          <a:endParaRPr lang="en-US" b="0" dirty="0"/>
        </a:p>
      </dgm:t>
    </dgm:pt>
    <dgm:pt modelId="{D640C82E-B867-4038-BDEB-1CE10EE59379}" type="parTrans" cxnId="{9F7FFF44-1563-491E-BDB7-DFA8A61AC7D8}">
      <dgm:prSet/>
      <dgm:spPr/>
      <dgm:t>
        <a:bodyPr/>
        <a:lstStyle/>
        <a:p>
          <a:endParaRPr lang="en-US"/>
        </a:p>
      </dgm:t>
    </dgm:pt>
    <dgm:pt modelId="{C111B6FF-1084-45F6-A058-CA9A54F2ACD7}" type="sibTrans" cxnId="{9F7FFF44-1563-491E-BDB7-DFA8A61AC7D8}">
      <dgm:prSet/>
      <dgm:spPr/>
      <dgm:t>
        <a:bodyPr/>
        <a:lstStyle/>
        <a:p>
          <a:endParaRPr lang="en-US"/>
        </a:p>
      </dgm:t>
    </dgm:pt>
    <dgm:pt modelId="{B77D3CC4-E8FC-4C12-9237-6060E215B928}">
      <dgm:prSet phldrT="[Text]" phldr="0"/>
      <dgm:spPr/>
      <dgm:t>
        <a:bodyPr/>
        <a:lstStyle/>
        <a:p>
          <a:r>
            <a:rPr lang="nl-BE" dirty="0"/>
            <a:t>Forecasting</a:t>
          </a:r>
          <a:endParaRPr lang="en-US" dirty="0"/>
        </a:p>
      </dgm:t>
    </dgm:pt>
    <dgm:pt modelId="{78B86569-4D61-4A18-873E-106D71C6AF90}" type="parTrans" cxnId="{92113388-E688-40FE-A9AD-3D346BED1FCE}">
      <dgm:prSet/>
      <dgm:spPr/>
      <dgm:t>
        <a:bodyPr/>
        <a:lstStyle/>
        <a:p>
          <a:endParaRPr lang="en-US"/>
        </a:p>
      </dgm:t>
    </dgm:pt>
    <dgm:pt modelId="{BAF260B6-CD54-4F93-92DE-B921511E8E64}" type="sibTrans" cxnId="{92113388-E688-40FE-A9AD-3D346BED1FCE}">
      <dgm:prSet/>
      <dgm:spPr/>
      <dgm:t>
        <a:bodyPr/>
        <a:lstStyle/>
        <a:p>
          <a:endParaRPr lang="en-US"/>
        </a:p>
      </dgm:t>
    </dgm:pt>
    <dgm:pt modelId="{3A06923D-753B-4E0D-86D5-D5ABC6CA17E9}">
      <dgm:prSet phldrT="[Text]" phldr="0"/>
      <dgm:spPr/>
      <dgm:t>
        <a:bodyPr/>
        <a:lstStyle/>
        <a:p>
          <a:r>
            <a:rPr lang="nl-BE" dirty="0"/>
            <a:t>...</a:t>
          </a:r>
          <a:endParaRPr lang="en-US" dirty="0"/>
        </a:p>
      </dgm:t>
    </dgm:pt>
    <dgm:pt modelId="{8F8B89D7-B75D-4218-BF31-223D60D5F183}" type="parTrans" cxnId="{8BFDD33F-4AA7-4F64-B46B-9F81EA15EFF6}">
      <dgm:prSet/>
      <dgm:spPr/>
      <dgm:t>
        <a:bodyPr/>
        <a:lstStyle/>
        <a:p>
          <a:endParaRPr lang="en-US"/>
        </a:p>
      </dgm:t>
    </dgm:pt>
    <dgm:pt modelId="{DB7C9134-C14C-4642-BDA0-026C22AB34CE}" type="sibTrans" cxnId="{8BFDD33F-4AA7-4F64-B46B-9F81EA15EFF6}">
      <dgm:prSet/>
      <dgm:spPr/>
      <dgm:t>
        <a:bodyPr/>
        <a:lstStyle/>
        <a:p>
          <a:endParaRPr lang="en-US"/>
        </a:p>
      </dgm:t>
    </dgm:pt>
    <dgm:pt modelId="{C4F0306C-0928-456B-8BA3-BFECF0BDA345}">
      <dgm:prSet phldrT="[Text]" phldr="0"/>
      <dgm:spPr/>
      <dgm:t>
        <a:bodyPr/>
        <a:lstStyle/>
        <a:p>
          <a:r>
            <a:rPr lang="nl-BE" dirty="0"/>
            <a:t>Practical barriers? </a:t>
          </a:r>
          <a:endParaRPr lang="en-US" dirty="0"/>
        </a:p>
      </dgm:t>
    </dgm:pt>
    <dgm:pt modelId="{4F29BA22-242A-4047-BD0A-76776C4DFBD1}" type="parTrans" cxnId="{E0618A27-5F81-4324-9BBE-AC781F291CE2}">
      <dgm:prSet/>
      <dgm:spPr/>
      <dgm:t>
        <a:bodyPr/>
        <a:lstStyle/>
        <a:p>
          <a:endParaRPr lang="en-US"/>
        </a:p>
      </dgm:t>
    </dgm:pt>
    <dgm:pt modelId="{0B5E9932-5EF8-4912-86C0-CDCB45C7B748}" type="sibTrans" cxnId="{E0618A27-5F81-4324-9BBE-AC781F291CE2}">
      <dgm:prSet/>
      <dgm:spPr/>
      <dgm:t>
        <a:bodyPr/>
        <a:lstStyle/>
        <a:p>
          <a:endParaRPr lang="en-US"/>
        </a:p>
      </dgm:t>
    </dgm:pt>
    <dgm:pt modelId="{25EAB10D-51C0-421A-A66B-419E1504FE0F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Data and model sharing, benchmarking, model training, ...</a:t>
          </a:r>
          <a:endParaRPr lang="en-US" dirty="0">
            <a:solidFill>
              <a:srgbClr val="C00000"/>
            </a:solidFill>
          </a:endParaRPr>
        </a:p>
      </dgm:t>
    </dgm:pt>
    <dgm:pt modelId="{3CFDD4ED-8A09-4EAE-8FFF-7E5D1199A7FA}" type="parTrans" cxnId="{6E388B3A-6671-4400-9A20-AC0EDF9F261D}">
      <dgm:prSet/>
      <dgm:spPr/>
      <dgm:t>
        <a:bodyPr/>
        <a:lstStyle/>
        <a:p>
          <a:endParaRPr lang="en-US"/>
        </a:p>
      </dgm:t>
    </dgm:pt>
    <dgm:pt modelId="{ECB8596F-C9D3-4554-BD5B-98B64B3B742A}" type="sibTrans" cxnId="{6E388B3A-6671-4400-9A20-AC0EDF9F261D}">
      <dgm:prSet/>
      <dgm:spPr/>
      <dgm:t>
        <a:bodyPr/>
        <a:lstStyle/>
        <a:p>
          <a:endParaRPr lang="en-US"/>
        </a:p>
      </dgm:t>
    </dgm:pt>
    <dgm:pt modelId="{7BA66E56-3A73-4E9B-A0FB-94587D372DF1}" type="pres">
      <dgm:prSet presAssocID="{0296860B-A702-403B-A415-BD53BF7807C1}" presName="Name0" presStyleCnt="0">
        <dgm:presLayoutVars>
          <dgm:dir/>
          <dgm:animLvl val="lvl"/>
          <dgm:resizeHandles val="exact"/>
        </dgm:presLayoutVars>
      </dgm:prSet>
      <dgm:spPr/>
    </dgm:pt>
    <dgm:pt modelId="{DEBB9620-78CC-4995-AD7E-CD06D43BFD42}" type="pres">
      <dgm:prSet presAssocID="{0296860B-A702-403B-A415-BD53BF7807C1}" presName="tSp" presStyleCnt="0"/>
      <dgm:spPr/>
    </dgm:pt>
    <dgm:pt modelId="{ED3D8F98-708B-4B13-BCAD-64C9211B20AB}" type="pres">
      <dgm:prSet presAssocID="{0296860B-A702-403B-A415-BD53BF7807C1}" presName="bSp" presStyleCnt="0"/>
      <dgm:spPr/>
    </dgm:pt>
    <dgm:pt modelId="{552C2416-187F-4552-BF7F-CD7C983EDD54}" type="pres">
      <dgm:prSet presAssocID="{0296860B-A702-403B-A415-BD53BF7807C1}" presName="process" presStyleCnt="0"/>
      <dgm:spPr/>
    </dgm:pt>
    <dgm:pt modelId="{C95F3254-1578-4560-BB6C-DC47B9402A48}" type="pres">
      <dgm:prSet presAssocID="{423443D4-D914-4DF6-AB1C-1547CC908AF4}" presName="composite1" presStyleCnt="0"/>
      <dgm:spPr/>
    </dgm:pt>
    <dgm:pt modelId="{BADFEF56-0FAB-4BCD-8779-232C6A0B8A54}" type="pres">
      <dgm:prSet presAssocID="{423443D4-D914-4DF6-AB1C-1547CC908AF4}" presName="dummyNode1" presStyleLbl="node1" presStyleIdx="0" presStyleCnt="4"/>
      <dgm:spPr/>
    </dgm:pt>
    <dgm:pt modelId="{176B72E3-86C6-4C0C-BCF1-5D03FA9D59B1}" type="pres">
      <dgm:prSet presAssocID="{423443D4-D914-4DF6-AB1C-1547CC908AF4}" presName="childNode1" presStyleLbl="bgAcc1" presStyleIdx="0" presStyleCnt="4">
        <dgm:presLayoutVars>
          <dgm:bulletEnabled val="1"/>
        </dgm:presLayoutVars>
      </dgm:prSet>
      <dgm:spPr/>
    </dgm:pt>
    <dgm:pt modelId="{93A6CFCE-FEDE-41F5-9524-9EDFC92231B5}" type="pres">
      <dgm:prSet presAssocID="{423443D4-D914-4DF6-AB1C-1547CC908AF4}" presName="childNode1tx" presStyleLbl="bgAcc1" presStyleIdx="0" presStyleCnt="4">
        <dgm:presLayoutVars>
          <dgm:bulletEnabled val="1"/>
        </dgm:presLayoutVars>
      </dgm:prSet>
      <dgm:spPr/>
    </dgm:pt>
    <dgm:pt modelId="{BBF4A387-EDE2-450F-A014-0CF41D7FCB12}" type="pres">
      <dgm:prSet presAssocID="{423443D4-D914-4DF6-AB1C-1547CC908AF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B75376A5-84DE-4EC7-879A-FD7DCD9826D7}" type="pres">
      <dgm:prSet presAssocID="{423443D4-D914-4DF6-AB1C-1547CC908AF4}" presName="connSite1" presStyleCnt="0"/>
      <dgm:spPr/>
    </dgm:pt>
    <dgm:pt modelId="{86EE54B2-1F37-4C05-9DF0-8DE106490B6D}" type="pres">
      <dgm:prSet presAssocID="{0EB84561-64C5-4DBE-A854-1777D3439CED}" presName="Name9" presStyleLbl="sibTrans2D1" presStyleIdx="0" presStyleCnt="3"/>
      <dgm:spPr/>
    </dgm:pt>
    <dgm:pt modelId="{B743DA63-81C0-4D86-84CE-7D8268C676E8}" type="pres">
      <dgm:prSet presAssocID="{6D9465A9-3B1A-471C-A3EE-BFFAD9F58531}" presName="composite2" presStyleCnt="0"/>
      <dgm:spPr/>
    </dgm:pt>
    <dgm:pt modelId="{2F82A0B4-6B7F-40DE-B0FD-A97385E2940A}" type="pres">
      <dgm:prSet presAssocID="{6D9465A9-3B1A-471C-A3EE-BFFAD9F58531}" presName="dummyNode2" presStyleLbl="node1" presStyleIdx="0" presStyleCnt="4"/>
      <dgm:spPr/>
    </dgm:pt>
    <dgm:pt modelId="{4744A1CE-12F9-444F-83AD-E08018E6311D}" type="pres">
      <dgm:prSet presAssocID="{6D9465A9-3B1A-471C-A3EE-BFFAD9F58531}" presName="childNode2" presStyleLbl="bgAcc1" presStyleIdx="1" presStyleCnt="4">
        <dgm:presLayoutVars>
          <dgm:bulletEnabled val="1"/>
        </dgm:presLayoutVars>
      </dgm:prSet>
      <dgm:spPr/>
    </dgm:pt>
    <dgm:pt modelId="{34C35CE3-5CEC-44FC-9158-D2C7DFFD5FEF}" type="pres">
      <dgm:prSet presAssocID="{6D9465A9-3B1A-471C-A3EE-BFFAD9F58531}" presName="childNode2tx" presStyleLbl="bgAcc1" presStyleIdx="1" presStyleCnt="4">
        <dgm:presLayoutVars>
          <dgm:bulletEnabled val="1"/>
        </dgm:presLayoutVars>
      </dgm:prSet>
      <dgm:spPr/>
    </dgm:pt>
    <dgm:pt modelId="{28BA0D29-5707-4A1D-84C1-0E2D7581A132}" type="pres">
      <dgm:prSet presAssocID="{6D9465A9-3B1A-471C-A3EE-BFFAD9F58531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431A784-CDF3-488D-8CDC-4D045B3256A8}" type="pres">
      <dgm:prSet presAssocID="{6D9465A9-3B1A-471C-A3EE-BFFAD9F58531}" presName="connSite2" presStyleCnt="0"/>
      <dgm:spPr/>
    </dgm:pt>
    <dgm:pt modelId="{F7356C16-6CF1-4B0A-8CBF-BD6584340CD5}" type="pres">
      <dgm:prSet presAssocID="{C41E1763-E525-42A6-94C1-A2ED6EC19801}" presName="Name18" presStyleLbl="sibTrans2D1" presStyleIdx="1" presStyleCnt="3"/>
      <dgm:spPr/>
    </dgm:pt>
    <dgm:pt modelId="{1E1D0BB7-2B31-4A6D-9ED9-68BA240DFADD}" type="pres">
      <dgm:prSet presAssocID="{C387F117-EDB3-41D6-9B0E-96C37D0E39AB}" presName="composite1" presStyleCnt="0"/>
      <dgm:spPr/>
    </dgm:pt>
    <dgm:pt modelId="{D18729A1-8FC1-455A-BD0A-A493C48D0033}" type="pres">
      <dgm:prSet presAssocID="{C387F117-EDB3-41D6-9B0E-96C37D0E39AB}" presName="dummyNode1" presStyleLbl="node1" presStyleIdx="1" presStyleCnt="4"/>
      <dgm:spPr/>
    </dgm:pt>
    <dgm:pt modelId="{D60CF567-C340-4CEB-8B02-A9D3F71C5626}" type="pres">
      <dgm:prSet presAssocID="{C387F117-EDB3-41D6-9B0E-96C37D0E39AB}" presName="childNode1" presStyleLbl="bgAcc1" presStyleIdx="2" presStyleCnt="4">
        <dgm:presLayoutVars>
          <dgm:bulletEnabled val="1"/>
        </dgm:presLayoutVars>
      </dgm:prSet>
      <dgm:spPr/>
    </dgm:pt>
    <dgm:pt modelId="{041FE69B-A7D3-49B5-B03B-7E9481C9D42F}" type="pres">
      <dgm:prSet presAssocID="{C387F117-EDB3-41D6-9B0E-96C37D0E39AB}" presName="childNode1tx" presStyleLbl="bgAcc1" presStyleIdx="2" presStyleCnt="4">
        <dgm:presLayoutVars>
          <dgm:bulletEnabled val="1"/>
        </dgm:presLayoutVars>
      </dgm:prSet>
      <dgm:spPr/>
    </dgm:pt>
    <dgm:pt modelId="{0EA70329-DDBF-435B-A402-6C19F2961AAD}" type="pres">
      <dgm:prSet presAssocID="{C387F117-EDB3-41D6-9B0E-96C37D0E39A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17972017-4E96-4650-A88B-EE167B0FCD32}" type="pres">
      <dgm:prSet presAssocID="{C387F117-EDB3-41D6-9B0E-96C37D0E39AB}" presName="connSite1" presStyleCnt="0"/>
      <dgm:spPr/>
    </dgm:pt>
    <dgm:pt modelId="{264F7102-5C8B-4AD4-9791-582E6394CB05}" type="pres">
      <dgm:prSet presAssocID="{AC013FAE-EC2B-445B-B411-DA2B3F69CD39}" presName="Name9" presStyleLbl="sibTrans2D1" presStyleIdx="2" presStyleCnt="3"/>
      <dgm:spPr/>
    </dgm:pt>
    <dgm:pt modelId="{B09D8B7E-9099-498B-921E-9334A1548395}" type="pres">
      <dgm:prSet presAssocID="{70B34C2C-EC78-4722-8998-55C118F1D2E3}" presName="composite2" presStyleCnt="0"/>
      <dgm:spPr/>
    </dgm:pt>
    <dgm:pt modelId="{DF282DF2-C27D-44C6-83AC-C3A4654AD02F}" type="pres">
      <dgm:prSet presAssocID="{70B34C2C-EC78-4722-8998-55C118F1D2E3}" presName="dummyNode2" presStyleLbl="node1" presStyleIdx="2" presStyleCnt="4"/>
      <dgm:spPr/>
    </dgm:pt>
    <dgm:pt modelId="{CD3231B7-FAF7-4F33-8C6B-7A82D8B93C52}" type="pres">
      <dgm:prSet presAssocID="{70B34C2C-EC78-4722-8998-55C118F1D2E3}" presName="childNode2" presStyleLbl="bgAcc1" presStyleIdx="3" presStyleCnt="4">
        <dgm:presLayoutVars>
          <dgm:bulletEnabled val="1"/>
        </dgm:presLayoutVars>
      </dgm:prSet>
      <dgm:spPr/>
    </dgm:pt>
    <dgm:pt modelId="{15A17BBC-3F78-410F-BF55-3DD68395E71F}" type="pres">
      <dgm:prSet presAssocID="{70B34C2C-EC78-4722-8998-55C118F1D2E3}" presName="childNode2tx" presStyleLbl="bgAcc1" presStyleIdx="3" presStyleCnt="4">
        <dgm:presLayoutVars>
          <dgm:bulletEnabled val="1"/>
        </dgm:presLayoutVars>
      </dgm:prSet>
      <dgm:spPr/>
    </dgm:pt>
    <dgm:pt modelId="{1C37EE43-69F5-4015-BE01-2F7F212DA08D}" type="pres">
      <dgm:prSet presAssocID="{70B34C2C-EC78-4722-8998-55C118F1D2E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D54ECC3F-6380-44CB-A307-2EE456EB1E73}" type="pres">
      <dgm:prSet presAssocID="{70B34C2C-EC78-4722-8998-55C118F1D2E3}" presName="connSite2" presStyleCnt="0"/>
      <dgm:spPr/>
    </dgm:pt>
  </dgm:ptLst>
  <dgm:cxnLst>
    <dgm:cxn modelId="{C2505D02-984D-4CE3-B14D-26D9617D7E8B}" srcId="{C387F117-EDB3-41D6-9B0E-96C37D0E39AB}" destId="{187A0073-936E-4A6E-8E57-BCCE61F0CAC6}" srcOrd="0" destOrd="0" parTransId="{E189AA7C-B701-40F3-865D-A5CCAA9F08F8}" sibTransId="{945D42FF-DB6C-4999-BB03-3633109D2945}"/>
    <dgm:cxn modelId="{2B925B04-D5AF-47AF-90B4-B909ECE6179E}" srcId="{6D9465A9-3B1A-471C-A3EE-BFFAD9F58531}" destId="{D8B83141-3E56-4F51-906E-7010DE27705E}" srcOrd="1" destOrd="0" parTransId="{C1F3B036-E0AE-41AA-AAF4-C6FA3D418E94}" sibTransId="{E6971FC4-5682-4BE9-9CCC-46E2A952400E}"/>
    <dgm:cxn modelId="{E2036008-FDF4-46D6-B76B-402B914DDDA6}" type="presOf" srcId="{D3B6D153-5127-48FA-B0E3-1C7743AF3A11}" destId="{176B72E3-86C6-4C0C-BCF1-5D03FA9D59B1}" srcOrd="0" destOrd="0" presId="urn:microsoft.com/office/officeart/2005/8/layout/hProcess4"/>
    <dgm:cxn modelId="{122A590B-7178-40F3-B707-8A380087E77E}" type="presOf" srcId="{B00A732A-927B-4271-85C4-8D7E7834A7A6}" destId="{15A17BBC-3F78-410F-BF55-3DD68395E71F}" srcOrd="1" destOrd="0" presId="urn:microsoft.com/office/officeart/2005/8/layout/hProcess4"/>
    <dgm:cxn modelId="{4E688C17-858B-4366-B806-4A0793CF84EA}" type="presOf" srcId="{E4DC22F3-E76C-4B23-8705-D5E8F2AF96F8}" destId="{041FE69B-A7D3-49B5-B03B-7E9481C9D42F}" srcOrd="1" destOrd="2" presId="urn:microsoft.com/office/officeart/2005/8/layout/hProcess4"/>
    <dgm:cxn modelId="{4C2F0E1A-3A2D-420B-911C-E288230AF069}" srcId="{6D9465A9-3B1A-471C-A3EE-BFFAD9F58531}" destId="{BECDAFA3-1144-4754-9ACA-BFB8F2B31FDE}" srcOrd="0" destOrd="0" parTransId="{20C52721-C591-47ED-A786-09F443C0027B}" sibTransId="{E495DB0B-366F-49A1-A12C-6E872D71BB75}"/>
    <dgm:cxn modelId="{B61CCA1D-D81E-4E31-9A14-2407033DE90A}" srcId="{0296860B-A702-403B-A415-BD53BF7807C1}" destId="{423443D4-D914-4DF6-AB1C-1547CC908AF4}" srcOrd="0" destOrd="0" parTransId="{165E85B6-E8F1-441D-A56E-CB1F03F61879}" sibTransId="{0EB84561-64C5-4DBE-A854-1777D3439CED}"/>
    <dgm:cxn modelId="{E0618A27-5F81-4324-9BBE-AC781F291CE2}" srcId="{C387F117-EDB3-41D6-9B0E-96C37D0E39AB}" destId="{C4F0306C-0928-456B-8BA3-BFECF0BDA345}" srcOrd="1" destOrd="0" parTransId="{4F29BA22-242A-4047-BD0A-76776C4DFBD1}" sibTransId="{0B5E9932-5EF8-4912-86C0-CDCB45C7B748}"/>
    <dgm:cxn modelId="{BFF87E28-3E25-4AE4-96E7-3DE8F0EA1690}" type="presOf" srcId="{70B34C2C-EC78-4722-8998-55C118F1D2E3}" destId="{1C37EE43-69F5-4015-BE01-2F7F212DA08D}" srcOrd="0" destOrd="0" presId="urn:microsoft.com/office/officeart/2005/8/layout/hProcess4"/>
    <dgm:cxn modelId="{15BE292E-AAF0-4222-AAB4-51BFFC4208B3}" srcId="{0296860B-A702-403B-A415-BD53BF7807C1}" destId="{70B34C2C-EC78-4722-8998-55C118F1D2E3}" srcOrd="3" destOrd="0" parTransId="{CD3C5170-092D-432C-9DD9-1929CFCFF60E}" sibTransId="{816B68EC-2257-41BB-8196-96984D1FB05B}"/>
    <dgm:cxn modelId="{3A871032-8F33-4126-9612-821012DE1520}" type="presOf" srcId="{C4F0306C-0928-456B-8BA3-BFECF0BDA345}" destId="{D60CF567-C340-4CEB-8B02-A9D3F71C5626}" srcOrd="0" destOrd="1" presId="urn:microsoft.com/office/officeart/2005/8/layout/hProcess4"/>
    <dgm:cxn modelId="{0AB2AA38-1803-4411-9E4A-D5A57E61DB5F}" type="presOf" srcId="{0EB84561-64C5-4DBE-A854-1777D3439CED}" destId="{86EE54B2-1F37-4C05-9DF0-8DE106490B6D}" srcOrd="0" destOrd="0" presId="urn:microsoft.com/office/officeart/2005/8/layout/hProcess4"/>
    <dgm:cxn modelId="{51CDF438-4AA1-4155-81E0-14AD2C8A5A12}" srcId="{70B34C2C-EC78-4722-8998-55C118F1D2E3}" destId="{B00A732A-927B-4271-85C4-8D7E7834A7A6}" srcOrd="0" destOrd="0" parTransId="{78AB7724-F4F3-49B1-8681-5E3DEC943F79}" sibTransId="{50B4ACAE-6A0C-4449-B6A9-56555C41CE67}"/>
    <dgm:cxn modelId="{6E388B3A-6671-4400-9A20-AC0EDF9F261D}" srcId="{70B34C2C-EC78-4722-8998-55C118F1D2E3}" destId="{25EAB10D-51C0-421A-A66B-419E1504FE0F}" srcOrd="1" destOrd="0" parTransId="{3CFDD4ED-8A09-4EAE-8FFF-7E5D1199A7FA}" sibTransId="{ECB8596F-C9D3-4554-BD5B-98B64B3B742A}"/>
    <dgm:cxn modelId="{8BFDD33F-4AA7-4F64-B46B-9F81EA15EFF6}" srcId="{6D9465A9-3B1A-471C-A3EE-BFFAD9F58531}" destId="{3A06923D-753B-4E0D-86D5-D5ABC6CA17E9}" srcOrd="3" destOrd="0" parTransId="{8F8B89D7-B75D-4218-BF31-223D60D5F183}" sibTransId="{DB7C9134-C14C-4642-BDA0-026C22AB34CE}"/>
    <dgm:cxn modelId="{E8504C5D-ADCA-4BA7-A60C-AEEAA390E163}" type="presOf" srcId="{187A0073-936E-4A6E-8E57-BCCE61F0CAC6}" destId="{D60CF567-C340-4CEB-8B02-A9D3F71C5626}" srcOrd="0" destOrd="0" presId="urn:microsoft.com/office/officeart/2005/8/layout/hProcess4"/>
    <dgm:cxn modelId="{3F456463-86D8-480D-BA69-7DDBEF9471E8}" type="presOf" srcId="{187A0073-936E-4A6E-8E57-BCCE61F0CAC6}" destId="{041FE69B-A7D3-49B5-B03B-7E9481C9D42F}" srcOrd="1" destOrd="0" presId="urn:microsoft.com/office/officeart/2005/8/layout/hProcess4"/>
    <dgm:cxn modelId="{5312C363-6DA9-485E-BBAD-C2E65D4E50FE}" type="presOf" srcId="{B060FE96-2AFF-4DBF-BFDB-8376E8F83167}" destId="{93A6CFCE-FEDE-41F5-9524-9EDFC92231B5}" srcOrd="1" destOrd="2" presId="urn:microsoft.com/office/officeart/2005/8/layout/hProcess4"/>
    <dgm:cxn modelId="{9F7FFF44-1563-491E-BDB7-DFA8A61AC7D8}" srcId="{423443D4-D914-4DF6-AB1C-1547CC908AF4}" destId="{B060FE96-2AFF-4DBF-BFDB-8376E8F83167}" srcOrd="2" destOrd="0" parTransId="{D640C82E-B867-4038-BDEB-1CE10EE59379}" sibTransId="{C111B6FF-1084-45F6-A058-CA9A54F2ACD7}"/>
    <dgm:cxn modelId="{6B671865-7D90-4949-9115-EC5379E34D24}" srcId="{423443D4-D914-4DF6-AB1C-1547CC908AF4}" destId="{98D7EC21-A3A8-4DFF-96E1-A2FCDD0B48F2}" srcOrd="1" destOrd="0" parTransId="{7DD211D1-D3C0-482A-BFDB-E238CC74D7C0}" sibTransId="{1CC1A3A1-94B9-41FE-95A0-B7F1CBF2B4E3}"/>
    <dgm:cxn modelId="{BFD9EB45-DEC4-4349-AE78-F1CD8F2260C3}" type="presOf" srcId="{B77D3CC4-E8FC-4C12-9237-6060E215B928}" destId="{4744A1CE-12F9-444F-83AD-E08018E6311D}" srcOrd="0" destOrd="2" presId="urn:microsoft.com/office/officeart/2005/8/layout/hProcess4"/>
    <dgm:cxn modelId="{93EE6246-9F41-4890-9381-DED358BBE462}" srcId="{0296860B-A702-403B-A415-BD53BF7807C1}" destId="{C387F117-EDB3-41D6-9B0E-96C37D0E39AB}" srcOrd="2" destOrd="0" parTransId="{B9BAA42B-5565-48F1-A05C-CA916D46CAD7}" sibTransId="{AC013FAE-EC2B-445B-B411-DA2B3F69CD39}"/>
    <dgm:cxn modelId="{6AB3736A-D0F8-4313-B889-4C27BBE45A9B}" type="presOf" srcId="{423443D4-D914-4DF6-AB1C-1547CC908AF4}" destId="{BBF4A387-EDE2-450F-A014-0CF41D7FCB12}" srcOrd="0" destOrd="0" presId="urn:microsoft.com/office/officeart/2005/8/layout/hProcess4"/>
    <dgm:cxn modelId="{AD2FAE6B-BFAB-46A8-B096-0F4A89D6B850}" type="presOf" srcId="{AC013FAE-EC2B-445B-B411-DA2B3F69CD39}" destId="{264F7102-5C8B-4AD4-9791-582E6394CB05}" srcOrd="0" destOrd="0" presId="urn:microsoft.com/office/officeart/2005/8/layout/hProcess4"/>
    <dgm:cxn modelId="{0BE6A151-0292-4158-B49B-809EF63EC37A}" srcId="{C387F117-EDB3-41D6-9B0E-96C37D0E39AB}" destId="{E4DC22F3-E76C-4B23-8705-D5E8F2AF96F8}" srcOrd="2" destOrd="0" parTransId="{2C6C6C77-D67E-4C71-8935-01B4615BCA8A}" sibTransId="{C97F5259-B69A-4FFC-B765-A6C73EBD0EEA}"/>
    <dgm:cxn modelId="{83661D72-A518-4695-B26D-D1D6D7BEB489}" type="presOf" srcId="{D3B6D153-5127-48FA-B0E3-1C7743AF3A11}" destId="{93A6CFCE-FEDE-41F5-9524-9EDFC92231B5}" srcOrd="1" destOrd="0" presId="urn:microsoft.com/office/officeart/2005/8/layout/hProcess4"/>
    <dgm:cxn modelId="{DB85D37E-00D6-49C9-8E62-82BB188AD1BD}" type="presOf" srcId="{6D9465A9-3B1A-471C-A3EE-BFFAD9F58531}" destId="{28BA0D29-5707-4A1D-84C1-0E2D7581A132}" srcOrd="0" destOrd="0" presId="urn:microsoft.com/office/officeart/2005/8/layout/hProcess4"/>
    <dgm:cxn modelId="{49EACD81-6EE9-4133-BEB3-8EA7D6142A0A}" type="presOf" srcId="{B77D3CC4-E8FC-4C12-9237-6060E215B928}" destId="{34C35CE3-5CEC-44FC-9158-D2C7DFFD5FEF}" srcOrd="1" destOrd="2" presId="urn:microsoft.com/office/officeart/2005/8/layout/hProcess4"/>
    <dgm:cxn modelId="{92113388-E688-40FE-A9AD-3D346BED1FCE}" srcId="{6D9465A9-3B1A-471C-A3EE-BFFAD9F58531}" destId="{B77D3CC4-E8FC-4C12-9237-6060E215B928}" srcOrd="2" destOrd="0" parTransId="{78B86569-4D61-4A18-873E-106D71C6AF90}" sibTransId="{BAF260B6-CD54-4F93-92DE-B921511E8E64}"/>
    <dgm:cxn modelId="{175F8289-78BA-42AB-B178-DF1CF9EF0D6E}" type="presOf" srcId="{98D7EC21-A3A8-4DFF-96E1-A2FCDD0B48F2}" destId="{93A6CFCE-FEDE-41F5-9524-9EDFC92231B5}" srcOrd="1" destOrd="1" presId="urn:microsoft.com/office/officeart/2005/8/layout/hProcess4"/>
    <dgm:cxn modelId="{03D9E099-E580-48A3-94C2-6E47FC2E9609}" type="presOf" srcId="{25EAB10D-51C0-421A-A66B-419E1504FE0F}" destId="{15A17BBC-3F78-410F-BF55-3DD68395E71F}" srcOrd="1" destOrd="1" presId="urn:microsoft.com/office/officeart/2005/8/layout/hProcess4"/>
    <dgm:cxn modelId="{58A0CF9B-6952-4398-9255-28E92F950FBB}" type="presOf" srcId="{B00A732A-927B-4271-85C4-8D7E7834A7A6}" destId="{CD3231B7-FAF7-4F33-8C6B-7A82D8B93C52}" srcOrd="0" destOrd="0" presId="urn:microsoft.com/office/officeart/2005/8/layout/hProcess4"/>
    <dgm:cxn modelId="{E6FEBD9E-2F14-4BD8-B33C-6D18778109B1}" type="presOf" srcId="{3A06923D-753B-4E0D-86D5-D5ABC6CA17E9}" destId="{4744A1CE-12F9-444F-83AD-E08018E6311D}" srcOrd="0" destOrd="3" presId="urn:microsoft.com/office/officeart/2005/8/layout/hProcess4"/>
    <dgm:cxn modelId="{D9C6D0A6-E565-49BA-8619-F151171DF171}" type="presOf" srcId="{C41E1763-E525-42A6-94C1-A2ED6EC19801}" destId="{F7356C16-6CF1-4B0A-8CBF-BD6584340CD5}" srcOrd="0" destOrd="0" presId="urn:microsoft.com/office/officeart/2005/8/layout/hProcess4"/>
    <dgm:cxn modelId="{3A691DAD-AD18-4DA2-935E-8701EC8B6A66}" type="presOf" srcId="{25EAB10D-51C0-421A-A66B-419E1504FE0F}" destId="{CD3231B7-FAF7-4F33-8C6B-7A82D8B93C52}" srcOrd="0" destOrd="1" presId="urn:microsoft.com/office/officeart/2005/8/layout/hProcess4"/>
    <dgm:cxn modelId="{2B4FE2AF-57A8-4C81-8B40-BC50EA8545D8}" type="presOf" srcId="{C387F117-EDB3-41D6-9B0E-96C37D0E39AB}" destId="{0EA70329-DDBF-435B-A402-6C19F2961AAD}" srcOrd="0" destOrd="0" presId="urn:microsoft.com/office/officeart/2005/8/layout/hProcess4"/>
    <dgm:cxn modelId="{57AEA9B2-21A9-458A-824B-DFF455CDDDE3}" type="presOf" srcId="{3A06923D-753B-4E0D-86D5-D5ABC6CA17E9}" destId="{34C35CE3-5CEC-44FC-9158-D2C7DFFD5FEF}" srcOrd="1" destOrd="3" presId="urn:microsoft.com/office/officeart/2005/8/layout/hProcess4"/>
    <dgm:cxn modelId="{1413D8B2-05AE-4E76-A608-F9A5A757E1CC}" type="presOf" srcId="{BECDAFA3-1144-4754-9ACA-BFB8F2B31FDE}" destId="{34C35CE3-5CEC-44FC-9158-D2C7DFFD5FEF}" srcOrd="1" destOrd="0" presId="urn:microsoft.com/office/officeart/2005/8/layout/hProcess4"/>
    <dgm:cxn modelId="{0CADEABC-BBA9-483A-B41A-235E50B84055}" type="presOf" srcId="{0296860B-A702-403B-A415-BD53BF7807C1}" destId="{7BA66E56-3A73-4E9B-A0FB-94587D372DF1}" srcOrd="0" destOrd="0" presId="urn:microsoft.com/office/officeart/2005/8/layout/hProcess4"/>
    <dgm:cxn modelId="{7E2C27C4-60EB-4F05-99B9-820E058157C0}" type="presOf" srcId="{B8FB1F0D-4940-49F9-B803-36797BBE18EE}" destId="{93A6CFCE-FEDE-41F5-9524-9EDFC92231B5}" srcOrd="1" destOrd="3" presId="urn:microsoft.com/office/officeart/2005/8/layout/hProcess4"/>
    <dgm:cxn modelId="{27DF8BCC-6B17-4E6B-8655-167BE6591687}" type="presOf" srcId="{C4F0306C-0928-456B-8BA3-BFECF0BDA345}" destId="{041FE69B-A7D3-49B5-B03B-7E9481C9D42F}" srcOrd="1" destOrd="1" presId="urn:microsoft.com/office/officeart/2005/8/layout/hProcess4"/>
    <dgm:cxn modelId="{B72AC1D0-2977-4B1F-B8C0-E8A56F81B632}" srcId="{0296860B-A702-403B-A415-BD53BF7807C1}" destId="{6D9465A9-3B1A-471C-A3EE-BFFAD9F58531}" srcOrd="1" destOrd="0" parTransId="{820C9F41-D8B0-47A2-A31A-F5D925FD90D9}" sibTransId="{C41E1763-E525-42A6-94C1-A2ED6EC19801}"/>
    <dgm:cxn modelId="{D7AAD1D5-4BF8-450F-93E1-2156378CA171}" type="presOf" srcId="{BECDAFA3-1144-4754-9ACA-BFB8F2B31FDE}" destId="{4744A1CE-12F9-444F-83AD-E08018E6311D}" srcOrd="0" destOrd="0" presId="urn:microsoft.com/office/officeart/2005/8/layout/hProcess4"/>
    <dgm:cxn modelId="{ED319AD7-7A4A-40E0-BD66-163BBA2299A2}" srcId="{423443D4-D914-4DF6-AB1C-1547CC908AF4}" destId="{D3B6D153-5127-48FA-B0E3-1C7743AF3A11}" srcOrd="0" destOrd="0" parTransId="{04EBEB8F-9D90-41F3-A616-F0E7FE455087}" sibTransId="{58828F27-7AE3-4837-9259-1703DCE0AEC4}"/>
    <dgm:cxn modelId="{6F8D82DB-99FA-4DD7-B78F-97171D6AF91D}" srcId="{423443D4-D914-4DF6-AB1C-1547CC908AF4}" destId="{B8FB1F0D-4940-49F9-B803-36797BBE18EE}" srcOrd="3" destOrd="0" parTransId="{0C31DFEF-6636-4387-8A3F-104021D1235D}" sibTransId="{C402DD93-D29F-49B9-8408-5FF1C205C3F3}"/>
    <dgm:cxn modelId="{C07F89DE-3AF2-4AF6-89D8-68EA83DAAE23}" type="presOf" srcId="{E4DC22F3-E76C-4B23-8705-D5E8F2AF96F8}" destId="{D60CF567-C340-4CEB-8B02-A9D3F71C5626}" srcOrd="0" destOrd="2" presId="urn:microsoft.com/office/officeart/2005/8/layout/hProcess4"/>
    <dgm:cxn modelId="{C9F38EED-A4B0-4979-A0DA-903D7CCA53B9}" type="presOf" srcId="{B060FE96-2AFF-4DBF-BFDB-8376E8F83167}" destId="{176B72E3-86C6-4C0C-BCF1-5D03FA9D59B1}" srcOrd="0" destOrd="2" presId="urn:microsoft.com/office/officeart/2005/8/layout/hProcess4"/>
    <dgm:cxn modelId="{A6DB5DF1-8FF6-4E6B-8C49-751C24B55C4C}" type="presOf" srcId="{D8B83141-3E56-4F51-906E-7010DE27705E}" destId="{4744A1CE-12F9-444F-83AD-E08018E6311D}" srcOrd="0" destOrd="1" presId="urn:microsoft.com/office/officeart/2005/8/layout/hProcess4"/>
    <dgm:cxn modelId="{BD8434FA-F7E4-41FA-BF4B-99D0FC0B2F8D}" type="presOf" srcId="{B8FB1F0D-4940-49F9-B803-36797BBE18EE}" destId="{176B72E3-86C6-4C0C-BCF1-5D03FA9D59B1}" srcOrd="0" destOrd="3" presId="urn:microsoft.com/office/officeart/2005/8/layout/hProcess4"/>
    <dgm:cxn modelId="{C4DF4CFC-4982-4EA3-A5E1-C96D1A013666}" type="presOf" srcId="{98D7EC21-A3A8-4DFF-96E1-A2FCDD0B48F2}" destId="{176B72E3-86C6-4C0C-BCF1-5D03FA9D59B1}" srcOrd="0" destOrd="1" presId="urn:microsoft.com/office/officeart/2005/8/layout/hProcess4"/>
    <dgm:cxn modelId="{5D6AE7FF-0312-447A-A4AE-CF17216EA6B6}" type="presOf" srcId="{D8B83141-3E56-4F51-906E-7010DE27705E}" destId="{34C35CE3-5CEC-44FC-9158-D2C7DFFD5FEF}" srcOrd="1" destOrd="1" presId="urn:microsoft.com/office/officeart/2005/8/layout/hProcess4"/>
    <dgm:cxn modelId="{7A251FBE-726E-4CE9-9559-D4479BF7DC7C}" type="presParOf" srcId="{7BA66E56-3A73-4E9B-A0FB-94587D372DF1}" destId="{DEBB9620-78CC-4995-AD7E-CD06D43BFD42}" srcOrd="0" destOrd="0" presId="urn:microsoft.com/office/officeart/2005/8/layout/hProcess4"/>
    <dgm:cxn modelId="{08F61217-34E6-44D2-A4A7-CF9DD1C31E35}" type="presParOf" srcId="{7BA66E56-3A73-4E9B-A0FB-94587D372DF1}" destId="{ED3D8F98-708B-4B13-BCAD-64C9211B20AB}" srcOrd="1" destOrd="0" presId="urn:microsoft.com/office/officeart/2005/8/layout/hProcess4"/>
    <dgm:cxn modelId="{C6DBF3EA-1A9F-4E91-80A9-8347332A87B4}" type="presParOf" srcId="{7BA66E56-3A73-4E9B-A0FB-94587D372DF1}" destId="{552C2416-187F-4552-BF7F-CD7C983EDD54}" srcOrd="2" destOrd="0" presId="urn:microsoft.com/office/officeart/2005/8/layout/hProcess4"/>
    <dgm:cxn modelId="{69F24080-A77E-4C24-A96C-646A95024C45}" type="presParOf" srcId="{552C2416-187F-4552-BF7F-CD7C983EDD54}" destId="{C95F3254-1578-4560-BB6C-DC47B9402A48}" srcOrd="0" destOrd="0" presId="urn:microsoft.com/office/officeart/2005/8/layout/hProcess4"/>
    <dgm:cxn modelId="{FD04DF28-E270-4EE4-A652-CF8A844B9781}" type="presParOf" srcId="{C95F3254-1578-4560-BB6C-DC47B9402A48}" destId="{BADFEF56-0FAB-4BCD-8779-232C6A0B8A54}" srcOrd="0" destOrd="0" presId="urn:microsoft.com/office/officeart/2005/8/layout/hProcess4"/>
    <dgm:cxn modelId="{6DA422B7-03F0-4D9D-8AFF-2EDA1434D3AE}" type="presParOf" srcId="{C95F3254-1578-4560-BB6C-DC47B9402A48}" destId="{176B72E3-86C6-4C0C-BCF1-5D03FA9D59B1}" srcOrd="1" destOrd="0" presId="urn:microsoft.com/office/officeart/2005/8/layout/hProcess4"/>
    <dgm:cxn modelId="{5886AB0D-0E7A-456C-A62D-0651BC6013C0}" type="presParOf" srcId="{C95F3254-1578-4560-BB6C-DC47B9402A48}" destId="{93A6CFCE-FEDE-41F5-9524-9EDFC92231B5}" srcOrd="2" destOrd="0" presId="urn:microsoft.com/office/officeart/2005/8/layout/hProcess4"/>
    <dgm:cxn modelId="{41E847C4-A94A-439C-90BD-60B4CBEDC71E}" type="presParOf" srcId="{C95F3254-1578-4560-BB6C-DC47B9402A48}" destId="{BBF4A387-EDE2-450F-A014-0CF41D7FCB12}" srcOrd="3" destOrd="0" presId="urn:microsoft.com/office/officeart/2005/8/layout/hProcess4"/>
    <dgm:cxn modelId="{FF561C19-E36E-4895-99A3-E875DFF95F24}" type="presParOf" srcId="{C95F3254-1578-4560-BB6C-DC47B9402A48}" destId="{B75376A5-84DE-4EC7-879A-FD7DCD9826D7}" srcOrd="4" destOrd="0" presId="urn:microsoft.com/office/officeart/2005/8/layout/hProcess4"/>
    <dgm:cxn modelId="{5A7232B6-0A83-40D4-9AA0-2EEB15CEA3AD}" type="presParOf" srcId="{552C2416-187F-4552-BF7F-CD7C983EDD54}" destId="{86EE54B2-1F37-4C05-9DF0-8DE106490B6D}" srcOrd="1" destOrd="0" presId="urn:microsoft.com/office/officeart/2005/8/layout/hProcess4"/>
    <dgm:cxn modelId="{F70AC354-7103-4D0E-9894-474592C95942}" type="presParOf" srcId="{552C2416-187F-4552-BF7F-CD7C983EDD54}" destId="{B743DA63-81C0-4D86-84CE-7D8268C676E8}" srcOrd="2" destOrd="0" presId="urn:microsoft.com/office/officeart/2005/8/layout/hProcess4"/>
    <dgm:cxn modelId="{86DD8F38-6A82-4FAB-B565-ADA5D827587F}" type="presParOf" srcId="{B743DA63-81C0-4D86-84CE-7D8268C676E8}" destId="{2F82A0B4-6B7F-40DE-B0FD-A97385E2940A}" srcOrd="0" destOrd="0" presId="urn:microsoft.com/office/officeart/2005/8/layout/hProcess4"/>
    <dgm:cxn modelId="{7C380239-65C4-4732-9613-4D23AAADCC27}" type="presParOf" srcId="{B743DA63-81C0-4D86-84CE-7D8268C676E8}" destId="{4744A1CE-12F9-444F-83AD-E08018E6311D}" srcOrd="1" destOrd="0" presId="urn:microsoft.com/office/officeart/2005/8/layout/hProcess4"/>
    <dgm:cxn modelId="{AE96268F-C50E-41BE-B1AE-6888DE533F20}" type="presParOf" srcId="{B743DA63-81C0-4D86-84CE-7D8268C676E8}" destId="{34C35CE3-5CEC-44FC-9158-D2C7DFFD5FEF}" srcOrd="2" destOrd="0" presId="urn:microsoft.com/office/officeart/2005/8/layout/hProcess4"/>
    <dgm:cxn modelId="{949A3EDD-C434-4BB9-B7D4-9522BE2E9E6B}" type="presParOf" srcId="{B743DA63-81C0-4D86-84CE-7D8268C676E8}" destId="{28BA0D29-5707-4A1D-84C1-0E2D7581A132}" srcOrd="3" destOrd="0" presId="urn:microsoft.com/office/officeart/2005/8/layout/hProcess4"/>
    <dgm:cxn modelId="{D1BD8D0C-6CC0-4AAA-AE8B-4C2A51D88488}" type="presParOf" srcId="{B743DA63-81C0-4D86-84CE-7D8268C676E8}" destId="{6431A784-CDF3-488D-8CDC-4D045B3256A8}" srcOrd="4" destOrd="0" presId="urn:microsoft.com/office/officeart/2005/8/layout/hProcess4"/>
    <dgm:cxn modelId="{03CF41A6-CB08-4AE2-83CC-A78B3E480B14}" type="presParOf" srcId="{552C2416-187F-4552-BF7F-CD7C983EDD54}" destId="{F7356C16-6CF1-4B0A-8CBF-BD6584340CD5}" srcOrd="3" destOrd="0" presId="urn:microsoft.com/office/officeart/2005/8/layout/hProcess4"/>
    <dgm:cxn modelId="{C9717774-FD78-4B25-A937-3F8FE1B59C3F}" type="presParOf" srcId="{552C2416-187F-4552-BF7F-CD7C983EDD54}" destId="{1E1D0BB7-2B31-4A6D-9ED9-68BA240DFADD}" srcOrd="4" destOrd="0" presId="urn:microsoft.com/office/officeart/2005/8/layout/hProcess4"/>
    <dgm:cxn modelId="{58A4751C-D2A8-4D3D-9740-E7424A68E3AD}" type="presParOf" srcId="{1E1D0BB7-2B31-4A6D-9ED9-68BA240DFADD}" destId="{D18729A1-8FC1-455A-BD0A-A493C48D0033}" srcOrd="0" destOrd="0" presId="urn:microsoft.com/office/officeart/2005/8/layout/hProcess4"/>
    <dgm:cxn modelId="{6B5A67F5-5640-4EC7-9C2D-B3A9AA7FB548}" type="presParOf" srcId="{1E1D0BB7-2B31-4A6D-9ED9-68BA240DFADD}" destId="{D60CF567-C340-4CEB-8B02-A9D3F71C5626}" srcOrd="1" destOrd="0" presId="urn:microsoft.com/office/officeart/2005/8/layout/hProcess4"/>
    <dgm:cxn modelId="{780EB5A2-29F0-4FDF-BEE6-8318E1F02E0A}" type="presParOf" srcId="{1E1D0BB7-2B31-4A6D-9ED9-68BA240DFADD}" destId="{041FE69B-A7D3-49B5-B03B-7E9481C9D42F}" srcOrd="2" destOrd="0" presId="urn:microsoft.com/office/officeart/2005/8/layout/hProcess4"/>
    <dgm:cxn modelId="{C5075E37-766C-47A1-8066-CD648DCEC52F}" type="presParOf" srcId="{1E1D0BB7-2B31-4A6D-9ED9-68BA240DFADD}" destId="{0EA70329-DDBF-435B-A402-6C19F2961AAD}" srcOrd="3" destOrd="0" presId="urn:microsoft.com/office/officeart/2005/8/layout/hProcess4"/>
    <dgm:cxn modelId="{45B14995-EA58-4F70-8872-40FADB09BEA5}" type="presParOf" srcId="{1E1D0BB7-2B31-4A6D-9ED9-68BA240DFADD}" destId="{17972017-4E96-4650-A88B-EE167B0FCD32}" srcOrd="4" destOrd="0" presId="urn:microsoft.com/office/officeart/2005/8/layout/hProcess4"/>
    <dgm:cxn modelId="{21C7BB71-B926-4BF9-958C-FFAC3576C8DE}" type="presParOf" srcId="{552C2416-187F-4552-BF7F-CD7C983EDD54}" destId="{264F7102-5C8B-4AD4-9791-582E6394CB05}" srcOrd="5" destOrd="0" presId="urn:microsoft.com/office/officeart/2005/8/layout/hProcess4"/>
    <dgm:cxn modelId="{49D3A790-0642-4EAD-B498-1FB7F09C704E}" type="presParOf" srcId="{552C2416-187F-4552-BF7F-CD7C983EDD54}" destId="{B09D8B7E-9099-498B-921E-9334A1548395}" srcOrd="6" destOrd="0" presId="urn:microsoft.com/office/officeart/2005/8/layout/hProcess4"/>
    <dgm:cxn modelId="{A8CBC86C-693D-4125-BF70-7584C6C91AE1}" type="presParOf" srcId="{B09D8B7E-9099-498B-921E-9334A1548395}" destId="{DF282DF2-C27D-44C6-83AC-C3A4654AD02F}" srcOrd="0" destOrd="0" presId="urn:microsoft.com/office/officeart/2005/8/layout/hProcess4"/>
    <dgm:cxn modelId="{632B4E23-99D2-4A45-8753-72F4402C49E6}" type="presParOf" srcId="{B09D8B7E-9099-498B-921E-9334A1548395}" destId="{CD3231B7-FAF7-4F33-8C6B-7A82D8B93C52}" srcOrd="1" destOrd="0" presId="urn:microsoft.com/office/officeart/2005/8/layout/hProcess4"/>
    <dgm:cxn modelId="{46C00619-9C52-4C3B-9C6C-26C7F5B34F2D}" type="presParOf" srcId="{B09D8B7E-9099-498B-921E-9334A1548395}" destId="{15A17BBC-3F78-410F-BF55-3DD68395E71F}" srcOrd="2" destOrd="0" presId="urn:microsoft.com/office/officeart/2005/8/layout/hProcess4"/>
    <dgm:cxn modelId="{42BC347D-578B-49F0-8597-A2C23C5AA3F3}" type="presParOf" srcId="{B09D8B7E-9099-498B-921E-9334A1548395}" destId="{1C37EE43-69F5-4015-BE01-2F7F212DA08D}" srcOrd="3" destOrd="0" presId="urn:microsoft.com/office/officeart/2005/8/layout/hProcess4"/>
    <dgm:cxn modelId="{8F27E42E-6514-4C5D-A5EB-95E887F1B962}" type="presParOf" srcId="{B09D8B7E-9099-498B-921E-9334A1548395}" destId="{D54ECC3F-6380-44CB-A307-2EE456EB1E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/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Q&amp;A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2C38E11-F680-46E8-A627-9D117C2FC361}">
      <dgm:prSet phldrT="[Text]" phldr="0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l-BE" b="1" dirty="0"/>
            <a:t>Recap</a:t>
          </a:r>
          <a:r>
            <a:rPr lang="nl-BE" dirty="0"/>
            <a:t> from AI/ML talks</a:t>
          </a:r>
          <a:endParaRPr lang="en-US" dirty="0"/>
        </a:p>
      </dgm:t>
    </dgm:pt>
    <dgm:pt modelId="{E75AD92D-B70C-406E-B769-2DD3FDC716F9}" type="parTrans" cxnId="{9E551A98-2A3A-4331-A0A9-76EAAE770354}">
      <dgm:prSet/>
      <dgm:spPr/>
      <dgm:t>
        <a:bodyPr/>
        <a:lstStyle/>
        <a:p>
          <a:endParaRPr lang="en-US"/>
        </a:p>
      </dgm:t>
    </dgm:pt>
    <dgm:pt modelId="{2541D39E-4038-4711-A135-BE19D24E0085}" type="sibTrans" cxnId="{9E551A98-2A3A-4331-A0A9-76EAAE770354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4CE39E83-DA30-4EA2-A986-C9AE73D07698}" type="pres">
      <dgm:prSet presAssocID="{02C38E11-F680-46E8-A627-9D117C2FC3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CC272B2-18E7-47D4-B453-DF7E0FE1F9AE}" type="pres">
      <dgm:prSet presAssocID="{2541D39E-4038-4711-A135-BE19D24E0085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E32171E-AB53-4613-B4FD-A1D779D91602}" type="presOf" srcId="{02C38E11-F680-46E8-A627-9D117C2FC361}" destId="{4CE39E83-DA30-4EA2-A986-C9AE73D07698}" srcOrd="0" destOrd="0" presId="urn:microsoft.com/office/officeart/2005/8/layout/chevron1"/>
    <dgm:cxn modelId="{F9F50121-D2F7-47F5-B8D6-551F8B1F42CB}" srcId="{E43E7EA5-AB13-41EC-A411-1372F8D571DD}" destId="{C16B5BB4-EA19-447F-ADE7-A39380311D37}" srcOrd="4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3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5" destOrd="0" parTransId="{E5B56DF1-D3C1-4804-A317-8A2D3F3C05DA}" sibTransId="{E2F2FF62-E35E-4D6C-97F6-A98E479903CE}"/>
    <dgm:cxn modelId="{9E551A98-2A3A-4331-A0A9-76EAAE770354}" srcId="{E43E7EA5-AB13-41EC-A411-1372F8D571DD}" destId="{02C38E11-F680-46E8-A627-9D117C2FC361}" srcOrd="1" destOrd="0" parTransId="{E75AD92D-B70C-406E-B769-2DD3FDC716F9}" sibTransId="{2541D39E-4038-4711-A135-BE19D24E0085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2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6216813E-D128-4377-A8A0-32BBC358BFD1}" type="presParOf" srcId="{08C8087C-D174-46B8-906B-EC9016BD7713}" destId="{4CE39E83-DA30-4EA2-A986-C9AE73D07698}" srcOrd="2" destOrd="0" presId="urn:microsoft.com/office/officeart/2005/8/layout/chevron1"/>
    <dgm:cxn modelId="{461C562E-02D1-438C-8911-E10A4197D685}" type="presParOf" srcId="{08C8087C-D174-46B8-906B-EC9016BD7713}" destId="{5CC272B2-18E7-47D4-B453-DF7E0FE1F9AE}" srcOrd="3" destOrd="0" presId="urn:microsoft.com/office/officeart/2005/8/layout/chevron1"/>
    <dgm:cxn modelId="{BDA620E2-CAF0-49A5-96A7-067B4A8C3D87}" type="presParOf" srcId="{08C8087C-D174-46B8-906B-EC9016BD7713}" destId="{F810D1F6-846A-42F1-9B90-C53E573D8D3A}" srcOrd="4" destOrd="0" presId="urn:microsoft.com/office/officeart/2005/8/layout/chevron1"/>
    <dgm:cxn modelId="{53530B57-368F-4D9B-A760-0BB1663D7D7C}" type="presParOf" srcId="{08C8087C-D174-46B8-906B-EC9016BD7713}" destId="{66448C72-58EC-4711-9884-1581644A504A}" srcOrd="5" destOrd="0" presId="urn:microsoft.com/office/officeart/2005/8/layout/chevron1"/>
    <dgm:cxn modelId="{726CE47E-A339-4710-A4B4-AC5CB0D1086F}" type="presParOf" srcId="{08C8087C-D174-46B8-906B-EC9016BD7713}" destId="{8AD6871E-A966-4666-A45C-49618A90938D}" srcOrd="6" destOrd="0" presId="urn:microsoft.com/office/officeart/2005/8/layout/chevron1"/>
    <dgm:cxn modelId="{9AB8EFEB-433A-4CF9-8926-AE451FCEA019}" type="presParOf" srcId="{08C8087C-D174-46B8-906B-EC9016BD7713}" destId="{ECE111D6-972D-4CB2-A4F6-236D0197AF6E}" srcOrd="7" destOrd="0" presId="urn:microsoft.com/office/officeart/2005/8/layout/chevron1"/>
    <dgm:cxn modelId="{EAF559C7-B599-4A9D-8CFF-BDD5621816DA}" type="presParOf" srcId="{08C8087C-D174-46B8-906B-EC9016BD7713}" destId="{E76638B0-9186-4B34-A08A-ED2A46157FA6}" srcOrd="8" destOrd="0" presId="urn:microsoft.com/office/officeart/2005/8/layout/chevron1"/>
    <dgm:cxn modelId="{4381C938-120C-4F5B-B8A6-205E817C1AAF}" type="presParOf" srcId="{08C8087C-D174-46B8-906B-EC9016BD7713}" destId="{F96BBEAA-C9D6-44D6-8511-C4DF27E0E077}" srcOrd="9" destOrd="0" presId="urn:microsoft.com/office/officeart/2005/8/layout/chevron1"/>
    <dgm:cxn modelId="{3A76090B-1758-4154-8E6F-003C55580101}" type="presParOf" srcId="{08C8087C-D174-46B8-906B-EC9016BD7713}" destId="{4CB28C03-0756-4528-9913-D630E594685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noFill/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Q&amp;A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2C38E11-F680-46E8-A627-9D117C2FC361}">
      <dgm:prSet phldrT="[Text]" phldr="0"/>
      <dgm:spPr/>
      <dgm:t>
        <a:bodyPr/>
        <a:lstStyle/>
        <a:p>
          <a:r>
            <a:rPr lang="nl-BE"/>
            <a:t>Recap from AI/ML talks</a:t>
          </a:r>
          <a:endParaRPr lang="en-US" dirty="0"/>
        </a:p>
      </dgm:t>
    </dgm:pt>
    <dgm:pt modelId="{E75AD92D-B70C-406E-B769-2DD3FDC716F9}" type="parTrans" cxnId="{9E551A98-2A3A-4331-A0A9-76EAAE770354}">
      <dgm:prSet/>
      <dgm:spPr/>
      <dgm:t>
        <a:bodyPr/>
        <a:lstStyle/>
        <a:p>
          <a:endParaRPr lang="en-US"/>
        </a:p>
      </dgm:t>
    </dgm:pt>
    <dgm:pt modelId="{2541D39E-4038-4711-A135-BE19D24E0085}" type="sibTrans" cxnId="{9E551A98-2A3A-4331-A0A9-76EAAE770354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4CE39E83-DA30-4EA2-A986-C9AE73D07698}" type="pres">
      <dgm:prSet presAssocID="{02C38E11-F680-46E8-A627-9D117C2FC3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CC272B2-18E7-47D4-B453-DF7E0FE1F9AE}" type="pres">
      <dgm:prSet presAssocID="{2541D39E-4038-4711-A135-BE19D24E0085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E32171E-AB53-4613-B4FD-A1D779D91602}" type="presOf" srcId="{02C38E11-F680-46E8-A627-9D117C2FC361}" destId="{4CE39E83-DA30-4EA2-A986-C9AE73D07698}" srcOrd="0" destOrd="0" presId="urn:microsoft.com/office/officeart/2005/8/layout/chevron1"/>
    <dgm:cxn modelId="{F9F50121-D2F7-47F5-B8D6-551F8B1F42CB}" srcId="{E43E7EA5-AB13-41EC-A411-1372F8D571DD}" destId="{C16B5BB4-EA19-447F-ADE7-A39380311D37}" srcOrd="4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3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5" destOrd="0" parTransId="{E5B56DF1-D3C1-4804-A317-8A2D3F3C05DA}" sibTransId="{E2F2FF62-E35E-4D6C-97F6-A98E479903CE}"/>
    <dgm:cxn modelId="{9E551A98-2A3A-4331-A0A9-76EAAE770354}" srcId="{E43E7EA5-AB13-41EC-A411-1372F8D571DD}" destId="{02C38E11-F680-46E8-A627-9D117C2FC361}" srcOrd="1" destOrd="0" parTransId="{E75AD92D-B70C-406E-B769-2DD3FDC716F9}" sibTransId="{2541D39E-4038-4711-A135-BE19D24E0085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2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6216813E-D128-4377-A8A0-32BBC358BFD1}" type="presParOf" srcId="{08C8087C-D174-46B8-906B-EC9016BD7713}" destId="{4CE39E83-DA30-4EA2-A986-C9AE73D07698}" srcOrd="2" destOrd="0" presId="urn:microsoft.com/office/officeart/2005/8/layout/chevron1"/>
    <dgm:cxn modelId="{461C562E-02D1-438C-8911-E10A4197D685}" type="presParOf" srcId="{08C8087C-D174-46B8-906B-EC9016BD7713}" destId="{5CC272B2-18E7-47D4-B453-DF7E0FE1F9AE}" srcOrd="3" destOrd="0" presId="urn:microsoft.com/office/officeart/2005/8/layout/chevron1"/>
    <dgm:cxn modelId="{BDA620E2-CAF0-49A5-96A7-067B4A8C3D87}" type="presParOf" srcId="{08C8087C-D174-46B8-906B-EC9016BD7713}" destId="{F810D1F6-846A-42F1-9B90-C53E573D8D3A}" srcOrd="4" destOrd="0" presId="urn:microsoft.com/office/officeart/2005/8/layout/chevron1"/>
    <dgm:cxn modelId="{53530B57-368F-4D9B-A760-0BB1663D7D7C}" type="presParOf" srcId="{08C8087C-D174-46B8-906B-EC9016BD7713}" destId="{66448C72-58EC-4711-9884-1581644A504A}" srcOrd="5" destOrd="0" presId="urn:microsoft.com/office/officeart/2005/8/layout/chevron1"/>
    <dgm:cxn modelId="{726CE47E-A339-4710-A4B4-AC5CB0D1086F}" type="presParOf" srcId="{08C8087C-D174-46B8-906B-EC9016BD7713}" destId="{8AD6871E-A966-4666-A45C-49618A90938D}" srcOrd="6" destOrd="0" presId="urn:microsoft.com/office/officeart/2005/8/layout/chevron1"/>
    <dgm:cxn modelId="{9AB8EFEB-433A-4CF9-8926-AE451FCEA019}" type="presParOf" srcId="{08C8087C-D174-46B8-906B-EC9016BD7713}" destId="{ECE111D6-972D-4CB2-A4F6-236D0197AF6E}" srcOrd="7" destOrd="0" presId="urn:microsoft.com/office/officeart/2005/8/layout/chevron1"/>
    <dgm:cxn modelId="{EAF559C7-B599-4A9D-8CFF-BDD5621816DA}" type="presParOf" srcId="{08C8087C-D174-46B8-906B-EC9016BD7713}" destId="{E76638B0-9186-4B34-A08A-ED2A46157FA6}" srcOrd="8" destOrd="0" presId="urn:microsoft.com/office/officeart/2005/8/layout/chevron1"/>
    <dgm:cxn modelId="{4381C938-120C-4F5B-B8A6-205E817C1AAF}" type="presParOf" srcId="{08C8087C-D174-46B8-906B-EC9016BD7713}" destId="{F96BBEAA-C9D6-44D6-8511-C4DF27E0E077}" srcOrd="9" destOrd="0" presId="urn:microsoft.com/office/officeart/2005/8/layout/chevron1"/>
    <dgm:cxn modelId="{3A76090B-1758-4154-8E6F-003C55580101}" type="presParOf" srcId="{08C8087C-D174-46B8-906B-EC9016BD7713}" destId="{4CB28C03-0756-4528-9913-D630E594685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&amp; Preprocessing</a:t>
          </a:r>
        </a:p>
        <a:p>
          <a:r>
            <a:rPr lang="en-SG" sz="1050" i="0" u="none" dirty="0">
              <a:latin typeface="Aptos" panose="020B0004020202020204" pitchFamily="34" charset="0"/>
            </a:rPr>
            <a:t>How can we standardize data formats and labelling for AI training?</a:t>
          </a:r>
          <a:endParaRPr lang="en-US" sz="19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Model Development</a:t>
          </a:r>
        </a:p>
        <a:p>
          <a:r>
            <a:rPr lang="en-US" sz="1050" i="0" u="none" dirty="0">
              <a:effectLst/>
              <a:latin typeface="Aptos" panose="020B0004020202020204" pitchFamily="34" charset="0"/>
            </a:rPr>
            <a:t>What types of ML models (e.g., CNNs, RNNs, transformers) are most effective for volcano-seismic data? </a:t>
          </a: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Real-Time Application</a:t>
          </a:r>
        </a:p>
        <a:p>
          <a:r>
            <a:rPr lang="en-US" sz="1050" i="0" u="none" dirty="0">
              <a:latin typeface="Aptos" panose="020B0004020202020204" pitchFamily="34" charset="0"/>
            </a:rPr>
            <a:t>What’s needed to make AI models run in real-time within observatory systems?</a:t>
          </a: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Interpretability &amp; Trust</a:t>
          </a:r>
        </a:p>
        <a:p>
          <a:r>
            <a:rPr lang="en-US" sz="1050" i="0" u="none" dirty="0">
              <a:latin typeface="Aptos" panose="020B0004020202020204" pitchFamily="34" charset="0"/>
            </a:rPr>
            <a:t>How do we ensure AI predictions are interpretable and reliable for crisis decision-making? </a:t>
          </a: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EDA9763E-D69D-4618-AF6F-C1BE5079E501}">
      <dgm:prSet phldrT="[Text]" phldr="0" custT="1"/>
      <dgm:spPr/>
      <dgm:t>
        <a:bodyPr/>
        <a:lstStyle/>
        <a:p>
          <a:r>
            <a:rPr lang="nl-BE" sz="1050" b="0" i="0" u="none" dirty="0"/>
            <a:t>What is possible at the observatory level?</a:t>
          </a:r>
          <a:endParaRPr lang="en-US" sz="1050" b="0" i="0" u="none" dirty="0"/>
        </a:p>
      </dgm:t>
    </dgm:pt>
    <dgm:pt modelId="{62B0E9CA-94D7-4721-AF40-BB9426ABFA66}" type="parTrans" cxnId="{DA7DD3B7-810D-4DEA-B61A-F4565167A5D5}">
      <dgm:prSet/>
      <dgm:spPr/>
      <dgm:t>
        <a:bodyPr/>
        <a:lstStyle/>
        <a:p>
          <a:endParaRPr lang="en-US"/>
        </a:p>
      </dgm:t>
    </dgm:pt>
    <dgm:pt modelId="{05CF5736-8CE7-4F03-814B-3D93F42B41C1}" type="sibTrans" cxnId="{DA7DD3B7-810D-4DEA-B61A-F4565167A5D5}">
      <dgm:prSet/>
      <dgm:spPr/>
      <dgm:t>
        <a:bodyPr/>
        <a:lstStyle/>
        <a:p>
          <a:endParaRPr lang="en-US"/>
        </a:p>
      </dgm:t>
    </dgm:pt>
    <dgm:pt modelId="{C704B6EB-34A1-46C4-8E2F-48F1B8740B88}">
      <dgm:prSet phldrT="[Text]" phldr="0" custT="1"/>
      <dgm:spPr/>
      <dgm:t>
        <a:bodyPr/>
        <a:lstStyle/>
        <a:p>
          <a:r>
            <a:rPr lang="nl-BE" sz="1050" b="0" i="0" u="none" dirty="0"/>
            <a:t>What is needed at a model-development level?</a:t>
          </a:r>
          <a:endParaRPr lang="en-US" sz="1050" b="0" i="0" u="none" dirty="0"/>
        </a:p>
      </dgm:t>
    </dgm:pt>
    <dgm:pt modelId="{3CC63605-A08E-4C4A-948B-DFCDE4774BB0}" type="parTrans" cxnId="{AB2E65D3-99C9-4273-B375-3E76B696FA6C}">
      <dgm:prSet/>
      <dgm:spPr/>
      <dgm:t>
        <a:bodyPr/>
        <a:lstStyle/>
        <a:p>
          <a:endParaRPr lang="en-US"/>
        </a:p>
      </dgm:t>
    </dgm:pt>
    <dgm:pt modelId="{FCF8C950-39CB-48F2-B2C5-356884F63A33}" type="sibTrans" cxnId="{AB2E65D3-99C9-4273-B375-3E76B696FA6C}">
      <dgm:prSet/>
      <dgm:spPr/>
      <dgm:t>
        <a:bodyPr/>
        <a:lstStyle/>
        <a:p>
          <a:endParaRPr lang="en-US"/>
        </a:p>
      </dgm:t>
    </dgm:pt>
    <dgm:pt modelId="{7A4E53DB-FB0C-4A7F-812F-193D0910A09F}">
      <dgm:prSet phldrT="[Text]" phldr="0" custT="1"/>
      <dgm:spPr/>
      <dgm:t>
        <a:bodyPr/>
        <a:lstStyle/>
        <a:p>
          <a:r>
            <a:rPr lang="nl-BE" sz="1050" i="0" u="none" dirty="0">
              <a:effectLst/>
              <a:latin typeface="Aptos" panose="020B0004020202020204" pitchFamily="34" charset="0"/>
            </a:rPr>
            <a:t>Key strengths of limitations of certain models?</a:t>
          </a:r>
          <a:endParaRPr lang="en-US" sz="1050" i="0" u="none" dirty="0">
            <a:effectLst/>
            <a:latin typeface="Aptos" panose="020B0004020202020204" pitchFamily="34" charset="0"/>
          </a:endParaRPr>
        </a:p>
      </dgm:t>
    </dgm:pt>
    <dgm:pt modelId="{AF5ED07C-FE93-4E8F-A1D3-516F842F1E5D}" type="parTrans" cxnId="{1D7CC867-9353-4656-BD61-D259501253EF}">
      <dgm:prSet/>
      <dgm:spPr/>
      <dgm:t>
        <a:bodyPr/>
        <a:lstStyle/>
        <a:p>
          <a:endParaRPr lang="en-US"/>
        </a:p>
      </dgm:t>
    </dgm:pt>
    <dgm:pt modelId="{3921123D-368E-4BEC-85AC-ED873445F292}" type="sibTrans" cxnId="{1D7CC867-9353-4656-BD61-D259501253EF}">
      <dgm:prSet/>
      <dgm:spPr/>
      <dgm:t>
        <a:bodyPr/>
        <a:lstStyle/>
        <a:p>
          <a:endParaRPr lang="en-US"/>
        </a:p>
      </dgm:t>
    </dgm:pt>
    <dgm:pt modelId="{52BB469E-AC01-4508-9BCA-899FB0BDB8B8}">
      <dgm:prSet phldrT="[Text]" phldr="0" custT="1"/>
      <dgm:spPr/>
      <dgm:t>
        <a:bodyPr/>
        <a:lstStyle/>
        <a:p>
          <a:r>
            <a:rPr lang="nl-BE" sz="1050" i="0" u="none" dirty="0">
              <a:latin typeface="Aptos" panose="020B0004020202020204" pitchFamily="34" charset="0"/>
            </a:rPr>
            <a:t>Coding or other barriers?</a:t>
          </a:r>
          <a:endParaRPr lang="en-US" sz="1050" i="0" u="none" dirty="0">
            <a:latin typeface="Aptos" panose="020B0004020202020204" pitchFamily="34" charset="0"/>
          </a:endParaRPr>
        </a:p>
      </dgm:t>
    </dgm:pt>
    <dgm:pt modelId="{B8E31F8E-884C-4D12-B6C3-6665792B92A7}" type="parTrans" cxnId="{638EDCB4-B1E2-462B-AA3F-789EAD64ACFD}">
      <dgm:prSet/>
      <dgm:spPr/>
      <dgm:t>
        <a:bodyPr/>
        <a:lstStyle/>
        <a:p>
          <a:endParaRPr lang="en-US"/>
        </a:p>
      </dgm:t>
    </dgm:pt>
    <dgm:pt modelId="{7B27D255-F9F4-4078-B553-7F0407BE73DA}" type="sibTrans" cxnId="{638EDCB4-B1E2-462B-AA3F-789EAD64ACFD}">
      <dgm:prSet/>
      <dgm:spPr/>
      <dgm:t>
        <a:bodyPr/>
        <a:lstStyle/>
        <a:p>
          <a:endParaRPr lang="en-US"/>
        </a:p>
      </dgm:t>
    </dgm:pt>
    <dgm:pt modelId="{D36E8E03-6DF9-4D64-9B6A-CA54195C9CD5}">
      <dgm:prSet phldrT="[Text]" phldr="0" custT="1"/>
      <dgm:spPr/>
      <dgm:t>
        <a:bodyPr/>
        <a:lstStyle/>
        <a:p>
          <a:r>
            <a:rPr lang="nl-BE" sz="1050" i="0" u="none" dirty="0">
              <a:latin typeface="Aptos" panose="020B0004020202020204" pitchFamily="34" charset="0"/>
            </a:rPr>
            <a:t>Model input / time-resolution format?</a:t>
          </a:r>
          <a:endParaRPr lang="en-US" sz="1050" i="0" u="none" dirty="0">
            <a:latin typeface="Aptos" panose="020B0004020202020204" pitchFamily="34" charset="0"/>
          </a:endParaRPr>
        </a:p>
      </dgm:t>
    </dgm:pt>
    <dgm:pt modelId="{75968513-4890-4630-992D-64477C14C441}" type="parTrans" cxnId="{8FE90A84-0FF0-4491-A80F-F31087B05709}">
      <dgm:prSet/>
      <dgm:spPr/>
      <dgm:t>
        <a:bodyPr/>
        <a:lstStyle/>
        <a:p>
          <a:endParaRPr lang="en-US"/>
        </a:p>
      </dgm:t>
    </dgm:pt>
    <dgm:pt modelId="{3BDD4E5D-DCBB-4751-9222-B3327A2BE1DA}" type="sibTrans" cxnId="{8FE90A84-0FF0-4491-A80F-F31087B05709}">
      <dgm:prSet/>
      <dgm:spPr/>
      <dgm:t>
        <a:bodyPr/>
        <a:lstStyle/>
        <a:p>
          <a:endParaRPr lang="en-US"/>
        </a:p>
      </dgm:t>
    </dgm:pt>
    <dgm:pt modelId="{B88F5DF8-F2DD-4D32-82A5-50B52B4F0C51}">
      <dgm:prSet phldrT="[Text]" phldr="0" custT="1"/>
      <dgm:spPr/>
      <dgm:t>
        <a:bodyPr/>
        <a:lstStyle/>
        <a:p>
          <a:r>
            <a:rPr lang="nl-BE" sz="1050" i="0" u="none">
              <a:latin typeface="Aptos" panose="020B0004020202020204" pitchFamily="34" charset="0"/>
            </a:rPr>
            <a:t>Model running time?</a:t>
          </a:r>
          <a:endParaRPr lang="en-US" sz="1050" i="0" u="none" dirty="0">
            <a:latin typeface="Aptos" panose="020B0004020202020204" pitchFamily="34" charset="0"/>
          </a:endParaRPr>
        </a:p>
      </dgm:t>
    </dgm:pt>
    <dgm:pt modelId="{DF23E438-302E-435B-B080-2286D0D6245E}" type="parTrans" cxnId="{107092B1-8EA2-414A-A592-BF6320E52AB8}">
      <dgm:prSet/>
      <dgm:spPr/>
      <dgm:t>
        <a:bodyPr/>
        <a:lstStyle/>
        <a:p>
          <a:endParaRPr lang="en-US"/>
        </a:p>
      </dgm:t>
    </dgm:pt>
    <dgm:pt modelId="{F2A4CC7E-6F13-4306-B6EC-777664E7E7F2}" type="sibTrans" cxnId="{107092B1-8EA2-414A-A592-BF6320E52AB8}">
      <dgm:prSet/>
      <dgm:spPr/>
      <dgm:t>
        <a:bodyPr/>
        <a:lstStyle/>
        <a:p>
          <a:endParaRPr lang="en-US"/>
        </a:p>
      </dgm:t>
    </dgm:pt>
    <dgm:pt modelId="{5744A6BB-AE5D-44D0-8BD3-1CACDFA60C8C}">
      <dgm:prSet phldrT="[Text]" phldr="0" custT="1"/>
      <dgm:spPr/>
      <dgm:t>
        <a:bodyPr/>
        <a:lstStyle/>
        <a:p>
          <a:r>
            <a:rPr lang="nl-BE" sz="1800" b="1" i="0" u="none" dirty="0">
              <a:latin typeface="Aptos" panose="020B0004020202020204" pitchFamily="34" charset="0"/>
            </a:rPr>
            <a:t>Integration &amp; Collaboration</a:t>
          </a:r>
        </a:p>
        <a:p>
          <a:r>
            <a:rPr lang="en-US" sz="1050" b="0" i="0" u="none" dirty="0">
              <a:latin typeface="Aptos" panose="020B0004020202020204" pitchFamily="34" charset="0"/>
            </a:rPr>
            <a:t>How can regional observatories share labeled data and benchmark models </a:t>
          </a:r>
          <a:r>
            <a:rPr lang="en-US" sz="1050" b="0" i="0" u="none">
              <a:latin typeface="Aptos" panose="020B0004020202020204" pitchFamily="34" charset="0"/>
            </a:rPr>
            <a:t>collaboratively?</a:t>
          </a:r>
          <a:endParaRPr lang="en-US" sz="1800" b="0" i="0" u="none" dirty="0">
            <a:latin typeface="Aptos" panose="020B0004020202020204" pitchFamily="34" charset="0"/>
          </a:endParaRPr>
        </a:p>
      </dgm:t>
    </dgm:pt>
    <dgm:pt modelId="{21F93C38-3413-4FE9-8730-00033D9383FB}" type="parTrans" cxnId="{E1D46979-8DFE-40D6-91F7-E16D4D238E1B}">
      <dgm:prSet/>
      <dgm:spPr/>
      <dgm:t>
        <a:bodyPr/>
        <a:lstStyle/>
        <a:p>
          <a:endParaRPr lang="en-US"/>
        </a:p>
      </dgm:t>
    </dgm:pt>
    <dgm:pt modelId="{99BAB9B2-A143-467E-8CF6-61A27D9E5AD2}" type="sibTrans" cxnId="{E1D46979-8DFE-40D6-91F7-E16D4D238E1B}">
      <dgm:prSet/>
      <dgm:spPr/>
      <dgm:t>
        <a:bodyPr/>
        <a:lstStyle/>
        <a:p>
          <a:endParaRPr lang="en-US"/>
        </a:p>
      </dgm:t>
    </dgm:pt>
    <dgm:pt modelId="{EB14840D-EAFD-485F-BB8F-1E167B1C0FF2}">
      <dgm:prSet phldrT="[Text]" phldr="0" custT="1"/>
      <dgm:spPr/>
      <dgm:t>
        <a:bodyPr/>
        <a:lstStyle/>
        <a:p>
          <a:r>
            <a:rPr lang="nl-BE" sz="1050" i="0" u="none" dirty="0">
              <a:latin typeface="Aptos" panose="020B0004020202020204" pitchFamily="34" charset="0"/>
            </a:rPr>
            <a:t>Thresholds for false positives / false negatives?</a:t>
          </a:r>
          <a:endParaRPr lang="en-US" sz="1050" i="0" u="none" dirty="0">
            <a:latin typeface="Aptos" panose="020B0004020202020204" pitchFamily="34" charset="0"/>
          </a:endParaRPr>
        </a:p>
      </dgm:t>
    </dgm:pt>
    <dgm:pt modelId="{0795B0FE-0B31-4D95-B522-3C0FDBF5A7F3}" type="parTrans" cxnId="{281DF9A3-E838-408B-BCB2-3178F128CF20}">
      <dgm:prSet/>
      <dgm:spPr/>
      <dgm:t>
        <a:bodyPr/>
        <a:lstStyle/>
        <a:p>
          <a:endParaRPr lang="en-US"/>
        </a:p>
      </dgm:t>
    </dgm:pt>
    <dgm:pt modelId="{D6E45EDA-4145-403F-ABB7-D7FB1498F7CB}" type="sibTrans" cxnId="{281DF9A3-E838-408B-BCB2-3178F128CF20}">
      <dgm:prSet/>
      <dgm:spPr/>
      <dgm:t>
        <a:bodyPr/>
        <a:lstStyle/>
        <a:p>
          <a:endParaRPr lang="en-US"/>
        </a:p>
      </dgm:t>
    </dgm:pt>
    <dgm:pt modelId="{60A905DA-203C-487A-AB88-12FB448B159A}">
      <dgm:prSet phldrT="[Text]" phldr="0" custT="1"/>
      <dgm:spPr/>
      <dgm:t>
        <a:bodyPr/>
        <a:lstStyle/>
        <a:p>
          <a:r>
            <a:rPr lang="nl-BE" sz="1050" i="0" u="none">
              <a:latin typeface="Aptos" panose="020B0004020202020204" pitchFamily="34" charset="0"/>
            </a:rPr>
            <a:t>Model output format (e.g., map, graph, table)?</a:t>
          </a:r>
          <a:endParaRPr lang="en-US" sz="1050" i="0" u="none" dirty="0">
            <a:latin typeface="Aptos" panose="020B0004020202020204" pitchFamily="34" charset="0"/>
          </a:endParaRPr>
        </a:p>
      </dgm:t>
    </dgm:pt>
    <dgm:pt modelId="{F5A371DC-C73B-4547-B7FD-0847E55C278B}" type="parTrans" cxnId="{AB9B7FD9-CB3A-4871-AB39-519CDD0CA4E0}">
      <dgm:prSet/>
      <dgm:spPr/>
      <dgm:t>
        <a:bodyPr/>
        <a:lstStyle/>
        <a:p>
          <a:endParaRPr lang="en-US"/>
        </a:p>
      </dgm:t>
    </dgm:pt>
    <dgm:pt modelId="{3310951B-7E6F-4D24-B065-9B8D151795F6}" type="sibTrans" cxnId="{AB9B7FD9-CB3A-4871-AB39-519CDD0CA4E0}">
      <dgm:prSet/>
      <dgm:spPr/>
      <dgm:t>
        <a:bodyPr/>
        <a:lstStyle/>
        <a:p>
          <a:endParaRPr lang="en-US"/>
        </a:p>
      </dgm:t>
    </dgm:pt>
    <dgm:pt modelId="{CADC7CCB-C6E6-4E6A-A671-C238C2FC962C}">
      <dgm:prSet phldrT="[Text]" phldr="0" custT="1"/>
      <dgm:spPr/>
      <dgm:t>
        <a:bodyPr/>
        <a:lstStyle/>
        <a:p>
          <a:r>
            <a:rPr lang="nl-BE" sz="1050" b="0" i="0" u="none" dirty="0">
              <a:latin typeface="Aptos" panose="020B0004020202020204" pitchFamily="34" charset="0"/>
            </a:rPr>
            <a:t>Data sharing platforms?</a:t>
          </a:r>
          <a:endParaRPr lang="en-US" sz="1050" b="0" i="0" u="none" dirty="0">
            <a:latin typeface="Aptos" panose="020B0004020202020204" pitchFamily="34" charset="0"/>
          </a:endParaRPr>
        </a:p>
      </dgm:t>
    </dgm:pt>
    <dgm:pt modelId="{EF2DE4F6-0B8E-43A9-ACC7-75743104E177}" type="parTrans" cxnId="{E870A8A4-81AB-4F02-BC95-8ACB2BF34FBD}">
      <dgm:prSet/>
      <dgm:spPr/>
      <dgm:t>
        <a:bodyPr/>
        <a:lstStyle/>
        <a:p>
          <a:endParaRPr lang="en-US"/>
        </a:p>
      </dgm:t>
    </dgm:pt>
    <dgm:pt modelId="{7EE55E00-0B47-406B-AE61-11BAEEA76AE7}" type="sibTrans" cxnId="{E870A8A4-81AB-4F02-BC95-8ACB2BF34FBD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5" custLinFactNeighborX="447" custLinFactNeighborY="-10430"/>
      <dgm:spPr/>
    </dgm:pt>
    <dgm:pt modelId="{DAEFCF0E-B22C-430F-BB40-0A5AA1EB1CF1}" type="pres">
      <dgm:prSet presAssocID="{3514C6C5-80AC-41CF-8893-A097AE77D009}" presName="textNode" presStyleLbl="bgShp" presStyleIdx="0" presStyleCnt="5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B211F0FC-34EB-49E9-8844-AE16A7597348}" type="pres">
      <dgm:prSet presAssocID="{EDA9763E-D69D-4618-AF6F-C1BE5079E501}" presName="childNode" presStyleLbl="node1" presStyleIdx="0" presStyleCnt="9">
        <dgm:presLayoutVars>
          <dgm:bulletEnabled val="1"/>
        </dgm:presLayoutVars>
      </dgm:prSet>
      <dgm:spPr/>
    </dgm:pt>
    <dgm:pt modelId="{B59A8246-C811-48CA-833D-639B28D82DBD}" type="pres">
      <dgm:prSet presAssocID="{EDA9763E-D69D-4618-AF6F-C1BE5079E501}" presName="aSpace2" presStyleCnt="0"/>
      <dgm:spPr/>
    </dgm:pt>
    <dgm:pt modelId="{D6EF7C24-F824-4428-AE9F-096555025BD6}" type="pres">
      <dgm:prSet presAssocID="{C704B6EB-34A1-46C4-8E2F-48F1B8740B88}" presName="childNode" presStyleLbl="node1" presStyleIdx="1" presStyleCnt="9">
        <dgm:presLayoutVars>
          <dgm:bulletEnabled val="1"/>
        </dgm:presLayoutVars>
      </dgm:prSet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5"/>
      <dgm:spPr/>
    </dgm:pt>
    <dgm:pt modelId="{DE5C2BAD-13A3-473C-9AC9-F33D68FDBF8A}" type="pres">
      <dgm:prSet presAssocID="{E3F58D64-20F5-4F92-B93A-D33A36D1B6EA}" presName="textNode" presStyleLbl="bgShp" presStyleIdx="1" presStyleCnt="5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1DDB14D7-2225-4A2D-BA1E-FC2EBE1B5A4B}" type="pres">
      <dgm:prSet presAssocID="{7A4E53DB-FB0C-4A7F-812F-193D0910A09F}" presName="childNode" presStyleLbl="node1" presStyleIdx="2" presStyleCnt="9" custScaleY="29664" custLinFactNeighborX="-1622" custLinFactNeighborY="-34824">
        <dgm:presLayoutVars>
          <dgm:bulletEnabled val="1"/>
        </dgm:presLayoutVars>
      </dgm:prSet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5"/>
      <dgm:spPr/>
    </dgm:pt>
    <dgm:pt modelId="{6E51EA95-6F34-4ACE-BA31-8BC3A472E573}" type="pres">
      <dgm:prSet presAssocID="{DEFBF684-E4F7-4A28-A821-E3C81BBF5FDF}" presName="textNode" presStyleLbl="bgShp" presStyleIdx="2" presStyleCnt="5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D3CFD4F0-DD18-4890-A114-6BC3612AD6F4}" type="pres">
      <dgm:prSet presAssocID="{52BB469E-AC01-4508-9BCA-899FB0BDB8B8}" presName="childNode" presStyleLbl="node1" presStyleIdx="3" presStyleCnt="9">
        <dgm:presLayoutVars>
          <dgm:bulletEnabled val="1"/>
        </dgm:presLayoutVars>
      </dgm:prSet>
      <dgm:spPr/>
    </dgm:pt>
    <dgm:pt modelId="{D1EFCEEB-DE91-46F0-9FFD-7F4AD726A99A}" type="pres">
      <dgm:prSet presAssocID="{52BB469E-AC01-4508-9BCA-899FB0BDB8B8}" presName="aSpace2" presStyleCnt="0"/>
      <dgm:spPr/>
    </dgm:pt>
    <dgm:pt modelId="{5C225082-8524-453C-A8FF-D0024EE461E8}" type="pres">
      <dgm:prSet presAssocID="{D36E8E03-6DF9-4D64-9B6A-CA54195C9CD5}" presName="childNode" presStyleLbl="node1" presStyleIdx="4" presStyleCnt="9">
        <dgm:presLayoutVars>
          <dgm:bulletEnabled val="1"/>
        </dgm:presLayoutVars>
      </dgm:prSet>
      <dgm:spPr/>
    </dgm:pt>
    <dgm:pt modelId="{76B6CDA5-9765-42E8-8987-D5A06A7D0EF0}" type="pres">
      <dgm:prSet presAssocID="{D36E8E03-6DF9-4D64-9B6A-CA54195C9CD5}" presName="aSpace2" presStyleCnt="0"/>
      <dgm:spPr/>
    </dgm:pt>
    <dgm:pt modelId="{3A3670F5-C287-448E-B685-33BBA5C236B9}" type="pres">
      <dgm:prSet presAssocID="{B88F5DF8-F2DD-4D32-82A5-50B52B4F0C51}" presName="childNode" presStyleLbl="node1" presStyleIdx="5" presStyleCnt="9">
        <dgm:presLayoutVars>
          <dgm:bulletEnabled val="1"/>
        </dgm:presLayoutVars>
      </dgm:prSet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5"/>
      <dgm:spPr/>
    </dgm:pt>
    <dgm:pt modelId="{2AC5672B-75C8-4CDB-BC1B-0403BA177E40}" type="pres">
      <dgm:prSet presAssocID="{F7B625EA-C0E4-45FA-BA37-C66C154E4DA3}" presName="textNode" presStyleLbl="bgShp" presStyleIdx="3" presStyleCnt="5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  <dgm:pt modelId="{9D59396E-5D8A-4F9C-8284-0BB55ABA0FB7}" type="pres">
      <dgm:prSet presAssocID="{EB14840D-EAFD-485F-BB8F-1E167B1C0FF2}" presName="childNode" presStyleLbl="node1" presStyleIdx="6" presStyleCnt="9">
        <dgm:presLayoutVars>
          <dgm:bulletEnabled val="1"/>
        </dgm:presLayoutVars>
      </dgm:prSet>
      <dgm:spPr/>
    </dgm:pt>
    <dgm:pt modelId="{DE17729D-6F32-4F05-8A1B-DD03A28F2C81}" type="pres">
      <dgm:prSet presAssocID="{EB14840D-EAFD-485F-BB8F-1E167B1C0FF2}" presName="aSpace2" presStyleCnt="0"/>
      <dgm:spPr/>
    </dgm:pt>
    <dgm:pt modelId="{17374B6A-9A45-405E-93D5-E2C1C706DD73}" type="pres">
      <dgm:prSet presAssocID="{60A905DA-203C-487A-AB88-12FB448B159A}" presName="childNode" presStyleLbl="node1" presStyleIdx="7" presStyleCnt="9">
        <dgm:presLayoutVars>
          <dgm:bulletEnabled val="1"/>
        </dgm:presLayoutVars>
      </dgm:prSet>
      <dgm:spPr/>
    </dgm:pt>
    <dgm:pt modelId="{4B916AB5-703E-4AF9-8BCD-ADFCE5B9E28D}" type="pres">
      <dgm:prSet presAssocID="{F7B625EA-C0E4-45FA-BA37-C66C154E4DA3}" presName="aSpace" presStyleCnt="0"/>
      <dgm:spPr/>
    </dgm:pt>
    <dgm:pt modelId="{2710ADE9-0F8F-4DCF-B304-C3ABA17B887A}" type="pres">
      <dgm:prSet presAssocID="{5744A6BB-AE5D-44D0-8BD3-1CACDFA60C8C}" presName="compNode" presStyleCnt="0"/>
      <dgm:spPr/>
    </dgm:pt>
    <dgm:pt modelId="{682236EF-6A97-493F-BE8A-0F06864D9970}" type="pres">
      <dgm:prSet presAssocID="{5744A6BB-AE5D-44D0-8BD3-1CACDFA60C8C}" presName="aNode" presStyleLbl="bgShp" presStyleIdx="4" presStyleCnt="5"/>
      <dgm:spPr/>
    </dgm:pt>
    <dgm:pt modelId="{2BB57A06-30B1-4E34-B0BB-9B1C4BACDE2C}" type="pres">
      <dgm:prSet presAssocID="{5744A6BB-AE5D-44D0-8BD3-1CACDFA60C8C}" presName="textNode" presStyleLbl="bgShp" presStyleIdx="4" presStyleCnt="5"/>
      <dgm:spPr/>
    </dgm:pt>
    <dgm:pt modelId="{450585A5-15DB-4182-AD66-956EFBD5536D}" type="pres">
      <dgm:prSet presAssocID="{5744A6BB-AE5D-44D0-8BD3-1CACDFA60C8C}" presName="compChildNode" presStyleCnt="0"/>
      <dgm:spPr/>
    </dgm:pt>
    <dgm:pt modelId="{B879BD6F-0012-451E-8495-9330AC284806}" type="pres">
      <dgm:prSet presAssocID="{5744A6BB-AE5D-44D0-8BD3-1CACDFA60C8C}" presName="theInnerList" presStyleCnt="0"/>
      <dgm:spPr/>
    </dgm:pt>
    <dgm:pt modelId="{2705F26D-F325-494A-A530-842573DF9971}" type="pres">
      <dgm:prSet presAssocID="{CADC7CCB-C6E6-4E6A-A671-C238C2FC962C}" presName="childNode" presStyleLbl="node1" presStyleIdx="8" presStyleCnt="9" custScaleY="30159" custLinFactNeighborX="-369" custLinFactNeighborY="-34576">
        <dgm:presLayoutVars>
          <dgm:bulletEnabled val="1"/>
        </dgm:presLayoutVars>
      </dgm:prSet>
      <dgm:spPr/>
    </dgm:pt>
  </dgm:ptLst>
  <dgm:cxnLst>
    <dgm:cxn modelId="{9ECEEB01-30DE-4FB8-BC0E-A5B4D8147CDC}" type="presOf" srcId="{5744A6BB-AE5D-44D0-8BD3-1CACDFA60C8C}" destId="{2BB57A06-30B1-4E34-B0BB-9B1C4BACDE2C}" srcOrd="1" destOrd="0" presId="urn:microsoft.com/office/officeart/2005/8/layout/lProcess2"/>
    <dgm:cxn modelId="{CE347008-586F-426A-9D83-9BD7DD033D2C}" type="presOf" srcId="{3514C6C5-80AC-41CF-8893-A097AE77D009}" destId="{AFBBF087-6A9E-458E-A42F-5BE059D6CDB7}" srcOrd="0" destOrd="0" presId="urn:microsoft.com/office/officeart/2005/8/layout/lProcess2"/>
    <dgm:cxn modelId="{1FD72B0C-EC72-4C21-89AE-E6EA99EF5110}" type="presOf" srcId="{3514C6C5-80AC-41CF-8893-A097AE77D009}" destId="{DAEFCF0E-B22C-430F-BB40-0A5AA1EB1CF1}" srcOrd="1" destOrd="0" presId="urn:microsoft.com/office/officeart/2005/8/layout/lProcess2"/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5320941B-FB34-4BC7-8DCB-E1BCF41BB20B}" type="presOf" srcId="{E3F58D64-20F5-4F92-B93A-D33A36D1B6EA}" destId="{6726989D-B3AC-459B-9BD4-91ACC427E139}" srcOrd="0" destOrd="0" presId="urn:microsoft.com/office/officeart/2005/8/layout/lProcess2"/>
    <dgm:cxn modelId="{8F53C621-FF69-4C3B-BC43-BDB0ABA1B57F}" type="presOf" srcId="{EB14840D-EAFD-485F-BB8F-1E167B1C0FF2}" destId="{9D59396E-5D8A-4F9C-8284-0BB55ABA0FB7}" srcOrd="0" destOrd="0" presId="urn:microsoft.com/office/officeart/2005/8/layout/lProcess2"/>
    <dgm:cxn modelId="{47C53D33-6D58-4BBE-BAF6-6749DFF27028}" type="presOf" srcId="{F7B625EA-C0E4-45FA-BA37-C66C154E4DA3}" destId="{2AC5672B-75C8-4CDB-BC1B-0403BA177E40}" srcOrd="1" destOrd="0" presId="urn:microsoft.com/office/officeart/2005/8/layout/lProcess2"/>
    <dgm:cxn modelId="{ECD45339-747A-4B58-9F97-92887E484890}" type="presOf" srcId="{B88F5DF8-F2DD-4D32-82A5-50B52B4F0C51}" destId="{3A3670F5-C287-448E-B685-33BBA5C236B9}" srcOrd="0" destOrd="0" presId="urn:microsoft.com/office/officeart/2005/8/layout/lProcess2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6A4A4044-82D1-4FDB-8325-40704DD70A18}" type="presOf" srcId="{5744A6BB-AE5D-44D0-8BD3-1CACDFA60C8C}" destId="{682236EF-6A97-493F-BE8A-0F06864D9970}" srcOrd="0" destOrd="0" presId="urn:microsoft.com/office/officeart/2005/8/layout/lProcess2"/>
    <dgm:cxn modelId="{1D7CC867-9353-4656-BD61-D259501253EF}" srcId="{E3F58D64-20F5-4F92-B93A-D33A36D1B6EA}" destId="{7A4E53DB-FB0C-4A7F-812F-193D0910A09F}" srcOrd="0" destOrd="0" parTransId="{AF5ED07C-FE93-4E8F-A1D3-516F842F1E5D}" sibTransId="{3921123D-368E-4BEC-85AC-ED873445F292}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848D8173-EC56-4BDF-BF9F-ECD3BD15D42E}" type="presOf" srcId="{EDA9763E-D69D-4618-AF6F-C1BE5079E501}" destId="{B211F0FC-34EB-49E9-8844-AE16A7597348}" srcOrd="0" destOrd="0" presId="urn:microsoft.com/office/officeart/2005/8/layout/lProcess2"/>
    <dgm:cxn modelId="{08100378-FCAA-4E75-90C2-EF5C4AD52767}" type="presOf" srcId="{E3F58D64-20F5-4F92-B93A-D33A36D1B6EA}" destId="{DE5C2BAD-13A3-473C-9AC9-F33D68FDBF8A}" srcOrd="1" destOrd="0" presId="urn:microsoft.com/office/officeart/2005/8/layout/lProcess2"/>
    <dgm:cxn modelId="{E1D46979-8DFE-40D6-91F7-E16D4D238E1B}" srcId="{018590CE-716C-4C56-9D2F-19E9E98C5AB0}" destId="{5744A6BB-AE5D-44D0-8BD3-1CACDFA60C8C}" srcOrd="4" destOrd="0" parTransId="{21F93C38-3413-4FE9-8730-00033D9383FB}" sibTransId="{99BAB9B2-A143-467E-8CF6-61A27D9E5AD2}"/>
    <dgm:cxn modelId="{5B12FD79-BFD8-4D8A-B721-0D2037872860}" type="presOf" srcId="{D36E8E03-6DF9-4D64-9B6A-CA54195C9CD5}" destId="{5C225082-8524-453C-A8FF-D0024EE461E8}" srcOrd="0" destOrd="0" presId="urn:microsoft.com/office/officeart/2005/8/layout/lProcess2"/>
    <dgm:cxn modelId="{6D87A180-132D-491B-884D-E5CC0426D7F9}" type="presOf" srcId="{CADC7CCB-C6E6-4E6A-A671-C238C2FC962C}" destId="{2705F26D-F325-494A-A530-842573DF9971}" srcOrd="0" destOrd="0" presId="urn:microsoft.com/office/officeart/2005/8/layout/lProcess2"/>
    <dgm:cxn modelId="{8FE90A84-0FF0-4491-A80F-F31087B05709}" srcId="{DEFBF684-E4F7-4A28-A821-E3C81BBF5FDF}" destId="{D36E8E03-6DF9-4D64-9B6A-CA54195C9CD5}" srcOrd="1" destOrd="0" parTransId="{75968513-4890-4630-992D-64477C14C441}" sibTransId="{3BDD4E5D-DCBB-4751-9222-B3327A2BE1DA}"/>
    <dgm:cxn modelId="{404B1886-6525-407B-A38D-994BCD0E9D66}" type="presOf" srcId="{7A4E53DB-FB0C-4A7F-812F-193D0910A09F}" destId="{1DDB14D7-2225-4A2D-BA1E-FC2EBE1B5A4B}" srcOrd="0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5EBF0692-3831-42B1-B5DE-8A802C9496A7}" type="presOf" srcId="{F7B625EA-C0E4-45FA-BA37-C66C154E4DA3}" destId="{B723D3FC-C954-489D-991E-0F15C758C89C}" srcOrd="0" destOrd="0" presId="urn:microsoft.com/office/officeart/2005/8/layout/lProcess2"/>
    <dgm:cxn modelId="{281DF9A3-E838-408B-BCB2-3178F128CF20}" srcId="{F7B625EA-C0E4-45FA-BA37-C66C154E4DA3}" destId="{EB14840D-EAFD-485F-BB8F-1E167B1C0FF2}" srcOrd="0" destOrd="0" parTransId="{0795B0FE-0B31-4D95-B522-3C0FDBF5A7F3}" sibTransId="{D6E45EDA-4145-403F-ABB7-D7FB1498F7CB}"/>
    <dgm:cxn modelId="{E870A8A4-81AB-4F02-BC95-8ACB2BF34FBD}" srcId="{5744A6BB-AE5D-44D0-8BD3-1CACDFA60C8C}" destId="{CADC7CCB-C6E6-4E6A-A671-C238C2FC962C}" srcOrd="0" destOrd="0" parTransId="{EF2DE4F6-0B8E-43A9-ACC7-75743104E177}" sibTransId="{7EE55E00-0B47-406B-AE61-11BAEEA76AE7}"/>
    <dgm:cxn modelId="{107092B1-8EA2-414A-A592-BF6320E52AB8}" srcId="{DEFBF684-E4F7-4A28-A821-E3C81BBF5FDF}" destId="{B88F5DF8-F2DD-4D32-82A5-50B52B4F0C51}" srcOrd="2" destOrd="0" parTransId="{DF23E438-302E-435B-B080-2286D0D6245E}" sibTransId="{F2A4CC7E-6F13-4306-B6EC-777664E7E7F2}"/>
    <dgm:cxn modelId="{209694B4-1B62-4834-B646-470CA195EF45}" type="presOf" srcId="{60A905DA-203C-487A-AB88-12FB448B159A}" destId="{17374B6A-9A45-405E-93D5-E2C1C706DD73}" srcOrd="0" destOrd="0" presId="urn:microsoft.com/office/officeart/2005/8/layout/lProcess2"/>
    <dgm:cxn modelId="{638EDCB4-B1E2-462B-AA3F-789EAD64ACFD}" srcId="{DEFBF684-E4F7-4A28-A821-E3C81BBF5FDF}" destId="{52BB469E-AC01-4508-9BCA-899FB0BDB8B8}" srcOrd="0" destOrd="0" parTransId="{B8E31F8E-884C-4D12-B6C3-6665792B92A7}" sibTransId="{7B27D255-F9F4-4078-B553-7F0407BE73DA}"/>
    <dgm:cxn modelId="{DA7DD3B7-810D-4DEA-B61A-F4565167A5D5}" srcId="{3514C6C5-80AC-41CF-8893-A097AE77D009}" destId="{EDA9763E-D69D-4618-AF6F-C1BE5079E501}" srcOrd="0" destOrd="0" parTransId="{62B0E9CA-94D7-4721-AF40-BB9426ABFA66}" sibTransId="{05CF5736-8CE7-4F03-814B-3D93F42B41C1}"/>
    <dgm:cxn modelId="{AB2E65D3-99C9-4273-B375-3E76B696FA6C}" srcId="{3514C6C5-80AC-41CF-8893-A097AE77D009}" destId="{C704B6EB-34A1-46C4-8E2F-48F1B8740B88}" srcOrd="1" destOrd="0" parTransId="{3CC63605-A08E-4C4A-948B-DFCDE4774BB0}" sibTransId="{FCF8C950-39CB-48F2-B2C5-356884F63A33}"/>
    <dgm:cxn modelId="{AB9B7FD9-CB3A-4871-AB39-519CDD0CA4E0}" srcId="{F7B625EA-C0E4-45FA-BA37-C66C154E4DA3}" destId="{60A905DA-203C-487A-AB88-12FB448B159A}" srcOrd="1" destOrd="0" parTransId="{F5A371DC-C73B-4547-B7FD-0847E55C278B}" sibTransId="{3310951B-7E6F-4D24-B065-9B8D151795F6}"/>
    <dgm:cxn modelId="{55FE0ADA-3C06-4D12-8769-5C6B1582384F}" type="presOf" srcId="{DEFBF684-E4F7-4A28-A821-E3C81BBF5FDF}" destId="{6E51EA95-6F34-4ACE-BA31-8BC3A472E573}" srcOrd="1" destOrd="0" presId="urn:microsoft.com/office/officeart/2005/8/layout/lProcess2"/>
    <dgm:cxn modelId="{4AA19BEC-D7BC-40B6-9A3F-B959BA57E86E}" type="presOf" srcId="{52BB469E-AC01-4508-9BCA-899FB0BDB8B8}" destId="{D3CFD4F0-DD18-4890-A114-6BC3612AD6F4}" srcOrd="0" destOrd="0" presId="urn:microsoft.com/office/officeart/2005/8/layout/lProcess2"/>
    <dgm:cxn modelId="{BC6F12F0-9FC6-4AFA-8710-DEFC066C4D26}" type="presOf" srcId="{DEFBF684-E4F7-4A28-A821-E3C81BBF5FDF}" destId="{3E778CB9-CDFA-4088-80A6-8A915375542A}" srcOrd="0" destOrd="0" presId="urn:microsoft.com/office/officeart/2005/8/layout/lProcess2"/>
    <dgm:cxn modelId="{09B24CF3-53BB-4BF6-9660-5ACD3F6F16D8}" type="presOf" srcId="{C704B6EB-34A1-46C4-8E2F-48F1B8740B88}" destId="{D6EF7C24-F824-4428-AE9F-096555025BD6}" srcOrd="0" destOrd="0" presId="urn:microsoft.com/office/officeart/2005/8/layout/lProcess2"/>
    <dgm:cxn modelId="{09D9A487-FC8A-47FB-B596-3C76B3FF8029}" type="presParOf" srcId="{65EB08CC-0CEB-4F0F-9C8C-C0DD5B5A1290}" destId="{04E061C3-D703-45D8-9ADC-0E973D004589}" srcOrd="0" destOrd="0" presId="urn:microsoft.com/office/officeart/2005/8/layout/lProcess2"/>
    <dgm:cxn modelId="{ECB3BFF6-3BFB-4867-9579-204A359A3C0B}" type="presParOf" srcId="{04E061C3-D703-45D8-9ADC-0E973D004589}" destId="{AFBBF087-6A9E-458E-A42F-5BE059D6CDB7}" srcOrd="0" destOrd="0" presId="urn:microsoft.com/office/officeart/2005/8/layout/lProcess2"/>
    <dgm:cxn modelId="{4D85065C-0FD5-4283-8140-4D7FEDDFB51F}" type="presParOf" srcId="{04E061C3-D703-45D8-9ADC-0E973D004589}" destId="{DAEFCF0E-B22C-430F-BB40-0A5AA1EB1CF1}" srcOrd="1" destOrd="0" presId="urn:microsoft.com/office/officeart/2005/8/layout/lProcess2"/>
    <dgm:cxn modelId="{083ECB98-1E21-4D73-BA52-44B0B100F3F4}" type="presParOf" srcId="{04E061C3-D703-45D8-9ADC-0E973D004589}" destId="{EB912E8F-6385-4197-A7B7-4638836D1DA3}" srcOrd="2" destOrd="0" presId="urn:microsoft.com/office/officeart/2005/8/layout/lProcess2"/>
    <dgm:cxn modelId="{24F5F4C2-82F0-4F4C-A38D-2DB2E0895C31}" type="presParOf" srcId="{EB912E8F-6385-4197-A7B7-4638836D1DA3}" destId="{E802FA5E-F1F1-43FE-A3E0-58EBF2EA3DF4}" srcOrd="0" destOrd="0" presId="urn:microsoft.com/office/officeart/2005/8/layout/lProcess2"/>
    <dgm:cxn modelId="{DBFE9BF7-92DE-40D0-9624-FDF169C1EA84}" type="presParOf" srcId="{E802FA5E-F1F1-43FE-A3E0-58EBF2EA3DF4}" destId="{B211F0FC-34EB-49E9-8844-AE16A7597348}" srcOrd="0" destOrd="0" presId="urn:microsoft.com/office/officeart/2005/8/layout/lProcess2"/>
    <dgm:cxn modelId="{DA0009A1-A773-4D3A-B124-C6D64CF1E6B9}" type="presParOf" srcId="{E802FA5E-F1F1-43FE-A3E0-58EBF2EA3DF4}" destId="{B59A8246-C811-48CA-833D-639B28D82DBD}" srcOrd="1" destOrd="0" presId="urn:microsoft.com/office/officeart/2005/8/layout/lProcess2"/>
    <dgm:cxn modelId="{DA1C1A61-0711-4508-B6A3-B7F38C6147C5}" type="presParOf" srcId="{E802FA5E-F1F1-43FE-A3E0-58EBF2EA3DF4}" destId="{D6EF7C24-F824-4428-AE9F-096555025BD6}" srcOrd="2" destOrd="0" presId="urn:microsoft.com/office/officeart/2005/8/layout/lProcess2"/>
    <dgm:cxn modelId="{BA95D428-BA8A-4603-9BEB-BFC3A3AEA049}" type="presParOf" srcId="{65EB08CC-0CEB-4F0F-9C8C-C0DD5B5A1290}" destId="{3B6F8ECD-A83B-405D-86ED-E9447EAB942E}" srcOrd="1" destOrd="0" presId="urn:microsoft.com/office/officeart/2005/8/layout/lProcess2"/>
    <dgm:cxn modelId="{E464439C-5AB9-4887-9E8C-D5086BF9849E}" type="presParOf" srcId="{65EB08CC-0CEB-4F0F-9C8C-C0DD5B5A1290}" destId="{2A26353C-100C-44C4-AAE0-767C97719560}" srcOrd="2" destOrd="0" presId="urn:microsoft.com/office/officeart/2005/8/layout/lProcess2"/>
    <dgm:cxn modelId="{074BF848-2DE6-42EC-A568-63952A419B70}" type="presParOf" srcId="{2A26353C-100C-44C4-AAE0-767C97719560}" destId="{6726989D-B3AC-459B-9BD4-91ACC427E139}" srcOrd="0" destOrd="0" presId="urn:microsoft.com/office/officeart/2005/8/layout/lProcess2"/>
    <dgm:cxn modelId="{073CBBCA-3F41-49B0-A829-5AEFCD5F5CB8}" type="presParOf" srcId="{2A26353C-100C-44C4-AAE0-767C97719560}" destId="{DE5C2BAD-13A3-473C-9AC9-F33D68FDBF8A}" srcOrd="1" destOrd="0" presId="urn:microsoft.com/office/officeart/2005/8/layout/lProcess2"/>
    <dgm:cxn modelId="{66EEE8C3-6492-4302-A412-87E700BBE17D}" type="presParOf" srcId="{2A26353C-100C-44C4-AAE0-767C97719560}" destId="{48FDD12D-1121-4802-B171-D909BB2D95BF}" srcOrd="2" destOrd="0" presId="urn:microsoft.com/office/officeart/2005/8/layout/lProcess2"/>
    <dgm:cxn modelId="{B5E81558-E8DB-45F6-8785-D744DFFB7627}" type="presParOf" srcId="{48FDD12D-1121-4802-B171-D909BB2D95BF}" destId="{E2D46620-2D82-4313-9FE3-0B6E749B67B6}" srcOrd="0" destOrd="0" presId="urn:microsoft.com/office/officeart/2005/8/layout/lProcess2"/>
    <dgm:cxn modelId="{DEA4E4DC-5E61-405E-B5D1-94A501A640B4}" type="presParOf" srcId="{E2D46620-2D82-4313-9FE3-0B6E749B67B6}" destId="{1DDB14D7-2225-4A2D-BA1E-FC2EBE1B5A4B}" srcOrd="0" destOrd="0" presId="urn:microsoft.com/office/officeart/2005/8/layout/lProcess2"/>
    <dgm:cxn modelId="{C7E47D26-EBDA-488E-8B8C-31B9683572F7}" type="presParOf" srcId="{65EB08CC-0CEB-4F0F-9C8C-C0DD5B5A1290}" destId="{3A99BF90-6DA7-45A9-9620-28FA0196B5A4}" srcOrd="3" destOrd="0" presId="urn:microsoft.com/office/officeart/2005/8/layout/lProcess2"/>
    <dgm:cxn modelId="{42679ADB-4FD0-4294-8DA7-F61F244A3036}" type="presParOf" srcId="{65EB08CC-0CEB-4F0F-9C8C-C0DD5B5A1290}" destId="{9AE8FC89-FDF0-49BB-8976-57D569CB5DDB}" srcOrd="4" destOrd="0" presId="urn:microsoft.com/office/officeart/2005/8/layout/lProcess2"/>
    <dgm:cxn modelId="{E3BB43B1-6A81-4E2F-8ED2-0C20DE1FFEDB}" type="presParOf" srcId="{9AE8FC89-FDF0-49BB-8976-57D569CB5DDB}" destId="{3E778CB9-CDFA-4088-80A6-8A915375542A}" srcOrd="0" destOrd="0" presId="urn:microsoft.com/office/officeart/2005/8/layout/lProcess2"/>
    <dgm:cxn modelId="{5249A5B8-ECB7-4D98-9B77-22E45FDC6CE8}" type="presParOf" srcId="{9AE8FC89-FDF0-49BB-8976-57D569CB5DDB}" destId="{6E51EA95-6F34-4ACE-BA31-8BC3A472E573}" srcOrd="1" destOrd="0" presId="urn:microsoft.com/office/officeart/2005/8/layout/lProcess2"/>
    <dgm:cxn modelId="{B805BCBF-609E-4FE2-906E-AC5F4F38808F}" type="presParOf" srcId="{9AE8FC89-FDF0-49BB-8976-57D569CB5DDB}" destId="{855BBB08-9A07-4FAB-A3EE-B63C2CDBA83E}" srcOrd="2" destOrd="0" presId="urn:microsoft.com/office/officeart/2005/8/layout/lProcess2"/>
    <dgm:cxn modelId="{5385E100-96D1-4462-9551-3DF130872BD9}" type="presParOf" srcId="{855BBB08-9A07-4FAB-A3EE-B63C2CDBA83E}" destId="{4359532F-21AF-4E38-B96A-70AAF6B82449}" srcOrd="0" destOrd="0" presId="urn:microsoft.com/office/officeart/2005/8/layout/lProcess2"/>
    <dgm:cxn modelId="{6A61A098-0AEB-4708-B584-79EA57050D45}" type="presParOf" srcId="{4359532F-21AF-4E38-B96A-70AAF6B82449}" destId="{D3CFD4F0-DD18-4890-A114-6BC3612AD6F4}" srcOrd="0" destOrd="0" presId="urn:microsoft.com/office/officeart/2005/8/layout/lProcess2"/>
    <dgm:cxn modelId="{9FA62216-5F24-4894-B65C-B0A937007C2D}" type="presParOf" srcId="{4359532F-21AF-4E38-B96A-70AAF6B82449}" destId="{D1EFCEEB-DE91-46F0-9FFD-7F4AD726A99A}" srcOrd="1" destOrd="0" presId="urn:microsoft.com/office/officeart/2005/8/layout/lProcess2"/>
    <dgm:cxn modelId="{ED6B8E60-9FC2-49BA-B209-EF40DD20B14C}" type="presParOf" srcId="{4359532F-21AF-4E38-B96A-70AAF6B82449}" destId="{5C225082-8524-453C-A8FF-D0024EE461E8}" srcOrd="2" destOrd="0" presId="urn:microsoft.com/office/officeart/2005/8/layout/lProcess2"/>
    <dgm:cxn modelId="{2D99F0FE-D2DE-4660-A295-5406E3D7D179}" type="presParOf" srcId="{4359532F-21AF-4E38-B96A-70AAF6B82449}" destId="{76B6CDA5-9765-42E8-8987-D5A06A7D0EF0}" srcOrd="3" destOrd="0" presId="urn:microsoft.com/office/officeart/2005/8/layout/lProcess2"/>
    <dgm:cxn modelId="{A04A3594-FD1A-47D5-AA22-45BD64FEB407}" type="presParOf" srcId="{4359532F-21AF-4E38-B96A-70AAF6B82449}" destId="{3A3670F5-C287-448E-B685-33BBA5C236B9}" srcOrd="4" destOrd="0" presId="urn:microsoft.com/office/officeart/2005/8/layout/lProcess2"/>
    <dgm:cxn modelId="{127EE432-D870-4497-A088-6DE1DD8ABE71}" type="presParOf" srcId="{65EB08CC-0CEB-4F0F-9C8C-C0DD5B5A1290}" destId="{2DB44B15-74DF-4441-8D97-F91436DE9F24}" srcOrd="5" destOrd="0" presId="urn:microsoft.com/office/officeart/2005/8/layout/lProcess2"/>
    <dgm:cxn modelId="{68E80654-3306-49E9-A9E4-F7531C6671CC}" type="presParOf" srcId="{65EB08CC-0CEB-4F0F-9C8C-C0DD5B5A1290}" destId="{4E3EC085-D583-4A0B-9ED7-BC3299247279}" srcOrd="6" destOrd="0" presId="urn:microsoft.com/office/officeart/2005/8/layout/lProcess2"/>
    <dgm:cxn modelId="{2B7EE9E3-19C4-4286-866D-A24608E5864E}" type="presParOf" srcId="{4E3EC085-D583-4A0B-9ED7-BC3299247279}" destId="{B723D3FC-C954-489D-991E-0F15C758C89C}" srcOrd="0" destOrd="0" presId="urn:microsoft.com/office/officeart/2005/8/layout/lProcess2"/>
    <dgm:cxn modelId="{F083D5C6-E0D3-43A8-BFCB-B9C4B0CC215C}" type="presParOf" srcId="{4E3EC085-D583-4A0B-9ED7-BC3299247279}" destId="{2AC5672B-75C8-4CDB-BC1B-0403BA177E40}" srcOrd="1" destOrd="0" presId="urn:microsoft.com/office/officeart/2005/8/layout/lProcess2"/>
    <dgm:cxn modelId="{4808E91C-3E43-4E6D-9DE1-AD97816369A1}" type="presParOf" srcId="{4E3EC085-D583-4A0B-9ED7-BC3299247279}" destId="{22D4A354-1B85-4239-8F5C-F90EC92F27F4}" srcOrd="2" destOrd="0" presId="urn:microsoft.com/office/officeart/2005/8/layout/lProcess2"/>
    <dgm:cxn modelId="{DC61CB7C-F34C-4337-9A0B-41C7D550E44F}" type="presParOf" srcId="{22D4A354-1B85-4239-8F5C-F90EC92F27F4}" destId="{E170848D-1909-4DD0-AB78-786DCFFDED28}" srcOrd="0" destOrd="0" presId="urn:microsoft.com/office/officeart/2005/8/layout/lProcess2"/>
    <dgm:cxn modelId="{8DC337C0-9DF1-4D0A-B202-F50081EC8240}" type="presParOf" srcId="{E170848D-1909-4DD0-AB78-786DCFFDED28}" destId="{9D59396E-5D8A-4F9C-8284-0BB55ABA0FB7}" srcOrd="0" destOrd="0" presId="urn:microsoft.com/office/officeart/2005/8/layout/lProcess2"/>
    <dgm:cxn modelId="{7CAA16B0-13CE-457A-9626-A42248AB8F59}" type="presParOf" srcId="{E170848D-1909-4DD0-AB78-786DCFFDED28}" destId="{DE17729D-6F32-4F05-8A1B-DD03A28F2C81}" srcOrd="1" destOrd="0" presId="urn:microsoft.com/office/officeart/2005/8/layout/lProcess2"/>
    <dgm:cxn modelId="{BAA6CDED-86FA-4BC0-8B65-D7CBAB8E6A74}" type="presParOf" srcId="{E170848D-1909-4DD0-AB78-786DCFFDED28}" destId="{17374B6A-9A45-405E-93D5-E2C1C706DD73}" srcOrd="2" destOrd="0" presId="urn:microsoft.com/office/officeart/2005/8/layout/lProcess2"/>
    <dgm:cxn modelId="{23CD22D4-3614-4677-89F1-6A6C697A984D}" type="presParOf" srcId="{65EB08CC-0CEB-4F0F-9C8C-C0DD5B5A1290}" destId="{4B916AB5-703E-4AF9-8BCD-ADFCE5B9E28D}" srcOrd="7" destOrd="0" presId="urn:microsoft.com/office/officeart/2005/8/layout/lProcess2"/>
    <dgm:cxn modelId="{33629836-ECB4-4C58-B9B6-AFA195BE1391}" type="presParOf" srcId="{65EB08CC-0CEB-4F0F-9C8C-C0DD5B5A1290}" destId="{2710ADE9-0F8F-4DCF-B304-C3ABA17B887A}" srcOrd="8" destOrd="0" presId="urn:microsoft.com/office/officeart/2005/8/layout/lProcess2"/>
    <dgm:cxn modelId="{984380AE-80DB-46AC-A522-6EEF0E752E07}" type="presParOf" srcId="{2710ADE9-0F8F-4DCF-B304-C3ABA17B887A}" destId="{682236EF-6A97-493F-BE8A-0F06864D9970}" srcOrd="0" destOrd="0" presId="urn:microsoft.com/office/officeart/2005/8/layout/lProcess2"/>
    <dgm:cxn modelId="{EA7371E1-3BEC-4866-A953-EB47865078FE}" type="presParOf" srcId="{2710ADE9-0F8F-4DCF-B304-C3ABA17B887A}" destId="{2BB57A06-30B1-4E34-B0BB-9B1C4BACDE2C}" srcOrd="1" destOrd="0" presId="urn:microsoft.com/office/officeart/2005/8/layout/lProcess2"/>
    <dgm:cxn modelId="{451AF243-B235-4A2A-B3D3-AA596B3740C1}" type="presParOf" srcId="{2710ADE9-0F8F-4DCF-B304-C3ABA17B887A}" destId="{450585A5-15DB-4182-AD66-956EFBD5536D}" srcOrd="2" destOrd="0" presId="urn:microsoft.com/office/officeart/2005/8/layout/lProcess2"/>
    <dgm:cxn modelId="{46546E34-A2C5-4612-A6B0-E614DA9BB862}" type="presParOf" srcId="{450585A5-15DB-4182-AD66-956EFBD5536D}" destId="{B879BD6F-0012-451E-8495-9330AC284806}" srcOrd="0" destOrd="0" presId="urn:microsoft.com/office/officeart/2005/8/layout/lProcess2"/>
    <dgm:cxn modelId="{E9042936-F8E4-4772-BF75-860511C48955}" type="presParOf" srcId="{B879BD6F-0012-451E-8495-9330AC284806}" destId="{2705F26D-F325-494A-A530-842573DF997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noFill/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>
        <a:noFill/>
      </dgm:spPr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Q&amp;A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2C38E11-F680-46E8-A627-9D117C2FC361}">
      <dgm:prSet phldrT="[Text]" phldr="0"/>
      <dgm:spPr/>
      <dgm:t>
        <a:bodyPr/>
        <a:lstStyle/>
        <a:p>
          <a:r>
            <a:rPr lang="nl-BE"/>
            <a:t>Recap from AI/ML talks</a:t>
          </a:r>
          <a:endParaRPr lang="en-US" dirty="0"/>
        </a:p>
      </dgm:t>
    </dgm:pt>
    <dgm:pt modelId="{E75AD92D-B70C-406E-B769-2DD3FDC716F9}" type="parTrans" cxnId="{9E551A98-2A3A-4331-A0A9-76EAAE770354}">
      <dgm:prSet/>
      <dgm:spPr/>
      <dgm:t>
        <a:bodyPr/>
        <a:lstStyle/>
        <a:p>
          <a:endParaRPr lang="en-US"/>
        </a:p>
      </dgm:t>
    </dgm:pt>
    <dgm:pt modelId="{2541D39E-4038-4711-A135-BE19D24E0085}" type="sibTrans" cxnId="{9E551A98-2A3A-4331-A0A9-76EAAE770354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4CE39E83-DA30-4EA2-A986-C9AE73D07698}" type="pres">
      <dgm:prSet presAssocID="{02C38E11-F680-46E8-A627-9D117C2FC3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CC272B2-18E7-47D4-B453-DF7E0FE1F9AE}" type="pres">
      <dgm:prSet presAssocID="{2541D39E-4038-4711-A135-BE19D24E0085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E32171E-AB53-4613-B4FD-A1D779D91602}" type="presOf" srcId="{02C38E11-F680-46E8-A627-9D117C2FC361}" destId="{4CE39E83-DA30-4EA2-A986-C9AE73D07698}" srcOrd="0" destOrd="0" presId="urn:microsoft.com/office/officeart/2005/8/layout/chevron1"/>
    <dgm:cxn modelId="{F9F50121-D2F7-47F5-B8D6-551F8B1F42CB}" srcId="{E43E7EA5-AB13-41EC-A411-1372F8D571DD}" destId="{C16B5BB4-EA19-447F-ADE7-A39380311D37}" srcOrd="4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3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5" destOrd="0" parTransId="{E5B56DF1-D3C1-4804-A317-8A2D3F3C05DA}" sibTransId="{E2F2FF62-E35E-4D6C-97F6-A98E479903CE}"/>
    <dgm:cxn modelId="{9E551A98-2A3A-4331-A0A9-76EAAE770354}" srcId="{E43E7EA5-AB13-41EC-A411-1372F8D571DD}" destId="{02C38E11-F680-46E8-A627-9D117C2FC361}" srcOrd="1" destOrd="0" parTransId="{E75AD92D-B70C-406E-B769-2DD3FDC716F9}" sibTransId="{2541D39E-4038-4711-A135-BE19D24E0085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2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6216813E-D128-4377-A8A0-32BBC358BFD1}" type="presParOf" srcId="{08C8087C-D174-46B8-906B-EC9016BD7713}" destId="{4CE39E83-DA30-4EA2-A986-C9AE73D07698}" srcOrd="2" destOrd="0" presId="urn:microsoft.com/office/officeart/2005/8/layout/chevron1"/>
    <dgm:cxn modelId="{461C562E-02D1-438C-8911-E10A4197D685}" type="presParOf" srcId="{08C8087C-D174-46B8-906B-EC9016BD7713}" destId="{5CC272B2-18E7-47D4-B453-DF7E0FE1F9AE}" srcOrd="3" destOrd="0" presId="urn:microsoft.com/office/officeart/2005/8/layout/chevron1"/>
    <dgm:cxn modelId="{BDA620E2-CAF0-49A5-96A7-067B4A8C3D87}" type="presParOf" srcId="{08C8087C-D174-46B8-906B-EC9016BD7713}" destId="{F810D1F6-846A-42F1-9B90-C53E573D8D3A}" srcOrd="4" destOrd="0" presId="urn:microsoft.com/office/officeart/2005/8/layout/chevron1"/>
    <dgm:cxn modelId="{53530B57-368F-4D9B-A760-0BB1663D7D7C}" type="presParOf" srcId="{08C8087C-D174-46B8-906B-EC9016BD7713}" destId="{66448C72-58EC-4711-9884-1581644A504A}" srcOrd="5" destOrd="0" presId="urn:microsoft.com/office/officeart/2005/8/layout/chevron1"/>
    <dgm:cxn modelId="{726CE47E-A339-4710-A4B4-AC5CB0D1086F}" type="presParOf" srcId="{08C8087C-D174-46B8-906B-EC9016BD7713}" destId="{8AD6871E-A966-4666-A45C-49618A90938D}" srcOrd="6" destOrd="0" presId="urn:microsoft.com/office/officeart/2005/8/layout/chevron1"/>
    <dgm:cxn modelId="{9AB8EFEB-433A-4CF9-8926-AE451FCEA019}" type="presParOf" srcId="{08C8087C-D174-46B8-906B-EC9016BD7713}" destId="{ECE111D6-972D-4CB2-A4F6-236D0197AF6E}" srcOrd="7" destOrd="0" presId="urn:microsoft.com/office/officeart/2005/8/layout/chevron1"/>
    <dgm:cxn modelId="{EAF559C7-B599-4A9D-8CFF-BDD5621816DA}" type="presParOf" srcId="{08C8087C-D174-46B8-906B-EC9016BD7713}" destId="{E76638B0-9186-4B34-A08A-ED2A46157FA6}" srcOrd="8" destOrd="0" presId="urn:microsoft.com/office/officeart/2005/8/layout/chevron1"/>
    <dgm:cxn modelId="{4381C938-120C-4F5B-B8A6-205E817C1AAF}" type="presParOf" srcId="{08C8087C-D174-46B8-906B-EC9016BD7713}" destId="{F96BBEAA-C9D6-44D6-8511-C4DF27E0E077}" srcOrd="9" destOrd="0" presId="urn:microsoft.com/office/officeart/2005/8/layout/chevron1"/>
    <dgm:cxn modelId="{3A76090B-1758-4154-8E6F-003C55580101}" type="presParOf" srcId="{08C8087C-D174-46B8-906B-EC9016BD7713}" destId="{4CB28C03-0756-4528-9913-D630E594685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&amp; Preprocessing</a:t>
          </a:r>
        </a:p>
        <a:p>
          <a:r>
            <a:rPr lang="en-SG" sz="1050" i="0" u="none" dirty="0">
              <a:latin typeface="Aptos" panose="020B0004020202020204" pitchFamily="34" charset="0"/>
            </a:rPr>
            <a:t>How can we standardize data formats and labelling for AI training?</a:t>
          </a:r>
          <a:endParaRPr lang="en-US" sz="19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Model Development</a:t>
          </a:r>
        </a:p>
        <a:p>
          <a:r>
            <a:rPr lang="en-US" sz="1050" i="0" u="none" dirty="0">
              <a:effectLst/>
              <a:latin typeface="Aptos" panose="020B0004020202020204" pitchFamily="34" charset="0"/>
            </a:rPr>
            <a:t>What types of ML models (e.g., CNNs, RNNs, transformers) are most effective for volcano-seismic data? </a:t>
          </a: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Real-Time Application</a:t>
          </a:r>
        </a:p>
        <a:p>
          <a:r>
            <a:rPr lang="en-US" sz="1050" i="0" u="none" dirty="0">
              <a:latin typeface="Aptos" panose="020B0004020202020204" pitchFamily="34" charset="0"/>
            </a:rPr>
            <a:t>What’s needed to make AI models run in real-time within observatory systems?</a:t>
          </a: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Interpretability &amp; Trust</a:t>
          </a:r>
        </a:p>
        <a:p>
          <a:r>
            <a:rPr lang="en-US" sz="1050" i="0" u="none" dirty="0">
              <a:latin typeface="Aptos" panose="020B0004020202020204" pitchFamily="34" charset="0"/>
            </a:rPr>
            <a:t>How do we ensure AI predictions are interpretable and reliable for crisis decision-making? </a:t>
          </a: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EDA9763E-D69D-4618-AF6F-C1BE5079E501}">
      <dgm:prSet phldrT="[Text]" phldr="0" custT="1"/>
      <dgm:spPr/>
      <dgm:t>
        <a:bodyPr/>
        <a:lstStyle/>
        <a:p>
          <a:r>
            <a:rPr lang="nl-BE" sz="1050" b="0" i="0" u="none" dirty="0"/>
            <a:t>What is possible at the observatory level?</a:t>
          </a:r>
          <a:endParaRPr lang="en-US" sz="1050" b="0" i="0" u="none" dirty="0"/>
        </a:p>
      </dgm:t>
    </dgm:pt>
    <dgm:pt modelId="{62B0E9CA-94D7-4721-AF40-BB9426ABFA66}" type="parTrans" cxnId="{DA7DD3B7-810D-4DEA-B61A-F4565167A5D5}">
      <dgm:prSet/>
      <dgm:spPr/>
      <dgm:t>
        <a:bodyPr/>
        <a:lstStyle/>
        <a:p>
          <a:endParaRPr lang="en-US"/>
        </a:p>
      </dgm:t>
    </dgm:pt>
    <dgm:pt modelId="{05CF5736-8CE7-4F03-814B-3D93F42B41C1}" type="sibTrans" cxnId="{DA7DD3B7-810D-4DEA-B61A-F4565167A5D5}">
      <dgm:prSet/>
      <dgm:spPr/>
      <dgm:t>
        <a:bodyPr/>
        <a:lstStyle/>
        <a:p>
          <a:endParaRPr lang="en-US"/>
        </a:p>
      </dgm:t>
    </dgm:pt>
    <dgm:pt modelId="{C704B6EB-34A1-46C4-8E2F-48F1B8740B88}">
      <dgm:prSet phldrT="[Text]" phldr="0" custT="1"/>
      <dgm:spPr/>
      <dgm:t>
        <a:bodyPr/>
        <a:lstStyle/>
        <a:p>
          <a:r>
            <a:rPr lang="nl-BE" sz="1050" b="0" i="0" u="none" dirty="0"/>
            <a:t>What is needed at a model-development level?</a:t>
          </a:r>
          <a:endParaRPr lang="en-US" sz="1050" b="0" i="0" u="none" dirty="0"/>
        </a:p>
      </dgm:t>
    </dgm:pt>
    <dgm:pt modelId="{3CC63605-A08E-4C4A-948B-DFCDE4774BB0}" type="parTrans" cxnId="{AB2E65D3-99C9-4273-B375-3E76B696FA6C}">
      <dgm:prSet/>
      <dgm:spPr/>
      <dgm:t>
        <a:bodyPr/>
        <a:lstStyle/>
        <a:p>
          <a:endParaRPr lang="en-US"/>
        </a:p>
      </dgm:t>
    </dgm:pt>
    <dgm:pt modelId="{FCF8C950-39CB-48F2-B2C5-356884F63A33}" type="sibTrans" cxnId="{AB2E65D3-99C9-4273-B375-3E76B696FA6C}">
      <dgm:prSet/>
      <dgm:spPr/>
      <dgm:t>
        <a:bodyPr/>
        <a:lstStyle/>
        <a:p>
          <a:endParaRPr lang="en-US"/>
        </a:p>
      </dgm:t>
    </dgm:pt>
    <dgm:pt modelId="{7A4E53DB-FB0C-4A7F-812F-193D0910A09F}">
      <dgm:prSet phldrT="[Text]" phldr="0" custT="1"/>
      <dgm:spPr/>
      <dgm:t>
        <a:bodyPr/>
        <a:lstStyle/>
        <a:p>
          <a:r>
            <a:rPr lang="nl-BE" sz="1050" i="0" u="none" dirty="0">
              <a:effectLst/>
              <a:latin typeface="Aptos" panose="020B0004020202020204" pitchFamily="34" charset="0"/>
            </a:rPr>
            <a:t>Key strengths of limitations of certain models?</a:t>
          </a:r>
          <a:endParaRPr lang="en-US" sz="1050" i="0" u="none" dirty="0">
            <a:effectLst/>
            <a:latin typeface="Aptos" panose="020B0004020202020204" pitchFamily="34" charset="0"/>
          </a:endParaRPr>
        </a:p>
      </dgm:t>
    </dgm:pt>
    <dgm:pt modelId="{AF5ED07C-FE93-4E8F-A1D3-516F842F1E5D}" type="parTrans" cxnId="{1D7CC867-9353-4656-BD61-D259501253EF}">
      <dgm:prSet/>
      <dgm:spPr/>
      <dgm:t>
        <a:bodyPr/>
        <a:lstStyle/>
        <a:p>
          <a:endParaRPr lang="en-US"/>
        </a:p>
      </dgm:t>
    </dgm:pt>
    <dgm:pt modelId="{3921123D-368E-4BEC-85AC-ED873445F292}" type="sibTrans" cxnId="{1D7CC867-9353-4656-BD61-D259501253EF}">
      <dgm:prSet/>
      <dgm:spPr/>
      <dgm:t>
        <a:bodyPr/>
        <a:lstStyle/>
        <a:p>
          <a:endParaRPr lang="en-US"/>
        </a:p>
      </dgm:t>
    </dgm:pt>
    <dgm:pt modelId="{52BB469E-AC01-4508-9BCA-899FB0BDB8B8}">
      <dgm:prSet phldrT="[Text]" phldr="0" custT="1"/>
      <dgm:spPr/>
      <dgm:t>
        <a:bodyPr/>
        <a:lstStyle/>
        <a:p>
          <a:r>
            <a:rPr lang="nl-BE" sz="1050" i="0" u="none" dirty="0">
              <a:latin typeface="Aptos" panose="020B0004020202020204" pitchFamily="34" charset="0"/>
            </a:rPr>
            <a:t>Coding or other barriers?</a:t>
          </a:r>
          <a:endParaRPr lang="en-US" sz="1050" i="0" u="none" dirty="0">
            <a:latin typeface="Aptos" panose="020B0004020202020204" pitchFamily="34" charset="0"/>
          </a:endParaRPr>
        </a:p>
      </dgm:t>
    </dgm:pt>
    <dgm:pt modelId="{B8E31F8E-884C-4D12-B6C3-6665792B92A7}" type="parTrans" cxnId="{638EDCB4-B1E2-462B-AA3F-789EAD64ACFD}">
      <dgm:prSet/>
      <dgm:spPr/>
      <dgm:t>
        <a:bodyPr/>
        <a:lstStyle/>
        <a:p>
          <a:endParaRPr lang="en-US"/>
        </a:p>
      </dgm:t>
    </dgm:pt>
    <dgm:pt modelId="{7B27D255-F9F4-4078-B553-7F0407BE73DA}" type="sibTrans" cxnId="{638EDCB4-B1E2-462B-AA3F-789EAD64ACFD}">
      <dgm:prSet/>
      <dgm:spPr/>
      <dgm:t>
        <a:bodyPr/>
        <a:lstStyle/>
        <a:p>
          <a:endParaRPr lang="en-US"/>
        </a:p>
      </dgm:t>
    </dgm:pt>
    <dgm:pt modelId="{D36E8E03-6DF9-4D64-9B6A-CA54195C9CD5}">
      <dgm:prSet phldrT="[Text]" phldr="0" custT="1"/>
      <dgm:spPr/>
      <dgm:t>
        <a:bodyPr/>
        <a:lstStyle/>
        <a:p>
          <a:r>
            <a:rPr lang="nl-BE" sz="1050" i="0" u="none" dirty="0">
              <a:latin typeface="Aptos" panose="020B0004020202020204" pitchFamily="34" charset="0"/>
            </a:rPr>
            <a:t>Model input / time-resolution format?</a:t>
          </a:r>
          <a:endParaRPr lang="en-US" sz="1050" i="0" u="none" dirty="0">
            <a:latin typeface="Aptos" panose="020B0004020202020204" pitchFamily="34" charset="0"/>
          </a:endParaRPr>
        </a:p>
      </dgm:t>
    </dgm:pt>
    <dgm:pt modelId="{75968513-4890-4630-992D-64477C14C441}" type="parTrans" cxnId="{8FE90A84-0FF0-4491-A80F-F31087B05709}">
      <dgm:prSet/>
      <dgm:spPr/>
      <dgm:t>
        <a:bodyPr/>
        <a:lstStyle/>
        <a:p>
          <a:endParaRPr lang="en-US"/>
        </a:p>
      </dgm:t>
    </dgm:pt>
    <dgm:pt modelId="{3BDD4E5D-DCBB-4751-9222-B3327A2BE1DA}" type="sibTrans" cxnId="{8FE90A84-0FF0-4491-A80F-F31087B05709}">
      <dgm:prSet/>
      <dgm:spPr/>
      <dgm:t>
        <a:bodyPr/>
        <a:lstStyle/>
        <a:p>
          <a:endParaRPr lang="en-US"/>
        </a:p>
      </dgm:t>
    </dgm:pt>
    <dgm:pt modelId="{B88F5DF8-F2DD-4D32-82A5-50B52B4F0C51}">
      <dgm:prSet phldrT="[Text]" phldr="0" custT="1"/>
      <dgm:spPr/>
      <dgm:t>
        <a:bodyPr/>
        <a:lstStyle/>
        <a:p>
          <a:r>
            <a:rPr lang="nl-BE" sz="1050" i="0" u="none">
              <a:latin typeface="Aptos" panose="020B0004020202020204" pitchFamily="34" charset="0"/>
            </a:rPr>
            <a:t>Model running time?</a:t>
          </a:r>
          <a:endParaRPr lang="en-US" sz="1050" i="0" u="none" dirty="0">
            <a:latin typeface="Aptos" panose="020B0004020202020204" pitchFamily="34" charset="0"/>
          </a:endParaRPr>
        </a:p>
      </dgm:t>
    </dgm:pt>
    <dgm:pt modelId="{DF23E438-302E-435B-B080-2286D0D6245E}" type="parTrans" cxnId="{107092B1-8EA2-414A-A592-BF6320E52AB8}">
      <dgm:prSet/>
      <dgm:spPr/>
      <dgm:t>
        <a:bodyPr/>
        <a:lstStyle/>
        <a:p>
          <a:endParaRPr lang="en-US"/>
        </a:p>
      </dgm:t>
    </dgm:pt>
    <dgm:pt modelId="{F2A4CC7E-6F13-4306-B6EC-777664E7E7F2}" type="sibTrans" cxnId="{107092B1-8EA2-414A-A592-BF6320E52AB8}">
      <dgm:prSet/>
      <dgm:spPr/>
      <dgm:t>
        <a:bodyPr/>
        <a:lstStyle/>
        <a:p>
          <a:endParaRPr lang="en-US"/>
        </a:p>
      </dgm:t>
    </dgm:pt>
    <dgm:pt modelId="{5744A6BB-AE5D-44D0-8BD3-1CACDFA60C8C}">
      <dgm:prSet phldrT="[Text]" phldr="0" custT="1"/>
      <dgm:spPr/>
      <dgm:t>
        <a:bodyPr/>
        <a:lstStyle/>
        <a:p>
          <a:r>
            <a:rPr lang="nl-BE" sz="1800" b="1" i="0" u="none" dirty="0">
              <a:latin typeface="Aptos" panose="020B0004020202020204" pitchFamily="34" charset="0"/>
            </a:rPr>
            <a:t>Integration &amp; Collaboration</a:t>
          </a:r>
        </a:p>
        <a:p>
          <a:r>
            <a:rPr lang="en-US" sz="1050" b="0" i="0" u="none" dirty="0">
              <a:latin typeface="Aptos" panose="020B0004020202020204" pitchFamily="34" charset="0"/>
            </a:rPr>
            <a:t>How can regional observatories share labeled data and benchmark models </a:t>
          </a:r>
          <a:r>
            <a:rPr lang="en-US" sz="1050" b="0" i="0" u="none">
              <a:latin typeface="Aptos" panose="020B0004020202020204" pitchFamily="34" charset="0"/>
            </a:rPr>
            <a:t>collaboratively?</a:t>
          </a:r>
          <a:endParaRPr lang="en-US" sz="1800" b="0" i="0" u="none" dirty="0">
            <a:latin typeface="Aptos" panose="020B0004020202020204" pitchFamily="34" charset="0"/>
          </a:endParaRPr>
        </a:p>
      </dgm:t>
    </dgm:pt>
    <dgm:pt modelId="{21F93C38-3413-4FE9-8730-00033D9383FB}" type="parTrans" cxnId="{E1D46979-8DFE-40D6-91F7-E16D4D238E1B}">
      <dgm:prSet/>
      <dgm:spPr/>
      <dgm:t>
        <a:bodyPr/>
        <a:lstStyle/>
        <a:p>
          <a:endParaRPr lang="en-US"/>
        </a:p>
      </dgm:t>
    </dgm:pt>
    <dgm:pt modelId="{99BAB9B2-A143-467E-8CF6-61A27D9E5AD2}" type="sibTrans" cxnId="{E1D46979-8DFE-40D6-91F7-E16D4D238E1B}">
      <dgm:prSet/>
      <dgm:spPr/>
      <dgm:t>
        <a:bodyPr/>
        <a:lstStyle/>
        <a:p>
          <a:endParaRPr lang="en-US"/>
        </a:p>
      </dgm:t>
    </dgm:pt>
    <dgm:pt modelId="{EB14840D-EAFD-485F-BB8F-1E167B1C0FF2}">
      <dgm:prSet phldrT="[Text]" phldr="0" custT="1"/>
      <dgm:spPr/>
      <dgm:t>
        <a:bodyPr/>
        <a:lstStyle/>
        <a:p>
          <a:r>
            <a:rPr lang="nl-BE" sz="1050" i="0" u="none" dirty="0">
              <a:latin typeface="Aptos" panose="020B0004020202020204" pitchFamily="34" charset="0"/>
            </a:rPr>
            <a:t>Thresholds for false positives / false negatives?</a:t>
          </a:r>
          <a:endParaRPr lang="en-US" sz="1050" i="0" u="none" dirty="0">
            <a:latin typeface="Aptos" panose="020B0004020202020204" pitchFamily="34" charset="0"/>
          </a:endParaRPr>
        </a:p>
      </dgm:t>
    </dgm:pt>
    <dgm:pt modelId="{0795B0FE-0B31-4D95-B522-3C0FDBF5A7F3}" type="parTrans" cxnId="{281DF9A3-E838-408B-BCB2-3178F128CF20}">
      <dgm:prSet/>
      <dgm:spPr/>
      <dgm:t>
        <a:bodyPr/>
        <a:lstStyle/>
        <a:p>
          <a:endParaRPr lang="en-US"/>
        </a:p>
      </dgm:t>
    </dgm:pt>
    <dgm:pt modelId="{D6E45EDA-4145-403F-ABB7-D7FB1498F7CB}" type="sibTrans" cxnId="{281DF9A3-E838-408B-BCB2-3178F128CF20}">
      <dgm:prSet/>
      <dgm:spPr/>
      <dgm:t>
        <a:bodyPr/>
        <a:lstStyle/>
        <a:p>
          <a:endParaRPr lang="en-US"/>
        </a:p>
      </dgm:t>
    </dgm:pt>
    <dgm:pt modelId="{60A905DA-203C-487A-AB88-12FB448B159A}">
      <dgm:prSet phldrT="[Text]" phldr="0" custT="1"/>
      <dgm:spPr/>
      <dgm:t>
        <a:bodyPr/>
        <a:lstStyle/>
        <a:p>
          <a:r>
            <a:rPr lang="nl-BE" sz="1050" i="0" u="none">
              <a:latin typeface="Aptos" panose="020B0004020202020204" pitchFamily="34" charset="0"/>
            </a:rPr>
            <a:t>Model output format (e.g., map, graph, table)?</a:t>
          </a:r>
          <a:endParaRPr lang="en-US" sz="1050" i="0" u="none" dirty="0">
            <a:latin typeface="Aptos" panose="020B0004020202020204" pitchFamily="34" charset="0"/>
          </a:endParaRPr>
        </a:p>
      </dgm:t>
    </dgm:pt>
    <dgm:pt modelId="{F5A371DC-C73B-4547-B7FD-0847E55C278B}" type="parTrans" cxnId="{AB9B7FD9-CB3A-4871-AB39-519CDD0CA4E0}">
      <dgm:prSet/>
      <dgm:spPr/>
      <dgm:t>
        <a:bodyPr/>
        <a:lstStyle/>
        <a:p>
          <a:endParaRPr lang="en-US"/>
        </a:p>
      </dgm:t>
    </dgm:pt>
    <dgm:pt modelId="{3310951B-7E6F-4D24-B065-9B8D151795F6}" type="sibTrans" cxnId="{AB9B7FD9-CB3A-4871-AB39-519CDD0CA4E0}">
      <dgm:prSet/>
      <dgm:spPr/>
      <dgm:t>
        <a:bodyPr/>
        <a:lstStyle/>
        <a:p>
          <a:endParaRPr lang="en-US"/>
        </a:p>
      </dgm:t>
    </dgm:pt>
    <dgm:pt modelId="{CADC7CCB-C6E6-4E6A-A671-C238C2FC962C}">
      <dgm:prSet phldrT="[Text]" phldr="0" custT="1"/>
      <dgm:spPr/>
      <dgm:t>
        <a:bodyPr/>
        <a:lstStyle/>
        <a:p>
          <a:r>
            <a:rPr lang="nl-BE" sz="1050" b="0" i="0" u="none" dirty="0">
              <a:latin typeface="Aptos" panose="020B0004020202020204" pitchFamily="34" charset="0"/>
            </a:rPr>
            <a:t>Data sharing platforms?</a:t>
          </a:r>
          <a:endParaRPr lang="en-US" sz="1050" b="0" i="0" u="none" dirty="0">
            <a:latin typeface="Aptos" panose="020B0004020202020204" pitchFamily="34" charset="0"/>
          </a:endParaRPr>
        </a:p>
      </dgm:t>
    </dgm:pt>
    <dgm:pt modelId="{EF2DE4F6-0B8E-43A9-ACC7-75743104E177}" type="parTrans" cxnId="{E870A8A4-81AB-4F02-BC95-8ACB2BF34FBD}">
      <dgm:prSet/>
      <dgm:spPr/>
      <dgm:t>
        <a:bodyPr/>
        <a:lstStyle/>
        <a:p>
          <a:endParaRPr lang="en-US"/>
        </a:p>
      </dgm:t>
    </dgm:pt>
    <dgm:pt modelId="{7EE55E00-0B47-406B-AE61-11BAEEA76AE7}" type="sibTrans" cxnId="{E870A8A4-81AB-4F02-BC95-8ACB2BF34FBD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5" custLinFactNeighborX="447" custLinFactNeighborY="-10430"/>
      <dgm:spPr/>
    </dgm:pt>
    <dgm:pt modelId="{DAEFCF0E-B22C-430F-BB40-0A5AA1EB1CF1}" type="pres">
      <dgm:prSet presAssocID="{3514C6C5-80AC-41CF-8893-A097AE77D009}" presName="textNode" presStyleLbl="bgShp" presStyleIdx="0" presStyleCnt="5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B211F0FC-34EB-49E9-8844-AE16A7597348}" type="pres">
      <dgm:prSet presAssocID="{EDA9763E-D69D-4618-AF6F-C1BE5079E501}" presName="childNode" presStyleLbl="node1" presStyleIdx="0" presStyleCnt="9">
        <dgm:presLayoutVars>
          <dgm:bulletEnabled val="1"/>
        </dgm:presLayoutVars>
      </dgm:prSet>
      <dgm:spPr/>
    </dgm:pt>
    <dgm:pt modelId="{B59A8246-C811-48CA-833D-639B28D82DBD}" type="pres">
      <dgm:prSet presAssocID="{EDA9763E-D69D-4618-AF6F-C1BE5079E501}" presName="aSpace2" presStyleCnt="0"/>
      <dgm:spPr/>
    </dgm:pt>
    <dgm:pt modelId="{D6EF7C24-F824-4428-AE9F-096555025BD6}" type="pres">
      <dgm:prSet presAssocID="{C704B6EB-34A1-46C4-8E2F-48F1B8740B88}" presName="childNode" presStyleLbl="node1" presStyleIdx="1" presStyleCnt="9">
        <dgm:presLayoutVars>
          <dgm:bulletEnabled val="1"/>
        </dgm:presLayoutVars>
      </dgm:prSet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5"/>
      <dgm:spPr/>
    </dgm:pt>
    <dgm:pt modelId="{DE5C2BAD-13A3-473C-9AC9-F33D68FDBF8A}" type="pres">
      <dgm:prSet presAssocID="{E3F58D64-20F5-4F92-B93A-D33A36D1B6EA}" presName="textNode" presStyleLbl="bgShp" presStyleIdx="1" presStyleCnt="5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1DDB14D7-2225-4A2D-BA1E-FC2EBE1B5A4B}" type="pres">
      <dgm:prSet presAssocID="{7A4E53DB-FB0C-4A7F-812F-193D0910A09F}" presName="childNode" presStyleLbl="node1" presStyleIdx="2" presStyleCnt="9" custScaleY="29664" custLinFactNeighborX="-1622" custLinFactNeighborY="-34824">
        <dgm:presLayoutVars>
          <dgm:bulletEnabled val="1"/>
        </dgm:presLayoutVars>
      </dgm:prSet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5"/>
      <dgm:spPr/>
    </dgm:pt>
    <dgm:pt modelId="{6E51EA95-6F34-4ACE-BA31-8BC3A472E573}" type="pres">
      <dgm:prSet presAssocID="{DEFBF684-E4F7-4A28-A821-E3C81BBF5FDF}" presName="textNode" presStyleLbl="bgShp" presStyleIdx="2" presStyleCnt="5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D3CFD4F0-DD18-4890-A114-6BC3612AD6F4}" type="pres">
      <dgm:prSet presAssocID="{52BB469E-AC01-4508-9BCA-899FB0BDB8B8}" presName="childNode" presStyleLbl="node1" presStyleIdx="3" presStyleCnt="9">
        <dgm:presLayoutVars>
          <dgm:bulletEnabled val="1"/>
        </dgm:presLayoutVars>
      </dgm:prSet>
      <dgm:spPr/>
    </dgm:pt>
    <dgm:pt modelId="{D1EFCEEB-DE91-46F0-9FFD-7F4AD726A99A}" type="pres">
      <dgm:prSet presAssocID="{52BB469E-AC01-4508-9BCA-899FB0BDB8B8}" presName="aSpace2" presStyleCnt="0"/>
      <dgm:spPr/>
    </dgm:pt>
    <dgm:pt modelId="{5C225082-8524-453C-A8FF-D0024EE461E8}" type="pres">
      <dgm:prSet presAssocID="{D36E8E03-6DF9-4D64-9B6A-CA54195C9CD5}" presName="childNode" presStyleLbl="node1" presStyleIdx="4" presStyleCnt="9">
        <dgm:presLayoutVars>
          <dgm:bulletEnabled val="1"/>
        </dgm:presLayoutVars>
      </dgm:prSet>
      <dgm:spPr/>
    </dgm:pt>
    <dgm:pt modelId="{76B6CDA5-9765-42E8-8987-D5A06A7D0EF0}" type="pres">
      <dgm:prSet presAssocID="{D36E8E03-6DF9-4D64-9B6A-CA54195C9CD5}" presName="aSpace2" presStyleCnt="0"/>
      <dgm:spPr/>
    </dgm:pt>
    <dgm:pt modelId="{3A3670F5-C287-448E-B685-33BBA5C236B9}" type="pres">
      <dgm:prSet presAssocID="{B88F5DF8-F2DD-4D32-82A5-50B52B4F0C51}" presName="childNode" presStyleLbl="node1" presStyleIdx="5" presStyleCnt="9">
        <dgm:presLayoutVars>
          <dgm:bulletEnabled val="1"/>
        </dgm:presLayoutVars>
      </dgm:prSet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5"/>
      <dgm:spPr/>
    </dgm:pt>
    <dgm:pt modelId="{2AC5672B-75C8-4CDB-BC1B-0403BA177E40}" type="pres">
      <dgm:prSet presAssocID="{F7B625EA-C0E4-45FA-BA37-C66C154E4DA3}" presName="textNode" presStyleLbl="bgShp" presStyleIdx="3" presStyleCnt="5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  <dgm:pt modelId="{9D59396E-5D8A-4F9C-8284-0BB55ABA0FB7}" type="pres">
      <dgm:prSet presAssocID="{EB14840D-EAFD-485F-BB8F-1E167B1C0FF2}" presName="childNode" presStyleLbl="node1" presStyleIdx="6" presStyleCnt="9">
        <dgm:presLayoutVars>
          <dgm:bulletEnabled val="1"/>
        </dgm:presLayoutVars>
      </dgm:prSet>
      <dgm:spPr/>
    </dgm:pt>
    <dgm:pt modelId="{DE17729D-6F32-4F05-8A1B-DD03A28F2C81}" type="pres">
      <dgm:prSet presAssocID="{EB14840D-EAFD-485F-BB8F-1E167B1C0FF2}" presName="aSpace2" presStyleCnt="0"/>
      <dgm:spPr/>
    </dgm:pt>
    <dgm:pt modelId="{17374B6A-9A45-405E-93D5-E2C1C706DD73}" type="pres">
      <dgm:prSet presAssocID="{60A905DA-203C-487A-AB88-12FB448B159A}" presName="childNode" presStyleLbl="node1" presStyleIdx="7" presStyleCnt="9">
        <dgm:presLayoutVars>
          <dgm:bulletEnabled val="1"/>
        </dgm:presLayoutVars>
      </dgm:prSet>
      <dgm:spPr/>
    </dgm:pt>
    <dgm:pt modelId="{4B916AB5-703E-4AF9-8BCD-ADFCE5B9E28D}" type="pres">
      <dgm:prSet presAssocID="{F7B625EA-C0E4-45FA-BA37-C66C154E4DA3}" presName="aSpace" presStyleCnt="0"/>
      <dgm:spPr/>
    </dgm:pt>
    <dgm:pt modelId="{2710ADE9-0F8F-4DCF-B304-C3ABA17B887A}" type="pres">
      <dgm:prSet presAssocID="{5744A6BB-AE5D-44D0-8BD3-1CACDFA60C8C}" presName="compNode" presStyleCnt="0"/>
      <dgm:spPr/>
    </dgm:pt>
    <dgm:pt modelId="{682236EF-6A97-493F-BE8A-0F06864D9970}" type="pres">
      <dgm:prSet presAssocID="{5744A6BB-AE5D-44D0-8BD3-1CACDFA60C8C}" presName="aNode" presStyleLbl="bgShp" presStyleIdx="4" presStyleCnt="5"/>
      <dgm:spPr/>
    </dgm:pt>
    <dgm:pt modelId="{2BB57A06-30B1-4E34-B0BB-9B1C4BACDE2C}" type="pres">
      <dgm:prSet presAssocID="{5744A6BB-AE5D-44D0-8BD3-1CACDFA60C8C}" presName="textNode" presStyleLbl="bgShp" presStyleIdx="4" presStyleCnt="5"/>
      <dgm:spPr/>
    </dgm:pt>
    <dgm:pt modelId="{450585A5-15DB-4182-AD66-956EFBD5536D}" type="pres">
      <dgm:prSet presAssocID="{5744A6BB-AE5D-44D0-8BD3-1CACDFA60C8C}" presName="compChildNode" presStyleCnt="0"/>
      <dgm:spPr/>
    </dgm:pt>
    <dgm:pt modelId="{B879BD6F-0012-451E-8495-9330AC284806}" type="pres">
      <dgm:prSet presAssocID="{5744A6BB-AE5D-44D0-8BD3-1CACDFA60C8C}" presName="theInnerList" presStyleCnt="0"/>
      <dgm:spPr/>
    </dgm:pt>
    <dgm:pt modelId="{2705F26D-F325-494A-A530-842573DF9971}" type="pres">
      <dgm:prSet presAssocID="{CADC7CCB-C6E6-4E6A-A671-C238C2FC962C}" presName="childNode" presStyleLbl="node1" presStyleIdx="8" presStyleCnt="9" custScaleY="30159" custLinFactNeighborX="-369" custLinFactNeighborY="-34576">
        <dgm:presLayoutVars>
          <dgm:bulletEnabled val="1"/>
        </dgm:presLayoutVars>
      </dgm:prSet>
      <dgm:spPr/>
    </dgm:pt>
  </dgm:ptLst>
  <dgm:cxnLst>
    <dgm:cxn modelId="{9ECEEB01-30DE-4FB8-BC0E-A5B4D8147CDC}" type="presOf" srcId="{5744A6BB-AE5D-44D0-8BD3-1CACDFA60C8C}" destId="{2BB57A06-30B1-4E34-B0BB-9B1C4BACDE2C}" srcOrd="1" destOrd="0" presId="urn:microsoft.com/office/officeart/2005/8/layout/lProcess2"/>
    <dgm:cxn modelId="{CE347008-586F-426A-9D83-9BD7DD033D2C}" type="presOf" srcId="{3514C6C5-80AC-41CF-8893-A097AE77D009}" destId="{AFBBF087-6A9E-458E-A42F-5BE059D6CDB7}" srcOrd="0" destOrd="0" presId="urn:microsoft.com/office/officeart/2005/8/layout/lProcess2"/>
    <dgm:cxn modelId="{1FD72B0C-EC72-4C21-89AE-E6EA99EF5110}" type="presOf" srcId="{3514C6C5-80AC-41CF-8893-A097AE77D009}" destId="{DAEFCF0E-B22C-430F-BB40-0A5AA1EB1CF1}" srcOrd="1" destOrd="0" presId="urn:microsoft.com/office/officeart/2005/8/layout/lProcess2"/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5320941B-FB34-4BC7-8DCB-E1BCF41BB20B}" type="presOf" srcId="{E3F58D64-20F5-4F92-B93A-D33A36D1B6EA}" destId="{6726989D-B3AC-459B-9BD4-91ACC427E139}" srcOrd="0" destOrd="0" presId="urn:microsoft.com/office/officeart/2005/8/layout/lProcess2"/>
    <dgm:cxn modelId="{40018D21-61D7-4082-8F91-9128B459E00E}" type="presOf" srcId="{7A4E53DB-FB0C-4A7F-812F-193D0910A09F}" destId="{1DDB14D7-2225-4A2D-BA1E-FC2EBE1B5A4B}" srcOrd="0" destOrd="0" presId="urn:microsoft.com/office/officeart/2005/8/layout/lProcess2"/>
    <dgm:cxn modelId="{47C53D33-6D58-4BBE-BAF6-6749DFF27028}" type="presOf" srcId="{F7B625EA-C0E4-45FA-BA37-C66C154E4DA3}" destId="{2AC5672B-75C8-4CDB-BC1B-0403BA177E40}" srcOrd="1" destOrd="0" presId="urn:microsoft.com/office/officeart/2005/8/layout/lProcess2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6A4A4044-82D1-4FDB-8325-40704DD70A18}" type="presOf" srcId="{5744A6BB-AE5D-44D0-8BD3-1CACDFA60C8C}" destId="{682236EF-6A97-493F-BE8A-0F06864D9970}" srcOrd="0" destOrd="0" presId="urn:microsoft.com/office/officeart/2005/8/layout/lProcess2"/>
    <dgm:cxn modelId="{6C4A8C47-79D5-42E6-A962-AF8210C30DD8}" type="presOf" srcId="{D36E8E03-6DF9-4D64-9B6A-CA54195C9CD5}" destId="{5C225082-8524-453C-A8FF-D0024EE461E8}" srcOrd="0" destOrd="0" presId="urn:microsoft.com/office/officeart/2005/8/layout/lProcess2"/>
    <dgm:cxn modelId="{1D7CC867-9353-4656-BD61-D259501253EF}" srcId="{E3F58D64-20F5-4F92-B93A-D33A36D1B6EA}" destId="{7A4E53DB-FB0C-4A7F-812F-193D0910A09F}" srcOrd="0" destOrd="0" parTransId="{AF5ED07C-FE93-4E8F-A1D3-516F842F1E5D}" sibTransId="{3921123D-368E-4BEC-85AC-ED873445F292}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08100378-FCAA-4E75-90C2-EF5C4AD52767}" type="presOf" srcId="{E3F58D64-20F5-4F92-B93A-D33A36D1B6EA}" destId="{DE5C2BAD-13A3-473C-9AC9-F33D68FDBF8A}" srcOrd="1" destOrd="0" presId="urn:microsoft.com/office/officeart/2005/8/layout/lProcess2"/>
    <dgm:cxn modelId="{E1D46979-8DFE-40D6-91F7-E16D4D238E1B}" srcId="{018590CE-716C-4C56-9D2F-19E9E98C5AB0}" destId="{5744A6BB-AE5D-44D0-8BD3-1CACDFA60C8C}" srcOrd="4" destOrd="0" parTransId="{21F93C38-3413-4FE9-8730-00033D9383FB}" sibTransId="{99BAB9B2-A143-467E-8CF6-61A27D9E5AD2}"/>
    <dgm:cxn modelId="{6D87A180-132D-491B-884D-E5CC0426D7F9}" type="presOf" srcId="{CADC7CCB-C6E6-4E6A-A671-C238C2FC962C}" destId="{2705F26D-F325-494A-A530-842573DF9971}" srcOrd="0" destOrd="0" presId="urn:microsoft.com/office/officeart/2005/8/layout/lProcess2"/>
    <dgm:cxn modelId="{8FE90A84-0FF0-4491-A80F-F31087B05709}" srcId="{DEFBF684-E4F7-4A28-A821-E3C81BBF5FDF}" destId="{D36E8E03-6DF9-4D64-9B6A-CA54195C9CD5}" srcOrd="1" destOrd="0" parTransId="{75968513-4890-4630-992D-64477C14C441}" sibTransId="{3BDD4E5D-DCBB-4751-9222-B3327A2BE1DA}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5EBF0692-3831-42B1-B5DE-8A802C9496A7}" type="presOf" srcId="{F7B625EA-C0E4-45FA-BA37-C66C154E4DA3}" destId="{B723D3FC-C954-489D-991E-0F15C758C89C}" srcOrd="0" destOrd="0" presId="urn:microsoft.com/office/officeart/2005/8/layout/lProcess2"/>
    <dgm:cxn modelId="{AB769597-7E2B-4423-B386-CD2964E8822B}" type="presOf" srcId="{EB14840D-EAFD-485F-BB8F-1E167B1C0FF2}" destId="{9D59396E-5D8A-4F9C-8284-0BB55ABA0FB7}" srcOrd="0" destOrd="0" presId="urn:microsoft.com/office/officeart/2005/8/layout/lProcess2"/>
    <dgm:cxn modelId="{6415EF9E-9F89-4CBD-89C8-FB7B5BC5BA65}" type="presOf" srcId="{60A905DA-203C-487A-AB88-12FB448B159A}" destId="{17374B6A-9A45-405E-93D5-E2C1C706DD73}" srcOrd="0" destOrd="0" presId="urn:microsoft.com/office/officeart/2005/8/layout/lProcess2"/>
    <dgm:cxn modelId="{21049BA0-38FA-427C-A6FB-6B8368397A91}" type="presOf" srcId="{B88F5DF8-F2DD-4D32-82A5-50B52B4F0C51}" destId="{3A3670F5-C287-448E-B685-33BBA5C236B9}" srcOrd="0" destOrd="0" presId="urn:microsoft.com/office/officeart/2005/8/layout/lProcess2"/>
    <dgm:cxn modelId="{281DF9A3-E838-408B-BCB2-3178F128CF20}" srcId="{F7B625EA-C0E4-45FA-BA37-C66C154E4DA3}" destId="{EB14840D-EAFD-485F-BB8F-1E167B1C0FF2}" srcOrd="0" destOrd="0" parTransId="{0795B0FE-0B31-4D95-B522-3C0FDBF5A7F3}" sibTransId="{D6E45EDA-4145-403F-ABB7-D7FB1498F7CB}"/>
    <dgm:cxn modelId="{E870A8A4-81AB-4F02-BC95-8ACB2BF34FBD}" srcId="{5744A6BB-AE5D-44D0-8BD3-1CACDFA60C8C}" destId="{CADC7CCB-C6E6-4E6A-A671-C238C2FC962C}" srcOrd="0" destOrd="0" parTransId="{EF2DE4F6-0B8E-43A9-ACC7-75743104E177}" sibTransId="{7EE55E00-0B47-406B-AE61-11BAEEA76AE7}"/>
    <dgm:cxn modelId="{6154D6AC-F7B7-441D-AE1A-55A019D9FAA5}" type="presOf" srcId="{C704B6EB-34A1-46C4-8E2F-48F1B8740B88}" destId="{D6EF7C24-F824-4428-AE9F-096555025BD6}" srcOrd="0" destOrd="0" presId="urn:microsoft.com/office/officeart/2005/8/layout/lProcess2"/>
    <dgm:cxn modelId="{107092B1-8EA2-414A-A592-BF6320E52AB8}" srcId="{DEFBF684-E4F7-4A28-A821-E3C81BBF5FDF}" destId="{B88F5DF8-F2DD-4D32-82A5-50B52B4F0C51}" srcOrd="2" destOrd="0" parTransId="{DF23E438-302E-435B-B080-2286D0D6245E}" sibTransId="{F2A4CC7E-6F13-4306-B6EC-777664E7E7F2}"/>
    <dgm:cxn modelId="{638EDCB4-B1E2-462B-AA3F-789EAD64ACFD}" srcId="{DEFBF684-E4F7-4A28-A821-E3C81BBF5FDF}" destId="{52BB469E-AC01-4508-9BCA-899FB0BDB8B8}" srcOrd="0" destOrd="0" parTransId="{B8E31F8E-884C-4D12-B6C3-6665792B92A7}" sibTransId="{7B27D255-F9F4-4078-B553-7F0407BE73DA}"/>
    <dgm:cxn modelId="{DA7DD3B7-810D-4DEA-B61A-F4565167A5D5}" srcId="{3514C6C5-80AC-41CF-8893-A097AE77D009}" destId="{EDA9763E-D69D-4618-AF6F-C1BE5079E501}" srcOrd="0" destOrd="0" parTransId="{62B0E9CA-94D7-4721-AF40-BB9426ABFA66}" sibTransId="{05CF5736-8CE7-4F03-814B-3D93F42B41C1}"/>
    <dgm:cxn modelId="{22165BBA-395A-4A0D-98DC-86B2DC6CAE9C}" type="presOf" srcId="{52BB469E-AC01-4508-9BCA-899FB0BDB8B8}" destId="{D3CFD4F0-DD18-4890-A114-6BC3612AD6F4}" srcOrd="0" destOrd="0" presId="urn:microsoft.com/office/officeart/2005/8/layout/lProcess2"/>
    <dgm:cxn modelId="{AB2E65D3-99C9-4273-B375-3E76B696FA6C}" srcId="{3514C6C5-80AC-41CF-8893-A097AE77D009}" destId="{C704B6EB-34A1-46C4-8E2F-48F1B8740B88}" srcOrd="1" destOrd="0" parTransId="{3CC63605-A08E-4C4A-948B-DFCDE4774BB0}" sibTransId="{FCF8C950-39CB-48F2-B2C5-356884F63A33}"/>
    <dgm:cxn modelId="{AB9B7FD9-CB3A-4871-AB39-519CDD0CA4E0}" srcId="{F7B625EA-C0E4-45FA-BA37-C66C154E4DA3}" destId="{60A905DA-203C-487A-AB88-12FB448B159A}" srcOrd="1" destOrd="0" parTransId="{F5A371DC-C73B-4547-B7FD-0847E55C278B}" sibTransId="{3310951B-7E6F-4D24-B065-9B8D151795F6}"/>
    <dgm:cxn modelId="{55FE0ADA-3C06-4D12-8769-5C6B1582384F}" type="presOf" srcId="{DEFBF684-E4F7-4A28-A821-E3C81BBF5FDF}" destId="{6E51EA95-6F34-4ACE-BA31-8BC3A472E573}" srcOrd="1" destOrd="0" presId="urn:microsoft.com/office/officeart/2005/8/layout/lProcess2"/>
    <dgm:cxn modelId="{B74DBEDF-9130-4D54-BC1B-2857E4BD04AD}" type="presOf" srcId="{EDA9763E-D69D-4618-AF6F-C1BE5079E501}" destId="{B211F0FC-34EB-49E9-8844-AE16A7597348}" srcOrd="0" destOrd="0" presId="urn:microsoft.com/office/officeart/2005/8/layout/lProcess2"/>
    <dgm:cxn modelId="{BC6F12F0-9FC6-4AFA-8710-DEFC066C4D26}" type="presOf" srcId="{DEFBF684-E4F7-4A28-A821-E3C81BBF5FDF}" destId="{3E778CB9-CDFA-4088-80A6-8A915375542A}" srcOrd="0" destOrd="0" presId="urn:microsoft.com/office/officeart/2005/8/layout/lProcess2"/>
    <dgm:cxn modelId="{09D9A487-FC8A-47FB-B596-3C76B3FF8029}" type="presParOf" srcId="{65EB08CC-0CEB-4F0F-9C8C-C0DD5B5A1290}" destId="{04E061C3-D703-45D8-9ADC-0E973D004589}" srcOrd="0" destOrd="0" presId="urn:microsoft.com/office/officeart/2005/8/layout/lProcess2"/>
    <dgm:cxn modelId="{ECB3BFF6-3BFB-4867-9579-204A359A3C0B}" type="presParOf" srcId="{04E061C3-D703-45D8-9ADC-0E973D004589}" destId="{AFBBF087-6A9E-458E-A42F-5BE059D6CDB7}" srcOrd="0" destOrd="0" presId="urn:microsoft.com/office/officeart/2005/8/layout/lProcess2"/>
    <dgm:cxn modelId="{4D85065C-0FD5-4283-8140-4D7FEDDFB51F}" type="presParOf" srcId="{04E061C3-D703-45D8-9ADC-0E973D004589}" destId="{DAEFCF0E-B22C-430F-BB40-0A5AA1EB1CF1}" srcOrd="1" destOrd="0" presId="urn:microsoft.com/office/officeart/2005/8/layout/lProcess2"/>
    <dgm:cxn modelId="{083ECB98-1E21-4D73-BA52-44B0B100F3F4}" type="presParOf" srcId="{04E061C3-D703-45D8-9ADC-0E973D004589}" destId="{EB912E8F-6385-4197-A7B7-4638836D1DA3}" srcOrd="2" destOrd="0" presId="urn:microsoft.com/office/officeart/2005/8/layout/lProcess2"/>
    <dgm:cxn modelId="{24F5F4C2-82F0-4F4C-A38D-2DB2E0895C31}" type="presParOf" srcId="{EB912E8F-6385-4197-A7B7-4638836D1DA3}" destId="{E802FA5E-F1F1-43FE-A3E0-58EBF2EA3DF4}" srcOrd="0" destOrd="0" presId="urn:microsoft.com/office/officeart/2005/8/layout/lProcess2"/>
    <dgm:cxn modelId="{7D51260F-2CA1-4772-83E1-1F6F413983AB}" type="presParOf" srcId="{E802FA5E-F1F1-43FE-A3E0-58EBF2EA3DF4}" destId="{B211F0FC-34EB-49E9-8844-AE16A7597348}" srcOrd="0" destOrd="0" presId="urn:microsoft.com/office/officeart/2005/8/layout/lProcess2"/>
    <dgm:cxn modelId="{DBFA96CB-984B-4BE9-AC17-ACD69D3E6541}" type="presParOf" srcId="{E802FA5E-F1F1-43FE-A3E0-58EBF2EA3DF4}" destId="{B59A8246-C811-48CA-833D-639B28D82DBD}" srcOrd="1" destOrd="0" presId="urn:microsoft.com/office/officeart/2005/8/layout/lProcess2"/>
    <dgm:cxn modelId="{D6688D3B-85E3-40B0-957E-4AAC8AF1E02E}" type="presParOf" srcId="{E802FA5E-F1F1-43FE-A3E0-58EBF2EA3DF4}" destId="{D6EF7C24-F824-4428-AE9F-096555025BD6}" srcOrd="2" destOrd="0" presId="urn:microsoft.com/office/officeart/2005/8/layout/lProcess2"/>
    <dgm:cxn modelId="{BA95D428-BA8A-4603-9BEB-BFC3A3AEA049}" type="presParOf" srcId="{65EB08CC-0CEB-4F0F-9C8C-C0DD5B5A1290}" destId="{3B6F8ECD-A83B-405D-86ED-E9447EAB942E}" srcOrd="1" destOrd="0" presId="urn:microsoft.com/office/officeart/2005/8/layout/lProcess2"/>
    <dgm:cxn modelId="{E464439C-5AB9-4887-9E8C-D5086BF9849E}" type="presParOf" srcId="{65EB08CC-0CEB-4F0F-9C8C-C0DD5B5A1290}" destId="{2A26353C-100C-44C4-AAE0-767C97719560}" srcOrd="2" destOrd="0" presId="urn:microsoft.com/office/officeart/2005/8/layout/lProcess2"/>
    <dgm:cxn modelId="{074BF848-2DE6-42EC-A568-63952A419B70}" type="presParOf" srcId="{2A26353C-100C-44C4-AAE0-767C97719560}" destId="{6726989D-B3AC-459B-9BD4-91ACC427E139}" srcOrd="0" destOrd="0" presId="urn:microsoft.com/office/officeart/2005/8/layout/lProcess2"/>
    <dgm:cxn modelId="{073CBBCA-3F41-49B0-A829-5AEFCD5F5CB8}" type="presParOf" srcId="{2A26353C-100C-44C4-AAE0-767C97719560}" destId="{DE5C2BAD-13A3-473C-9AC9-F33D68FDBF8A}" srcOrd="1" destOrd="0" presId="urn:microsoft.com/office/officeart/2005/8/layout/lProcess2"/>
    <dgm:cxn modelId="{66EEE8C3-6492-4302-A412-87E700BBE17D}" type="presParOf" srcId="{2A26353C-100C-44C4-AAE0-767C97719560}" destId="{48FDD12D-1121-4802-B171-D909BB2D95BF}" srcOrd="2" destOrd="0" presId="urn:microsoft.com/office/officeart/2005/8/layout/lProcess2"/>
    <dgm:cxn modelId="{B5E81558-E8DB-45F6-8785-D744DFFB7627}" type="presParOf" srcId="{48FDD12D-1121-4802-B171-D909BB2D95BF}" destId="{E2D46620-2D82-4313-9FE3-0B6E749B67B6}" srcOrd="0" destOrd="0" presId="urn:microsoft.com/office/officeart/2005/8/layout/lProcess2"/>
    <dgm:cxn modelId="{BA0C25DE-F7DE-4A10-8AFC-7CD2B4ECD415}" type="presParOf" srcId="{E2D46620-2D82-4313-9FE3-0B6E749B67B6}" destId="{1DDB14D7-2225-4A2D-BA1E-FC2EBE1B5A4B}" srcOrd="0" destOrd="0" presId="urn:microsoft.com/office/officeart/2005/8/layout/lProcess2"/>
    <dgm:cxn modelId="{C7E47D26-EBDA-488E-8B8C-31B9683572F7}" type="presParOf" srcId="{65EB08CC-0CEB-4F0F-9C8C-C0DD5B5A1290}" destId="{3A99BF90-6DA7-45A9-9620-28FA0196B5A4}" srcOrd="3" destOrd="0" presId="urn:microsoft.com/office/officeart/2005/8/layout/lProcess2"/>
    <dgm:cxn modelId="{42679ADB-4FD0-4294-8DA7-F61F244A3036}" type="presParOf" srcId="{65EB08CC-0CEB-4F0F-9C8C-C0DD5B5A1290}" destId="{9AE8FC89-FDF0-49BB-8976-57D569CB5DDB}" srcOrd="4" destOrd="0" presId="urn:microsoft.com/office/officeart/2005/8/layout/lProcess2"/>
    <dgm:cxn modelId="{E3BB43B1-6A81-4E2F-8ED2-0C20DE1FFEDB}" type="presParOf" srcId="{9AE8FC89-FDF0-49BB-8976-57D569CB5DDB}" destId="{3E778CB9-CDFA-4088-80A6-8A915375542A}" srcOrd="0" destOrd="0" presId="urn:microsoft.com/office/officeart/2005/8/layout/lProcess2"/>
    <dgm:cxn modelId="{5249A5B8-ECB7-4D98-9B77-22E45FDC6CE8}" type="presParOf" srcId="{9AE8FC89-FDF0-49BB-8976-57D569CB5DDB}" destId="{6E51EA95-6F34-4ACE-BA31-8BC3A472E573}" srcOrd="1" destOrd="0" presId="urn:microsoft.com/office/officeart/2005/8/layout/lProcess2"/>
    <dgm:cxn modelId="{B805BCBF-609E-4FE2-906E-AC5F4F38808F}" type="presParOf" srcId="{9AE8FC89-FDF0-49BB-8976-57D569CB5DDB}" destId="{855BBB08-9A07-4FAB-A3EE-B63C2CDBA83E}" srcOrd="2" destOrd="0" presId="urn:microsoft.com/office/officeart/2005/8/layout/lProcess2"/>
    <dgm:cxn modelId="{5385E100-96D1-4462-9551-3DF130872BD9}" type="presParOf" srcId="{855BBB08-9A07-4FAB-A3EE-B63C2CDBA83E}" destId="{4359532F-21AF-4E38-B96A-70AAF6B82449}" srcOrd="0" destOrd="0" presId="urn:microsoft.com/office/officeart/2005/8/layout/lProcess2"/>
    <dgm:cxn modelId="{5279C6B4-5401-4B82-8EBD-C7BC181CD91A}" type="presParOf" srcId="{4359532F-21AF-4E38-B96A-70AAF6B82449}" destId="{D3CFD4F0-DD18-4890-A114-6BC3612AD6F4}" srcOrd="0" destOrd="0" presId="urn:microsoft.com/office/officeart/2005/8/layout/lProcess2"/>
    <dgm:cxn modelId="{87FAF91E-61EA-4104-A25A-38F0CED08B51}" type="presParOf" srcId="{4359532F-21AF-4E38-B96A-70AAF6B82449}" destId="{D1EFCEEB-DE91-46F0-9FFD-7F4AD726A99A}" srcOrd="1" destOrd="0" presId="urn:microsoft.com/office/officeart/2005/8/layout/lProcess2"/>
    <dgm:cxn modelId="{BC2BAA5F-8AE9-4F79-B5EA-6F643BD3B097}" type="presParOf" srcId="{4359532F-21AF-4E38-B96A-70AAF6B82449}" destId="{5C225082-8524-453C-A8FF-D0024EE461E8}" srcOrd="2" destOrd="0" presId="urn:microsoft.com/office/officeart/2005/8/layout/lProcess2"/>
    <dgm:cxn modelId="{A1AAC5CC-B255-49A9-A5A5-BE4CBEA30C30}" type="presParOf" srcId="{4359532F-21AF-4E38-B96A-70AAF6B82449}" destId="{76B6CDA5-9765-42E8-8987-D5A06A7D0EF0}" srcOrd="3" destOrd="0" presId="urn:microsoft.com/office/officeart/2005/8/layout/lProcess2"/>
    <dgm:cxn modelId="{4DFBDC7E-87AB-4C7B-84C6-1D8F6EB09266}" type="presParOf" srcId="{4359532F-21AF-4E38-B96A-70AAF6B82449}" destId="{3A3670F5-C287-448E-B685-33BBA5C236B9}" srcOrd="4" destOrd="0" presId="urn:microsoft.com/office/officeart/2005/8/layout/lProcess2"/>
    <dgm:cxn modelId="{127EE432-D870-4497-A088-6DE1DD8ABE71}" type="presParOf" srcId="{65EB08CC-0CEB-4F0F-9C8C-C0DD5B5A1290}" destId="{2DB44B15-74DF-4441-8D97-F91436DE9F24}" srcOrd="5" destOrd="0" presId="urn:microsoft.com/office/officeart/2005/8/layout/lProcess2"/>
    <dgm:cxn modelId="{68E80654-3306-49E9-A9E4-F7531C6671CC}" type="presParOf" srcId="{65EB08CC-0CEB-4F0F-9C8C-C0DD5B5A1290}" destId="{4E3EC085-D583-4A0B-9ED7-BC3299247279}" srcOrd="6" destOrd="0" presId="urn:microsoft.com/office/officeart/2005/8/layout/lProcess2"/>
    <dgm:cxn modelId="{2B7EE9E3-19C4-4286-866D-A24608E5864E}" type="presParOf" srcId="{4E3EC085-D583-4A0B-9ED7-BC3299247279}" destId="{B723D3FC-C954-489D-991E-0F15C758C89C}" srcOrd="0" destOrd="0" presId="urn:microsoft.com/office/officeart/2005/8/layout/lProcess2"/>
    <dgm:cxn modelId="{F083D5C6-E0D3-43A8-BFCB-B9C4B0CC215C}" type="presParOf" srcId="{4E3EC085-D583-4A0B-9ED7-BC3299247279}" destId="{2AC5672B-75C8-4CDB-BC1B-0403BA177E40}" srcOrd="1" destOrd="0" presId="urn:microsoft.com/office/officeart/2005/8/layout/lProcess2"/>
    <dgm:cxn modelId="{4808E91C-3E43-4E6D-9DE1-AD97816369A1}" type="presParOf" srcId="{4E3EC085-D583-4A0B-9ED7-BC3299247279}" destId="{22D4A354-1B85-4239-8F5C-F90EC92F27F4}" srcOrd="2" destOrd="0" presId="urn:microsoft.com/office/officeart/2005/8/layout/lProcess2"/>
    <dgm:cxn modelId="{DC61CB7C-F34C-4337-9A0B-41C7D550E44F}" type="presParOf" srcId="{22D4A354-1B85-4239-8F5C-F90EC92F27F4}" destId="{E170848D-1909-4DD0-AB78-786DCFFDED28}" srcOrd="0" destOrd="0" presId="urn:microsoft.com/office/officeart/2005/8/layout/lProcess2"/>
    <dgm:cxn modelId="{F7C57552-06C7-426D-AA39-B914F6D224FD}" type="presParOf" srcId="{E170848D-1909-4DD0-AB78-786DCFFDED28}" destId="{9D59396E-5D8A-4F9C-8284-0BB55ABA0FB7}" srcOrd="0" destOrd="0" presId="urn:microsoft.com/office/officeart/2005/8/layout/lProcess2"/>
    <dgm:cxn modelId="{DE2937F4-157D-4D71-AE4D-216238478954}" type="presParOf" srcId="{E170848D-1909-4DD0-AB78-786DCFFDED28}" destId="{DE17729D-6F32-4F05-8A1B-DD03A28F2C81}" srcOrd="1" destOrd="0" presId="urn:microsoft.com/office/officeart/2005/8/layout/lProcess2"/>
    <dgm:cxn modelId="{04A33949-0318-4377-B381-39BF65744CAA}" type="presParOf" srcId="{E170848D-1909-4DD0-AB78-786DCFFDED28}" destId="{17374B6A-9A45-405E-93D5-E2C1C706DD73}" srcOrd="2" destOrd="0" presId="urn:microsoft.com/office/officeart/2005/8/layout/lProcess2"/>
    <dgm:cxn modelId="{23CD22D4-3614-4677-89F1-6A6C697A984D}" type="presParOf" srcId="{65EB08CC-0CEB-4F0F-9C8C-C0DD5B5A1290}" destId="{4B916AB5-703E-4AF9-8BCD-ADFCE5B9E28D}" srcOrd="7" destOrd="0" presId="urn:microsoft.com/office/officeart/2005/8/layout/lProcess2"/>
    <dgm:cxn modelId="{33629836-ECB4-4C58-B9B6-AFA195BE1391}" type="presParOf" srcId="{65EB08CC-0CEB-4F0F-9C8C-C0DD5B5A1290}" destId="{2710ADE9-0F8F-4DCF-B304-C3ABA17B887A}" srcOrd="8" destOrd="0" presId="urn:microsoft.com/office/officeart/2005/8/layout/lProcess2"/>
    <dgm:cxn modelId="{984380AE-80DB-46AC-A522-6EEF0E752E07}" type="presParOf" srcId="{2710ADE9-0F8F-4DCF-B304-C3ABA17B887A}" destId="{682236EF-6A97-493F-BE8A-0F06864D9970}" srcOrd="0" destOrd="0" presId="urn:microsoft.com/office/officeart/2005/8/layout/lProcess2"/>
    <dgm:cxn modelId="{EA7371E1-3BEC-4866-A953-EB47865078FE}" type="presParOf" srcId="{2710ADE9-0F8F-4DCF-B304-C3ABA17B887A}" destId="{2BB57A06-30B1-4E34-B0BB-9B1C4BACDE2C}" srcOrd="1" destOrd="0" presId="urn:microsoft.com/office/officeart/2005/8/layout/lProcess2"/>
    <dgm:cxn modelId="{451AF243-B235-4A2A-B3D3-AA596B3740C1}" type="presParOf" srcId="{2710ADE9-0F8F-4DCF-B304-C3ABA17B887A}" destId="{450585A5-15DB-4182-AD66-956EFBD5536D}" srcOrd="2" destOrd="0" presId="urn:microsoft.com/office/officeart/2005/8/layout/lProcess2"/>
    <dgm:cxn modelId="{46546E34-A2C5-4612-A6B0-E614DA9BB862}" type="presParOf" srcId="{450585A5-15DB-4182-AD66-956EFBD5536D}" destId="{B879BD6F-0012-451E-8495-9330AC284806}" srcOrd="0" destOrd="0" presId="urn:microsoft.com/office/officeart/2005/8/layout/lProcess2"/>
    <dgm:cxn modelId="{E9042936-F8E4-4772-BF75-860511C48955}" type="presParOf" srcId="{B879BD6F-0012-451E-8495-9330AC284806}" destId="{2705F26D-F325-494A-A530-842573DF997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nl-BE" sz="4800" b="1" dirty="0"/>
            <a:t>Group 1</a:t>
          </a:r>
          <a:endParaRPr lang="en-US" sz="4800" b="1" dirty="0"/>
        </a:p>
      </dgm:t>
    </dgm:pt>
    <dgm:pt modelId="{83DD4B34-4419-4465-B0DF-B6EBE5913340}" type="parTrans" cxnId="{81E2444C-0238-402D-A498-DCAB098F48E8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81E2444C-0238-402D-A498-DCAB098F48E8}">
      <dgm:prSet/>
      <dgm:spPr/>
      <dgm:t>
        <a:bodyPr/>
        <a:lstStyle/>
        <a:p>
          <a:endParaRPr lang="en-US" b="1"/>
        </a:p>
      </dgm:t>
    </dgm:pt>
    <dgm:pt modelId="{D6FF4DCB-A009-4014-BC57-43E9C06840F1}">
      <dgm:prSet phldrT="[Text]" phldr="0"/>
      <dgm:spPr/>
      <dgm:t>
        <a:bodyPr/>
        <a:lstStyle/>
        <a:p>
          <a:r>
            <a:rPr lang="nl-BE" b="1" dirty="0"/>
            <a:t>Novianti Indrastuti</a:t>
          </a:r>
          <a:endParaRPr lang="en-US" b="1" dirty="0"/>
        </a:p>
      </dgm:t>
    </dgm:pt>
    <dgm:pt modelId="{580A6C1B-68A0-4553-A194-20281D053D85}" type="parTrans" cxnId="{F9E58610-588D-4E80-8DAC-E8B760D58C99}">
      <dgm:prSet/>
      <dgm:spPr/>
      <dgm:t>
        <a:bodyPr/>
        <a:lstStyle/>
        <a:p>
          <a:endParaRPr lang="en-US" b="1"/>
        </a:p>
      </dgm:t>
    </dgm:pt>
    <dgm:pt modelId="{F56673A7-0CF5-4FEC-886A-BCC9742968B4}" type="sibTrans" cxnId="{F9E58610-588D-4E80-8DAC-E8B760D58C99}">
      <dgm:prSet/>
      <dgm:spPr/>
      <dgm:t>
        <a:bodyPr/>
        <a:lstStyle/>
        <a:p>
          <a:endParaRPr lang="en-US" b="1"/>
        </a:p>
      </dgm:t>
    </dgm:pt>
    <dgm:pt modelId="{F4E75FE4-0CB0-4635-A5C3-3380420B5A36}">
      <dgm:prSet phldrT="[Text]" phldr="0"/>
      <dgm:spPr/>
      <dgm:t>
        <a:bodyPr/>
        <a:lstStyle/>
        <a:p>
          <a:r>
            <a:rPr lang="nl-BE" b="1" dirty="0"/>
            <a:t>Mike Kendall</a:t>
          </a:r>
          <a:endParaRPr lang="en-US" b="1" dirty="0"/>
        </a:p>
      </dgm:t>
    </dgm:pt>
    <dgm:pt modelId="{3AA8F540-6DB0-4804-B80A-5535F6CA6EC9}" type="parTrans" cxnId="{2D054162-92C4-4AB0-A66A-88C363BDFA8B}">
      <dgm:prSet/>
      <dgm:spPr/>
      <dgm:t>
        <a:bodyPr/>
        <a:lstStyle/>
        <a:p>
          <a:endParaRPr lang="en-US" b="1"/>
        </a:p>
      </dgm:t>
    </dgm:pt>
    <dgm:pt modelId="{FAD491A7-9B1E-432A-B521-9A9C0C1102E4}" type="sibTrans" cxnId="{2D054162-92C4-4AB0-A66A-88C363BDFA8B}">
      <dgm:prSet/>
      <dgm:spPr/>
      <dgm:t>
        <a:bodyPr/>
        <a:lstStyle/>
        <a:p>
          <a:endParaRPr lang="en-US" b="1"/>
        </a:p>
      </dgm:t>
    </dgm:pt>
    <dgm:pt modelId="{FDD7A9EF-1E6D-4EF2-A859-60D279376C59}">
      <dgm:prSet phldrT="[Text]" phldr="0" custT="1"/>
      <dgm:spPr/>
      <dgm:t>
        <a:bodyPr/>
        <a:lstStyle/>
        <a:p>
          <a:r>
            <a:rPr lang="nl-BE" sz="4800" b="1" dirty="0"/>
            <a:t>Group 2</a:t>
          </a:r>
          <a:endParaRPr lang="en-US" sz="4800" b="1" dirty="0"/>
        </a:p>
      </dgm:t>
    </dgm:pt>
    <dgm:pt modelId="{6A1BDF9C-92B4-4EDB-A91F-68C3E4350748}" type="parTrans" cxnId="{BE88E636-6AAB-46D3-8151-8DBC1A8D8737}">
      <dgm:prSet/>
      <dgm:spPr/>
      <dgm:t>
        <a:bodyPr/>
        <a:lstStyle/>
        <a:p>
          <a:endParaRPr lang="en-US" b="1"/>
        </a:p>
      </dgm:t>
    </dgm:pt>
    <dgm:pt modelId="{77F2AB0C-92B0-4746-A59D-87FEC6788989}" type="sibTrans" cxnId="{BE88E636-6AAB-46D3-8151-8DBC1A8D8737}">
      <dgm:prSet/>
      <dgm:spPr/>
      <dgm:t>
        <a:bodyPr/>
        <a:lstStyle/>
        <a:p>
          <a:endParaRPr lang="en-US" b="1"/>
        </a:p>
      </dgm:t>
    </dgm:pt>
    <dgm:pt modelId="{42550DBD-4238-45E6-8B83-E5F72239844A}">
      <dgm:prSet phldrT="[Text]" phldr="0"/>
      <dgm:spPr/>
      <dgm:t>
        <a:bodyPr/>
        <a:lstStyle/>
        <a:p>
          <a:r>
            <a:rPr lang="nl-BE" b="1" dirty="0"/>
            <a:t>Steve Sherburn</a:t>
          </a:r>
          <a:endParaRPr lang="en-US" b="1" dirty="0"/>
        </a:p>
      </dgm:t>
    </dgm:pt>
    <dgm:pt modelId="{DE69FD7E-C173-4533-8212-935ED80DBB61}" type="parTrans" cxnId="{0DA40C80-00D2-44FC-9B2F-0E1C87C655DB}">
      <dgm:prSet/>
      <dgm:spPr/>
      <dgm:t>
        <a:bodyPr/>
        <a:lstStyle/>
        <a:p>
          <a:endParaRPr lang="en-US" b="1"/>
        </a:p>
      </dgm:t>
    </dgm:pt>
    <dgm:pt modelId="{F5C5FD99-A477-43A2-B92C-3C302C2D2AC9}" type="sibTrans" cxnId="{0DA40C80-00D2-44FC-9B2F-0E1C87C655DB}">
      <dgm:prSet/>
      <dgm:spPr/>
      <dgm:t>
        <a:bodyPr/>
        <a:lstStyle/>
        <a:p>
          <a:endParaRPr lang="en-US" b="1"/>
        </a:p>
      </dgm:t>
    </dgm:pt>
    <dgm:pt modelId="{3A45DF86-A84E-492C-A581-C62FF14016D5}">
      <dgm:prSet phldrT="[Text]" phldr="0"/>
      <dgm:spPr/>
      <dgm:t>
        <a:bodyPr/>
        <a:lstStyle/>
        <a:p>
          <a:r>
            <a:rPr lang="nl-BE" b="1" dirty="0"/>
            <a:t>Silvio De Angelis</a:t>
          </a:r>
          <a:endParaRPr lang="en-US" b="1" dirty="0"/>
        </a:p>
      </dgm:t>
    </dgm:pt>
    <dgm:pt modelId="{AC2CF806-8D9B-446A-99A2-29ACFA578322}" type="parTrans" cxnId="{575F97B7-A0B8-42E6-A909-ADB80F7E8CB0}">
      <dgm:prSet/>
      <dgm:spPr/>
      <dgm:t>
        <a:bodyPr/>
        <a:lstStyle/>
        <a:p>
          <a:endParaRPr lang="en-US" b="1"/>
        </a:p>
      </dgm:t>
    </dgm:pt>
    <dgm:pt modelId="{053B00E3-D617-4657-9E21-5941A175711F}" type="sibTrans" cxnId="{575F97B7-A0B8-42E6-A909-ADB80F7E8CB0}">
      <dgm:prSet/>
      <dgm:spPr/>
      <dgm:t>
        <a:bodyPr/>
        <a:lstStyle/>
        <a:p>
          <a:endParaRPr lang="en-US" b="1"/>
        </a:p>
      </dgm:t>
    </dgm:pt>
    <dgm:pt modelId="{24C9E736-C0FF-46F0-BC53-78C337F52976}">
      <dgm:prSet phldrT="[Text]" phldr="0" custT="1"/>
      <dgm:spPr/>
      <dgm:t>
        <a:bodyPr/>
        <a:lstStyle/>
        <a:p>
          <a:r>
            <a:rPr lang="nl-BE" sz="4800" b="1" dirty="0"/>
            <a:t>Group 3</a:t>
          </a:r>
          <a:endParaRPr lang="en-US" sz="4800" b="1" dirty="0"/>
        </a:p>
      </dgm:t>
    </dgm:pt>
    <dgm:pt modelId="{CAD41118-34D4-47B9-8F62-A8743C8D03EC}" type="parTrans" cxnId="{665176AC-9F91-4398-973B-C9E38A47C617}">
      <dgm:prSet/>
      <dgm:spPr/>
      <dgm:t>
        <a:bodyPr/>
        <a:lstStyle/>
        <a:p>
          <a:endParaRPr lang="en-US" b="1"/>
        </a:p>
      </dgm:t>
    </dgm:pt>
    <dgm:pt modelId="{401D1ED4-A4D9-4EC2-8E7E-44120BD8E344}" type="sibTrans" cxnId="{665176AC-9F91-4398-973B-C9E38A47C617}">
      <dgm:prSet/>
      <dgm:spPr/>
      <dgm:t>
        <a:bodyPr/>
        <a:lstStyle/>
        <a:p>
          <a:endParaRPr lang="en-US" b="1"/>
        </a:p>
      </dgm:t>
    </dgm:pt>
    <dgm:pt modelId="{63080725-C10C-42D6-B1FA-72F0124BEAC0}">
      <dgm:prSet phldrT="[Text]" phldr="0"/>
      <dgm:spPr/>
      <dgm:t>
        <a:bodyPr/>
        <a:lstStyle/>
        <a:p>
          <a:r>
            <a:rPr lang="nl-BE" b="1" dirty="0"/>
            <a:t>Ahmad Basuki</a:t>
          </a:r>
          <a:endParaRPr lang="en-US" b="1" dirty="0"/>
        </a:p>
      </dgm:t>
    </dgm:pt>
    <dgm:pt modelId="{4F9BE9B8-85BB-4BE5-B589-8FCBB6D0AB10}" type="parTrans" cxnId="{2CE99C79-ECEC-4166-824D-A0DADBB73486}">
      <dgm:prSet/>
      <dgm:spPr/>
      <dgm:t>
        <a:bodyPr/>
        <a:lstStyle/>
        <a:p>
          <a:endParaRPr lang="en-US" b="1"/>
        </a:p>
      </dgm:t>
    </dgm:pt>
    <dgm:pt modelId="{B8F724C9-B29E-42DE-87D9-5C9B6C01BC28}" type="sibTrans" cxnId="{2CE99C79-ECEC-4166-824D-A0DADBB73486}">
      <dgm:prSet/>
      <dgm:spPr/>
      <dgm:t>
        <a:bodyPr/>
        <a:lstStyle/>
        <a:p>
          <a:endParaRPr lang="en-US" b="1"/>
        </a:p>
      </dgm:t>
    </dgm:pt>
    <dgm:pt modelId="{A2EA8244-B384-430F-AA77-41A63935A070}">
      <dgm:prSet phldrT="[Text]" phldr="0"/>
      <dgm:spPr/>
      <dgm:t>
        <a:bodyPr/>
        <a:lstStyle/>
        <a:p>
          <a:r>
            <a:rPr lang="nl-BE" b="1" dirty="0"/>
            <a:t>Yosuke Aoki</a:t>
          </a:r>
          <a:endParaRPr lang="en-US" b="1" dirty="0"/>
        </a:p>
      </dgm:t>
    </dgm:pt>
    <dgm:pt modelId="{EAE63FDC-1683-4B55-A88A-D2968065C77B}" type="parTrans" cxnId="{64DEFFF7-6FA2-4253-BD5E-8C556453EE89}">
      <dgm:prSet/>
      <dgm:spPr/>
      <dgm:t>
        <a:bodyPr/>
        <a:lstStyle/>
        <a:p>
          <a:endParaRPr lang="en-US" b="1"/>
        </a:p>
      </dgm:t>
    </dgm:pt>
    <dgm:pt modelId="{131AA542-4797-4713-8DAB-575E1C5822FC}" type="sibTrans" cxnId="{64DEFFF7-6FA2-4253-BD5E-8C556453EE89}">
      <dgm:prSet/>
      <dgm:spPr/>
      <dgm:t>
        <a:bodyPr/>
        <a:lstStyle/>
        <a:p>
          <a:endParaRPr lang="en-US" b="1"/>
        </a:p>
      </dgm:t>
    </dgm:pt>
    <dgm:pt modelId="{78E4098D-E849-4157-BF9B-F74048CB0322}">
      <dgm:prSet phldrT="[Text]" phldr="0" custT="1"/>
      <dgm:spPr/>
      <dgm:t>
        <a:bodyPr/>
        <a:lstStyle/>
        <a:p>
          <a:r>
            <a:rPr lang="nl-BE" sz="4800" b="1" dirty="0"/>
            <a:t>Group 4</a:t>
          </a:r>
          <a:endParaRPr lang="en-US" sz="4800" b="1" dirty="0"/>
        </a:p>
      </dgm:t>
    </dgm:pt>
    <dgm:pt modelId="{A3DED5F8-3D06-4EC2-9BCF-181A4E88FF4D}" type="parTrans" cxnId="{9053B3C3-76DC-4951-8489-5D8009971CF9}">
      <dgm:prSet/>
      <dgm:spPr/>
      <dgm:t>
        <a:bodyPr/>
        <a:lstStyle/>
        <a:p>
          <a:endParaRPr lang="en-US" b="1"/>
        </a:p>
      </dgm:t>
    </dgm:pt>
    <dgm:pt modelId="{AD0292C2-DA42-49B5-A4BA-FA652DCA32C8}" type="sibTrans" cxnId="{9053B3C3-76DC-4951-8489-5D8009971CF9}">
      <dgm:prSet/>
      <dgm:spPr/>
      <dgm:t>
        <a:bodyPr/>
        <a:lstStyle/>
        <a:p>
          <a:endParaRPr lang="en-US" b="1"/>
        </a:p>
      </dgm:t>
    </dgm:pt>
    <dgm:pt modelId="{78602D23-A4D5-4C5C-9092-46E321A9C15A}">
      <dgm:prSet phldrT="[Text]" phldr="0"/>
      <dgm:spPr/>
      <dgm:t>
        <a:bodyPr/>
        <a:lstStyle/>
        <a:p>
          <a:r>
            <a:rPr lang="nl-BE" b="1" dirty="0"/>
            <a:t>Christian Clarito</a:t>
          </a:r>
          <a:endParaRPr lang="en-US" b="1" dirty="0"/>
        </a:p>
      </dgm:t>
    </dgm:pt>
    <dgm:pt modelId="{E4272123-A907-4118-BC9A-18BAF7E9CBDB}" type="parTrans" cxnId="{170FC46E-5AB0-4B32-9C67-1B8609C342D0}">
      <dgm:prSet/>
      <dgm:spPr/>
      <dgm:t>
        <a:bodyPr/>
        <a:lstStyle/>
        <a:p>
          <a:endParaRPr lang="en-US" b="1"/>
        </a:p>
      </dgm:t>
    </dgm:pt>
    <dgm:pt modelId="{3BCBD30C-79A1-410E-AB92-6BFCFADB6432}" type="sibTrans" cxnId="{170FC46E-5AB0-4B32-9C67-1B8609C342D0}">
      <dgm:prSet/>
      <dgm:spPr/>
      <dgm:t>
        <a:bodyPr/>
        <a:lstStyle/>
        <a:p>
          <a:endParaRPr lang="en-US" b="1"/>
        </a:p>
      </dgm:t>
    </dgm:pt>
    <dgm:pt modelId="{E42C653D-9C5E-4F74-B6CB-83E54BC1871D}">
      <dgm:prSet phldrT="[Text]" phldr="0"/>
      <dgm:spPr/>
      <dgm:t>
        <a:bodyPr/>
        <a:lstStyle/>
        <a:p>
          <a:r>
            <a:rPr lang="nl-BE" b="1" dirty="0"/>
            <a:t>Benoit Taisne</a:t>
          </a:r>
          <a:endParaRPr lang="en-US" b="1" dirty="0"/>
        </a:p>
      </dgm:t>
    </dgm:pt>
    <dgm:pt modelId="{0CE7589E-9844-4FA8-BB08-BB72B7CE4F82}" type="parTrans" cxnId="{10011C01-93E1-4EB2-B21F-7C0D00E1DEB6}">
      <dgm:prSet/>
      <dgm:spPr/>
      <dgm:t>
        <a:bodyPr/>
        <a:lstStyle/>
        <a:p>
          <a:endParaRPr lang="en-US" b="1"/>
        </a:p>
      </dgm:t>
    </dgm:pt>
    <dgm:pt modelId="{6C077661-47F8-483B-8CA9-5C31915313F0}" type="sibTrans" cxnId="{10011C01-93E1-4EB2-B21F-7C0D00E1DEB6}">
      <dgm:prSet/>
      <dgm:spPr/>
      <dgm:t>
        <a:bodyPr/>
        <a:lstStyle/>
        <a:p>
          <a:endParaRPr lang="en-US" b="1"/>
        </a:p>
      </dgm:t>
    </dgm:pt>
    <dgm:pt modelId="{B6830111-9145-49F6-A73C-1240F565C759}">
      <dgm:prSet phldrT="[Text]" phldr="0"/>
      <dgm:spPr/>
      <dgm:t>
        <a:bodyPr/>
        <a:lstStyle/>
        <a:p>
          <a:r>
            <a:rPr lang="nl-BE" b="1" dirty="0"/>
            <a:t>Tong Ping</a:t>
          </a:r>
          <a:endParaRPr lang="en-US" b="1" dirty="0"/>
        </a:p>
      </dgm:t>
    </dgm:pt>
    <dgm:pt modelId="{D9CF161C-1F50-40B2-8502-40696A0D0B1A}" type="parTrans" cxnId="{761D5C47-3384-4151-8BED-8498302BED4F}">
      <dgm:prSet/>
      <dgm:spPr/>
      <dgm:t>
        <a:bodyPr/>
        <a:lstStyle/>
        <a:p>
          <a:endParaRPr lang="en-US"/>
        </a:p>
      </dgm:t>
    </dgm:pt>
    <dgm:pt modelId="{5BEFF6C3-F9A6-49AC-92E3-64F8987D9895}" type="sibTrans" cxnId="{761D5C47-3384-4151-8BED-8498302BED4F}">
      <dgm:prSet/>
      <dgm:spPr/>
      <dgm:t>
        <a:bodyPr/>
        <a:lstStyle/>
        <a:p>
          <a:endParaRPr lang="en-US"/>
        </a:p>
      </dgm:t>
    </dgm:pt>
    <dgm:pt modelId="{7ACE709D-DBB4-4097-A36C-EDFCBADC32BC}">
      <dgm:prSet phldrT="[Text]" phldr="0"/>
      <dgm:spPr/>
      <dgm:t>
        <a:bodyPr/>
        <a:lstStyle/>
        <a:p>
          <a:r>
            <a:rPr lang="nl-BE" b="1" dirty="0"/>
            <a:t>Feng Mingye</a:t>
          </a:r>
          <a:endParaRPr lang="en-US" b="1" dirty="0"/>
        </a:p>
      </dgm:t>
    </dgm:pt>
    <dgm:pt modelId="{8CA31D0C-3074-4AED-BF88-0DA7499E7C47}" type="parTrans" cxnId="{8AC1D950-65E0-4C62-BC16-C55276E5E511}">
      <dgm:prSet/>
      <dgm:spPr/>
      <dgm:t>
        <a:bodyPr/>
        <a:lstStyle/>
        <a:p>
          <a:endParaRPr lang="en-US"/>
        </a:p>
      </dgm:t>
    </dgm:pt>
    <dgm:pt modelId="{E44E8DD1-29A3-4A16-906C-504F8682BD57}" type="sibTrans" cxnId="{8AC1D950-65E0-4C62-BC16-C55276E5E511}">
      <dgm:prSet/>
      <dgm:spPr/>
      <dgm:t>
        <a:bodyPr/>
        <a:lstStyle/>
        <a:p>
          <a:endParaRPr lang="en-US"/>
        </a:p>
      </dgm:t>
    </dgm:pt>
    <dgm:pt modelId="{8531CA9F-B51E-4B06-8AB0-C066BF524095}">
      <dgm:prSet phldrT="[Text]" phldr="0"/>
      <dgm:spPr/>
      <dgm:t>
        <a:bodyPr/>
        <a:lstStyle/>
        <a:p>
          <a:r>
            <a:rPr lang="nl-BE" b="1" dirty="0"/>
            <a:t>Yuan Congcong</a:t>
          </a:r>
          <a:endParaRPr lang="en-US" b="1" dirty="0"/>
        </a:p>
      </dgm:t>
    </dgm:pt>
    <dgm:pt modelId="{2FB6C49C-C3BF-47F1-91AF-82B5D98F3615}" type="parTrans" cxnId="{1F7E95D9-5097-4C6F-B6E2-333D976BA4DB}">
      <dgm:prSet/>
      <dgm:spPr/>
      <dgm:t>
        <a:bodyPr/>
        <a:lstStyle/>
        <a:p>
          <a:endParaRPr lang="en-US"/>
        </a:p>
      </dgm:t>
    </dgm:pt>
    <dgm:pt modelId="{F4ED87CC-5679-4EEF-9475-DFFEB2D807CC}" type="sibTrans" cxnId="{1F7E95D9-5097-4C6F-B6E2-333D976BA4DB}">
      <dgm:prSet/>
      <dgm:spPr/>
      <dgm:t>
        <a:bodyPr/>
        <a:lstStyle/>
        <a:p>
          <a:endParaRPr lang="en-US"/>
        </a:p>
      </dgm:t>
    </dgm:pt>
    <dgm:pt modelId="{C183FF82-AE52-4DAE-BD04-01817D750A74}">
      <dgm:prSet phldrT="[Text]" phldr="0"/>
      <dgm:spPr/>
      <dgm:t>
        <a:bodyPr/>
        <a:lstStyle/>
        <a:p>
          <a:r>
            <a:rPr lang="nl-BE" b="1" dirty="0"/>
            <a:t>Eisuke Fujita</a:t>
          </a:r>
          <a:endParaRPr lang="en-US" b="1" dirty="0"/>
        </a:p>
      </dgm:t>
    </dgm:pt>
    <dgm:pt modelId="{409DFEAC-BC8A-4F9F-8611-A59074F97334}" type="parTrans" cxnId="{E24CFB1B-8C40-4344-9AA9-FB2371F339AD}">
      <dgm:prSet/>
      <dgm:spPr/>
      <dgm:t>
        <a:bodyPr/>
        <a:lstStyle/>
        <a:p>
          <a:endParaRPr lang="en-US"/>
        </a:p>
      </dgm:t>
    </dgm:pt>
    <dgm:pt modelId="{B73A0740-5B8A-4733-8A72-8CB037E34708}" type="sibTrans" cxnId="{E24CFB1B-8C40-4344-9AA9-FB2371F339AD}">
      <dgm:prSet/>
      <dgm:spPr/>
      <dgm:t>
        <a:bodyPr/>
        <a:lstStyle/>
        <a:p>
          <a:endParaRPr lang="en-US"/>
        </a:p>
      </dgm:t>
    </dgm:pt>
    <dgm:pt modelId="{2043F1DB-FADA-43D6-9C63-F232A41F7B38}">
      <dgm:prSet phldrT="[Text]" phldr="0"/>
      <dgm:spPr/>
      <dgm:t>
        <a:bodyPr/>
        <a:lstStyle/>
        <a:p>
          <a:r>
            <a:rPr lang="nl-BE" b="1" dirty="0"/>
            <a:t>Tania Espinosa-Ortega</a:t>
          </a:r>
          <a:endParaRPr lang="en-US" b="1" dirty="0"/>
        </a:p>
      </dgm:t>
    </dgm:pt>
    <dgm:pt modelId="{A1A70C21-A48B-46ED-8509-C247D8AA69AB}" type="parTrans" cxnId="{C38D7272-2FC1-4D85-A98E-AFC7F8651EC5}">
      <dgm:prSet/>
      <dgm:spPr/>
      <dgm:t>
        <a:bodyPr/>
        <a:lstStyle/>
        <a:p>
          <a:endParaRPr lang="en-US"/>
        </a:p>
      </dgm:t>
    </dgm:pt>
    <dgm:pt modelId="{6A92B622-0B8F-4649-BE20-A5304CDEF46C}" type="sibTrans" cxnId="{C38D7272-2FC1-4D85-A98E-AFC7F8651EC5}">
      <dgm:prSet/>
      <dgm:spPr/>
      <dgm:t>
        <a:bodyPr/>
        <a:lstStyle/>
        <a:p>
          <a:endParaRPr lang="en-US"/>
        </a:p>
      </dgm:t>
    </dgm:pt>
    <dgm:pt modelId="{BBDFD63B-B9EF-4E13-A6B1-0F8916B94677}">
      <dgm:prSet phldrT="[Text]" phldr="0"/>
      <dgm:spPr/>
      <dgm:t>
        <a:bodyPr/>
        <a:lstStyle/>
        <a:p>
          <a:r>
            <a:rPr lang="nl-BE" b="1" dirty="0"/>
            <a:t>Dannie Hidayat</a:t>
          </a:r>
          <a:endParaRPr lang="en-US" b="1" dirty="0"/>
        </a:p>
      </dgm:t>
    </dgm:pt>
    <dgm:pt modelId="{54BF71EE-93F2-4259-B866-35CA69F5B3D6}" type="parTrans" cxnId="{E42CB1EA-A68E-40E7-8B71-A0AD0F1B2E30}">
      <dgm:prSet/>
      <dgm:spPr/>
      <dgm:t>
        <a:bodyPr/>
        <a:lstStyle/>
        <a:p>
          <a:endParaRPr lang="en-US"/>
        </a:p>
      </dgm:t>
    </dgm:pt>
    <dgm:pt modelId="{F7A42FB2-545A-471A-ABCF-116DC2CE98E6}" type="sibTrans" cxnId="{E42CB1EA-A68E-40E7-8B71-A0AD0F1B2E30}">
      <dgm:prSet/>
      <dgm:spPr/>
      <dgm:t>
        <a:bodyPr/>
        <a:lstStyle/>
        <a:p>
          <a:endParaRPr lang="en-US"/>
        </a:p>
      </dgm:t>
    </dgm:pt>
    <dgm:pt modelId="{9BC78B73-C41F-4BB4-87DE-959C588D3FD8}">
      <dgm:prSet phldrT="[Text]" phldr="0"/>
      <dgm:spPr/>
      <dgm:t>
        <a:bodyPr/>
        <a:lstStyle/>
        <a:p>
          <a:r>
            <a:rPr lang="nl-BE" b="1" dirty="0"/>
            <a:t>Darren Tan</a:t>
          </a:r>
          <a:endParaRPr lang="en-US" b="1" dirty="0"/>
        </a:p>
      </dgm:t>
    </dgm:pt>
    <dgm:pt modelId="{DA18D15C-A2CC-4746-9B6A-7C80C2E16015}" type="parTrans" cxnId="{C1B76C74-424B-45F0-8281-EDF238A21013}">
      <dgm:prSet/>
      <dgm:spPr/>
      <dgm:t>
        <a:bodyPr/>
        <a:lstStyle/>
        <a:p>
          <a:endParaRPr lang="en-US"/>
        </a:p>
      </dgm:t>
    </dgm:pt>
    <dgm:pt modelId="{C481FEB4-56A9-4741-A0D5-1E9D7E11A90D}" type="sibTrans" cxnId="{C1B76C74-424B-45F0-8281-EDF238A21013}">
      <dgm:prSet/>
      <dgm:spPr/>
      <dgm:t>
        <a:bodyPr/>
        <a:lstStyle/>
        <a:p>
          <a:endParaRPr lang="en-US"/>
        </a:p>
      </dgm:t>
    </dgm:pt>
    <dgm:pt modelId="{2B956A47-116E-429E-AF54-5EF725F005A2}">
      <dgm:prSet phldrT="[Text]" phldr="0"/>
      <dgm:spPr/>
      <dgm:t>
        <a:bodyPr/>
        <a:lstStyle/>
        <a:p>
          <a:r>
            <a:rPr lang="nl-BE" b="1" dirty="0"/>
            <a:t>Andika Bayu-Aji</a:t>
          </a:r>
          <a:endParaRPr lang="en-US" b="1" dirty="0"/>
        </a:p>
      </dgm:t>
    </dgm:pt>
    <dgm:pt modelId="{931E94BE-4C69-4C54-93FA-F9DBB39F994B}" type="parTrans" cxnId="{0B73786C-5964-4820-9385-3797FE404932}">
      <dgm:prSet/>
      <dgm:spPr/>
      <dgm:t>
        <a:bodyPr/>
        <a:lstStyle/>
        <a:p>
          <a:endParaRPr lang="en-US"/>
        </a:p>
      </dgm:t>
    </dgm:pt>
    <dgm:pt modelId="{27113065-2CE7-443D-A7D1-AD6616F1F618}" type="sibTrans" cxnId="{0B73786C-5964-4820-9385-3797FE404932}">
      <dgm:prSet/>
      <dgm:spPr/>
      <dgm:t>
        <a:bodyPr/>
        <a:lstStyle/>
        <a:p>
          <a:endParaRPr lang="en-US"/>
        </a:p>
      </dgm:t>
    </dgm:pt>
    <dgm:pt modelId="{57DC30B6-824C-4002-8C50-93A6D2BBC734}">
      <dgm:prSet phldrT="[Text]" phldr="0"/>
      <dgm:spPr/>
      <dgm:t>
        <a:bodyPr/>
        <a:lstStyle/>
        <a:p>
          <a:r>
            <a:rPr lang="nl-BE" b="1" dirty="0"/>
            <a:t>Yizhou Luo</a:t>
          </a:r>
          <a:endParaRPr lang="en-US" b="1" dirty="0"/>
        </a:p>
      </dgm:t>
    </dgm:pt>
    <dgm:pt modelId="{DA23619F-1B3F-481F-BCEB-286EC048ACA5}" type="parTrans" cxnId="{03AA3917-C480-4983-81BE-82842523EAD4}">
      <dgm:prSet/>
      <dgm:spPr/>
      <dgm:t>
        <a:bodyPr/>
        <a:lstStyle/>
        <a:p>
          <a:endParaRPr lang="en-US"/>
        </a:p>
      </dgm:t>
    </dgm:pt>
    <dgm:pt modelId="{6B7DC09C-70CE-4AB9-A275-1F8B42A90C2F}" type="sibTrans" cxnId="{03AA3917-C480-4983-81BE-82842523EAD4}">
      <dgm:prSet/>
      <dgm:spPr/>
      <dgm:t>
        <a:bodyPr/>
        <a:lstStyle/>
        <a:p>
          <a:endParaRPr lang="en-US"/>
        </a:p>
      </dgm:t>
    </dgm:pt>
    <dgm:pt modelId="{BB6C783A-8C80-4A36-8D6D-B2768C9585A7}">
      <dgm:prSet phldrT="[Text]" phldr="0"/>
      <dgm:spPr/>
      <dgm:t>
        <a:bodyPr/>
        <a:lstStyle/>
        <a:p>
          <a:r>
            <a:rPr lang="nl-BE" b="1" dirty="0"/>
            <a:t>Shaira Lee Pabalan</a:t>
          </a:r>
          <a:endParaRPr lang="en-US" b="1" dirty="0"/>
        </a:p>
      </dgm:t>
    </dgm:pt>
    <dgm:pt modelId="{02606E06-3ED7-4288-8962-205563224877}" type="parTrans" cxnId="{A26922C0-AEE8-41F2-9CE7-13CED9AF58D5}">
      <dgm:prSet/>
      <dgm:spPr/>
      <dgm:t>
        <a:bodyPr/>
        <a:lstStyle/>
        <a:p>
          <a:endParaRPr lang="en-US"/>
        </a:p>
      </dgm:t>
    </dgm:pt>
    <dgm:pt modelId="{D106127D-57BA-4047-9402-13B9A49225A1}" type="sibTrans" cxnId="{A26922C0-AEE8-41F2-9CE7-13CED9AF58D5}">
      <dgm:prSet/>
      <dgm:spPr/>
      <dgm:t>
        <a:bodyPr/>
        <a:lstStyle/>
        <a:p>
          <a:endParaRPr lang="en-US"/>
        </a:p>
      </dgm:t>
    </dgm:pt>
    <dgm:pt modelId="{008F9617-569D-4E50-A685-27C52316CD40}">
      <dgm:prSet phldrT="[Text]" phldr="0"/>
      <dgm:spPr/>
      <dgm:t>
        <a:bodyPr/>
        <a:lstStyle/>
        <a:p>
          <a:r>
            <a:rPr lang="nl-BE" b="1" dirty="0"/>
            <a:t>Lois Abigail Jumawan</a:t>
          </a:r>
          <a:endParaRPr lang="en-US" b="1" dirty="0"/>
        </a:p>
      </dgm:t>
    </dgm:pt>
    <dgm:pt modelId="{43EB61A2-EF95-4BCE-9983-A8FAF0AD47A6}" type="parTrans" cxnId="{AF3C7EC6-EB32-4E2F-AB81-B1C03A2C8153}">
      <dgm:prSet/>
      <dgm:spPr/>
      <dgm:t>
        <a:bodyPr/>
        <a:lstStyle/>
        <a:p>
          <a:endParaRPr lang="en-US"/>
        </a:p>
      </dgm:t>
    </dgm:pt>
    <dgm:pt modelId="{66255D53-CCEC-46E5-8D31-2D50E0968AEF}" type="sibTrans" cxnId="{AF3C7EC6-EB32-4E2F-AB81-B1C03A2C8153}">
      <dgm:prSet/>
      <dgm:spPr/>
      <dgm:t>
        <a:bodyPr/>
        <a:lstStyle/>
        <a:p>
          <a:endParaRPr lang="en-US"/>
        </a:p>
      </dgm:t>
    </dgm:pt>
    <dgm:pt modelId="{8EAFCA83-87C9-48E1-819B-BEAA752F3B0C}">
      <dgm:prSet phldrT="[Text]" phldr="0"/>
      <dgm:spPr/>
      <dgm:t>
        <a:bodyPr/>
        <a:lstStyle/>
        <a:p>
          <a:r>
            <a:rPr lang="nl-BE" b="1" dirty="0"/>
            <a:t>Takumi Kenmochi</a:t>
          </a:r>
          <a:endParaRPr lang="en-US" b="1" dirty="0"/>
        </a:p>
      </dgm:t>
    </dgm:pt>
    <dgm:pt modelId="{CE50F9AF-73CD-4B2A-BD95-35EE55A15EE5}" type="parTrans" cxnId="{4E9EE6B9-3DF9-4B40-A500-A8B4413C5008}">
      <dgm:prSet/>
      <dgm:spPr/>
      <dgm:t>
        <a:bodyPr/>
        <a:lstStyle/>
        <a:p>
          <a:endParaRPr lang="en-US"/>
        </a:p>
      </dgm:t>
    </dgm:pt>
    <dgm:pt modelId="{B311C516-3997-479F-875A-DD4C86274386}" type="sibTrans" cxnId="{4E9EE6B9-3DF9-4B40-A500-A8B4413C5008}">
      <dgm:prSet/>
      <dgm:spPr/>
      <dgm:t>
        <a:bodyPr/>
        <a:lstStyle/>
        <a:p>
          <a:endParaRPr lang="en-US"/>
        </a:p>
      </dgm:t>
    </dgm:pt>
    <dgm:pt modelId="{BF2F22B4-71A2-467C-9954-6DA47E18BE45}">
      <dgm:prSet phldrT="[Text]" phldr="0"/>
      <dgm:spPr/>
      <dgm:t>
        <a:bodyPr/>
        <a:lstStyle/>
        <a:p>
          <a:r>
            <a:rPr lang="nl-BE" b="1" dirty="0"/>
            <a:t>Tomofumi Kozono</a:t>
          </a:r>
          <a:endParaRPr lang="en-US" b="1" dirty="0"/>
        </a:p>
      </dgm:t>
    </dgm:pt>
    <dgm:pt modelId="{841B0AE0-9689-4EEA-8346-4FFEB1B362DB}" type="parTrans" cxnId="{AE8F6152-AD10-47C4-8E52-F12D7FAF7FD5}">
      <dgm:prSet/>
      <dgm:spPr/>
      <dgm:t>
        <a:bodyPr/>
        <a:lstStyle/>
        <a:p>
          <a:endParaRPr lang="en-US"/>
        </a:p>
      </dgm:t>
    </dgm:pt>
    <dgm:pt modelId="{B6ECA9A8-999D-4016-B9D6-AD35EF5D915F}" type="sibTrans" cxnId="{AE8F6152-AD10-47C4-8E52-F12D7FAF7FD5}">
      <dgm:prSet/>
      <dgm:spPr/>
      <dgm:t>
        <a:bodyPr/>
        <a:lstStyle/>
        <a:p>
          <a:endParaRPr lang="en-US"/>
        </a:p>
      </dgm:t>
    </dgm:pt>
    <dgm:pt modelId="{8F6DD934-982D-40AC-AC12-0F5DB00F3600}">
      <dgm:prSet phldrT="[Text]" phldr="0"/>
      <dgm:spPr/>
      <dgm:t>
        <a:bodyPr/>
        <a:lstStyle/>
        <a:p>
          <a:r>
            <a:rPr lang="nl-BE" b="1" dirty="0"/>
            <a:t>Mizuki Matsuda</a:t>
          </a:r>
          <a:endParaRPr lang="en-US" b="1" dirty="0"/>
        </a:p>
      </dgm:t>
    </dgm:pt>
    <dgm:pt modelId="{D5DABB91-D4B2-4FE0-8AA0-338FBBDBC7F2}" type="parTrans" cxnId="{5CB86670-7AE4-47FB-AFE6-DAF4C7C2B9CD}">
      <dgm:prSet/>
      <dgm:spPr/>
      <dgm:t>
        <a:bodyPr/>
        <a:lstStyle/>
        <a:p>
          <a:endParaRPr lang="en-US"/>
        </a:p>
      </dgm:t>
    </dgm:pt>
    <dgm:pt modelId="{03FBF7A9-EEC3-4798-A383-C885757D8D56}" type="sibTrans" cxnId="{5CB86670-7AE4-47FB-AFE6-DAF4C7C2B9CD}">
      <dgm:prSet/>
      <dgm:spPr/>
      <dgm:t>
        <a:bodyPr/>
        <a:lstStyle/>
        <a:p>
          <a:endParaRPr lang="en-US"/>
        </a:p>
      </dgm:t>
    </dgm:pt>
    <dgm:pt modelId="{B0B44CCD-C45C-4887-AC32-17DD75D3D3F1}">
      <dgm:prSet phldrT="[Text]" phldr="0"/>
      <dgm:spPr/>
      <dgm:t>
        <a:bodyPr/>
        <a:lstStyle/>
        <a:p>
          <a:r>
            <a:rPr lang="nl-BE" b="1" dirty="0"/>
            <a:t>Nang Thin Zar Win</a:t>
          </a:r>
          <a:endParaRPr lang="en-US" b="1" dirty="0"/>
        </a:p>
      </dgm:t>
    </dgm:pt>
    <dgm:pt modelId="{F5DD9484-4CEC-44BF-A63F-3F138F23DA4D}" type="parTrans" cxnId="{D9DB13AE-AB92-462A-85B3-2097D1FCA3B9}">
      <dgm:prSet/>
      <dgm:spPr/>
      <dgm:t>
        <a:bodyPr/>
        <a:lstStyle/>
        <a:p>
          <a:endParaRPr lang="en-US"/>
        </a:p>
      </dgm:t>
    </dgm:pt>
    <dgm:pt modelId="{D6BD6B4B-9A4F-43D2-A8A5-EB9A92FA3CAA}" type="sibTrans" cxnId="{D9DB13AE-AB92-462A-85B3-2097D1FCA3B9}">
      <dgm:prSet/>
      <dgm:spPr/>
      <dgm:t>
        <a:bodyPr/>
        <a:lstStyle/>
        <a:p>
          <a:endParaRPr lang="en-US"/>
        </a:p>
      </dgm:t>
    </dgm:pt>
    <dgm:pt modelId="{DB278E6E-0D29-4382-9576-5AF4A3310CEC}">
      <dgm:prSet phldrT="[Text]" phldr="0"/>
      <dgm:spPr/>
      <dgm:t>
        <a:bodyPr/>
        <a:lstStyle/>
        <a:p>
          <a:r>
            <a:rPr lang="nl-BE" b="1" dirty="0"/>
            <a:t>Chun Xin Ying</a:t>
          </a:r>
          <a:endParaRPr lang="en-US" b="1" dirty="0"/>
        </a:p>
      </dgm:t>
    </dgm:pt>
    <dgm:pt modelId="{70D8C4A8-77C7-4611-93D4-856333541B16}" type="parTrans" cxnId="{29AC6552-99BC-4FD8-BF9C-DECBF733ECFF}">
      <dgm:prSet/>
      <dgm:spPr/>
      <dgm:t>
        <a:bodyPr/>
        <a:lstStyle/>
        <a:p>
          <a:endParaRPr lang="en-US"/>
        </a:p>
      </dgm:t>
    </dgm:pt>
    <dgm:pt modelId="{5D5F326F-261C-45E2-B465-E88532CB5557}" type="sibTrans" cxnId="{29AC6552-99BC-4FD8-BF9C-DECBF733ECFF}">
      <dgm:prSet/>
      <dgm:spPr/>
      <dgm:t>
        <a:bodyPr/>
        <a:lstStyle/>
        <a:p>
          <a:endParaRPr lang="en-US"/>
        </a:p>
      </dgm:t>
    </dgm:pt>
    <dgm:pt modelId="{D9BD49D0-7EDD-4D18-8773-22F0DE2D2787}">
      <dgm:prSet phldrT="[Text]" phldr="0"/>
      <dgm:spPr/>
      <dgm:t>
        <a:bodyPr/>
        <a:lstStyle/>
        <a:p>
          <a:r>
            <a:rPr lang="nl-BE" b="1" dirty="0"/>
            <a:t>Mieke Buckley</a:t>
          </a:r>
          <a:endParaRPr lang="en-US" b="1" dirty="0"/>
        </a:p>
      </dgm:t>
    </dgm:pt>
    <dgm:pt modelId="{120AA661-10E6-4B6D-B0A9-FB1B81303469}" type="parTrans" cxnId="{642CDC68-7D27-4F78-BC5E-0FA15DD6B21A}">
      <dgm:prSet/>
      <dgm:spPr/>
      <dgm:t>
        <a:bodyPr/>
        <a:lstStyle/>
        <a:p>
          <a:endParaRPr lang="en-US"/>
        </a:p>
      </dgm:t>
    </dgm:pt>
    <dgm:pt modelId="{D25558E6-C21F-437F-87A9-0FB8D4FF70BE}" type="sibTrans" cxnId="{642CDC68-7D27-4F78-BC5E-0FA15DD6B21A}">
      <dgm:prSet/>
      <dgm:spPr/>
      <dgm:t>
        <a:bodyPr/>
        <a:lstStyle/>
        <a:p>
          <a:endParaRPr lang="en-US"/>
        </a:p>
      </dgm:t>
    </dgm:pt>
    <dgm:pt modelId="{A5E0392F-F636-4334-ADA7-87F3292E9EA0}">
      <dgm:prSet phldrT="[Text]" phldr="0"/>
      <dgm:spPr/>
      <dgm:t>
        <a:bodyPr/>
        <a:lstStyle/>
        <a:p>
          <a:r>
            <a:rPr lang="nl-BE" b="1" dirty="0"/>
            <a:t>Ailsa Naismith</a:t>
          </a:r>
          <a:endParaRPr lang="en-US" b="1" dirty="0"/>
        </a:p>
      </dgm:t>
    </dgm:pt>
    <dgm:pt modelId="{287464E8-8726-48A1-81CD-78854F5C5770}" type="parTrans" cxnId="{2FA5A240-C684-4F33-B989-3266CC5B2221}">
      <dgm:prSet/>
      <dgm:spPr/>
      <dgm:t>
        <a:bodyPr/>
        <a:lstStyle/>
        <a:p>
          <a:endParaRPr lang="en-US"/>
        </a:p>
      </dgm:t>
    </dgm:pt>
    <dgm:pt modelId="{7387A1D5-0872-4044-8B28-45FDD6F35774}" type="sibTrans" cxnId="{2FA5A240-C684-4F33-B989-3266CC5B2221}">
      <dgm:prSet/>
      <dgm:spPr/>
      <dgm:t>
        <a:bodyPr/>
        <a:lstStyle/>
        <a:p>
          <a:endParaRPr lang="en-US"/>
        </a:p>
      </dgm:t>
    </dgm:pt>
    <dgm:pt modelId="{DC87D06C-FDB9-4423-8F0C-EC526F870450}">
      <dgm:prSet phldrT="[Text]" phldr="0"/>
      <dgm:spPr/>
      <dgm:t>
        <a:bodyPr/>
        <a:lstStyle/>
        <a:p>
          <a:r>
            <a:rPr lang="nl-BE" b="1" dirty="0"/>
            <a:t>Natalie Teng Rui Xue</a:t>
          </a:r>
          <a:endParaRPr lang="en-US" b="1" dirty="0"/>
        </a:p>
      </dgm:t>
    </dgm:pt>
    <dgm:pt modelId="{E75B9477-D169-463E-B7F8-80F3718E7F32}" type="parTrans" cxnId="{2BC06081-AFE7-469B-B2A7-688416A836DC}">
      <dgm:prSet/>
      <dgm:spPr/>
      <dgm:t>
        <a:bodyPr/>
        <a:lstStyle/>
        <a:p>
          <a:endParaRPr lang="en-US"/>
        </a:p>
      </dgm:t>
    </dgm:pt>
    <dgm:pt modelId="{B9DE6BFE-DA43-417E-ACC1-27F9073D0BE2}" type="sibTrans" cxnId="{2BC06081-AFE7-469B-B2A7-688416A836DC}">
      <dgm:prSet/>
      <dgm:spPr/>
      <dgm:t>
        <a:bodyPr/>
        <a:lstStyle/>
        <a:p>
          <a:endParaRPr lang="en-US"/>
        </a:p>
      </dgm:t>
    </dgm:pt>
    <dgm:pt modelId="{C1BC1B24-0666-42BD-A606-0A443E4A7D87}">
      <dgm:prSet phldrT="[Text]" phldr="0"/>
      <dgm:spPr/>
      <dgm:t>
        <a:bodyPr/>
        <a:lstStyle/>
        <a:p>
          <a:r>
            <a:rPr lang="nl-BE" b="1" dirty="0"/>
            <a:t>Emily Shiver</a:t>
          </a:r>
          <a:endParaRPr lang="en-US" b="1" dirty="0"/>
        </a:p>
      </dgm:t>
    </dgm:pt>
    <dgm:pt modelId="{D5D158B3-2A26-4485-83F8-EA04686260E3}" type="parTrans" cxnId="{1E28757F-7DC0-4B45-A741-1F22456EA3EE}">
      <dgm:prSet/>
      <dgm:spPr/>
      <dgm:t>
        <a:bodyPr/>
        <a:lstStyle/>
        <a:p>
          <a:endParaRPr lang="en-US"/>
        </a:p>
      </dgm:t>
    </dgm:pt>
    <dgm:pt modelId="{019DA786-CCAF-4032-8F00-5D2B2AFC3CD1}" type="sibTrans" cxnId="{1E28757F-7DC0-4B45-A741-1F22456EA3EE}">
      <dgm:prSet/>
      <dgm:spPr/>
      <dgm:t>
        <a:bodyPr/>
        <a:lstStyle/>
        <a:p>
          <a:endParaRPr lang="en-US"/>
        </a:p>
      </dgm:t>
    </dgm:pt>
    <dgm:pt modelId="{8F500B29-1640-43ED-9DEF-605E73DB9635}">
      <dgm:prSet phldrT="[Text]" phldr="0"/>
      <dgm:spPr/>
      <dgm:t>
        <a:bodyPr/>
        <a:lstStyle/>
        <a:p>
          <a:r>
            <a:rPr lang="nl-BE" b="1"/>
            <a:t>Euan Mutch</a:t>
          </a:r>
          <a:endParaRPr lang="en-US" b="1" dirty="0"/>
        </a:p>
      </dgm:t>
    </dgm:pt>
    <dgm:pt modelId="{2654C0E4-BA3B-4238-9763-B532E75447E0}" type="parTrans" cxnId="{D27ACD00-899C-4327-8E87-2319B6D4A94C}">
      <dgm:prSet/>
      <dgm:spPr/>
      <dgm:t>
        <a:bodyPr/>
        <a:lstStyle/>
        <a:p>
          <a:endParaRPr lang="en-US"/>
        </a:p>
      </dgm:t>
    </dgm:pt>
    <dgm:pt modelId="{6DB8FEAC-34B7-4020-BEC6-223ACC37B8D9}" type="sibTrans" cxnId="{D27ACD00-899C-4327-8E87-2319B6D4A94C}">
      <dgm:prSet/>
      <dgm:spPr/>
      <dgm:t>
        <a:bodyPr/>
        <a:lstStyle/>
        <a:p>
          <a:endParaRPr lang="en-US"/>
        </a:p>
      </dgm:t>
    </dgm:pt>
    <dgm:pt modelId="{B05A89E5-B793-4CFA-9395-25D941A03F8E}">
      <dgm:prSet phldrT="[Text]" phldr="0"/>
      <dgm:spPr/>
      <dgm:t>
        <a:bodyPr/>
        <a:lstStyle/>
        <a:p>
          <a:r>
            <a:rPr lang="nl-BE" b="1"/>
            <a:t>Denny Chee</a:t>
          </a:r>
          <a:endParaRPr lang="en-US" b="1" dirty="0"/>
        </a:p>
      </dgm:t>
    </dgm:pt>
    <dgm:pt modelId="{400B3029-C6AB-49A3-9B57-E6A5E68AFCF4}" type="parTrans" cxnId="{AD23C24F-CB0C-480D-A759-C85BB9BCF9B5}">
      <dgm:prSet/>
      <dgm:spPr/>
      <dgm:t>
        <a:bodyPr/>
        <a:lstStyle/>
        <a:p>
          <a:endParaRPr lang="en-US"/>
        </a:p>
      </dgm:t>
    </dgm:pt>
    <dgm:pt modelId="{E545F7F0-D912-4C7D-A3B1-D0435055A0D6}" type="sibTrans" cxnId="{AD23C24F-CB0C-480D-A759-C85BB9BCF9B5}">
      <dgm:prSet/>
      <dgm:spPr/>
      <dgm:t>
        <a:bodyPr/>
        <a:lstStyle/>
        <a:p>
          <a:endParaRPr lang="en-US"/>
        </a:p>
      </dgm:t>
    </dgm:pt>
    <dgm:pt modelId="{7FB283ED-0F41-4B6F-AA36-6B0F0F6A0F97}">
      <dgm:prSet phldrT="[Text]" phldr="0"/>
      <dgm:spPr/>
      <dgm:t>
        <a:bodyPr/>
        <a:lstStyle/>
        <a:p>
          <a:r>
            <a:rPr lang="nl-BE" b="1"/>
            <a:t>Hokky Herbian Prabowo</a:t>
          </a:r>
          <a:endParaRPr lang="en-US" b="1" dirty="0"/>
        </a:p>
      </dgm:t>
    </dgm:pt>
    <dgm:pt modelId="{7EA721E8-28A1-4212-9619-C865413AF84C}" type="parTrans" cxnId="{F30CEF06-E6E0-4A1C-A529-462FAD526D42}">
      <dgm:prSet/>
      <dgm:spPr/>
      <dgm:t>
        <a:bodyPr/>
        <a:lstStyle/>
        <a:p>
          <a:endParaRPr lang="en-US"/>
        </a:p>
      </dgm:t>
    </dgm:pt>
    <dgm:pt modelId="{7BD4CF69-75BB-4748-A493-E4A9E090E2CE}" type="sibTrans" cxnId="{F30CEF06-E6E0-4A1C-A529-462FAD526D42}">
      <dgm:prSet/>
      <dgm:spPr/>
      <dgm:t>
        <a:bodyPr/>
        <a:lstStyle/>
        <a:p>
          <a:endParaRPr lang="en-US"/>
        </a:p>
      </dgm:t>
    </dgm:pt>
    <dgm:pt modelId="{C645D583-6501-4243-8595-B6AE91855460}">
      <dgm:prSet phldrT="[Text]" phldr="0"/>
      <dgm:spPr/>
      <dgm:t>
        <a:bodyPr/>
        <a:lstStyle/>
        <a:p>
          <a:r>
            <a:rPr lang="nl-BE" b="1"/>
            <a:t>Lewis Edmond-Lovell</a:t>
          </a:r>
          <a:endParaRPr lang="en-US" b="1" dirty="0"/>
        </a:p>
      </dgm:t>
    </dgm:pt>
    <dgm:pt modelId="{55EA3EDC-D660-43B1-ADE4-1D28BA4FCE3C}" type="parTrans" cxnId="{ABB3761B-C0BB-4B59-B840-FA380300D0EE}">
      <dgm:prSet/>
      <dgm:spPr/>
      <dgm:t>
        <a:bodyPr/>
        <a:lstStyle/>
        <a:p>
          <a:endParaRPr lang="en-US"/>
        </a:p>
      </dgm:t>
    </dgm:pt>
    <dgm:pt modelId="{D1B86195-5064-4603-9708-620B3C7D4F81}" type="sibTrans" cxnId="{ABB3761B-C0BB-4B59-B840-FA380300D0EE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C8BC26FE-D64A-4713-8CB5-F1C5510167FF}" type="pres">
      <dgm:prSet presAssocID="{D6FF4DCB-A009-4014-BC57-43E9C06840F1}" presName="childNode" presStyleLbl="node1" presStyleIdx="0" presStyleCnt="32">
        <dgm:presLayoutVars>
          <dgm:bulletEnabled val="1"/>
        </dgm:presLayoutVars>
      </dgm:prSet>
      <dgm:spPr/>
    </dgm:pt>
    <dgm:pt modelId="{90337065-3E2C-429A-84CF-F2520F18174C}" type="pres">
      <dgm:prSet presAssocID="{D6FF4DCB-A009-4014-BC57-43E9C06840F1}" presName="aSpace2" presStyleCnt="0"/>
      <dgm:spPr/>
    </dgm:pt>
    <dgm:pt modelId="{AE9CFF2C-7BA6-4310-A84E-F40C40055E50}" type="pres">
      <dgm:prSet presAssocID="{F4E75FE4-0CB0-4635-A5C3-3380420B5A36}" presName="childNode" presStyleLbl="node1" presStyleIdx="1" presStyleCnt="32">
        <dgm:presLayoutVars>
          <dgm:bulletEnabled val="1"/>
        </dgm:presLayoutVars>
      </dgm:prSet>
      <dgm:spPr/>
    </dgm:pt>
    <dgm:pt modelId="{201AE6C3-3D0F-4D1A-81AF-6A696F4AD24D}" type="pres">
      <dgm:prSet presAssocID="{F4E75FE4-0CB0-4635-A5C3-3380420B5A36}" presName="aSpace2" presStyleCnt="0"/>
      <dgm:spPr/>
    </dgm:pt>
    <dgm:pt modelId="{5E9F8059-7214-4D63-854D-63D3538AF80F}" type="pres">
      <dgm:prSet presAssocID="{B6830111-9145-49F6-A73C-1240F565C759}" presName="childNode" presStyleLbl="node1" presStyleIdx="2" presStyleCnt="32">
        <dgm:presLayoutVars>
          <dgm:bulletEnabled val="1"/>
        </dgm:presLayoutVars>
      </dgm:prSet>
      <dgm:spPr/>
    </dgm:pt>
    <dgm:pt modelId="{85A29C0D-BE9A-4661-AAED-F2FBDC7576E9}" type="pres">
      <dgm:prSet presAssocID="{B6830111-9145-49F6-A73C-1240F565C759}" presName="aSpace2" presStyleCnt="0"/>
      <dgm:spPr/>
    </dgm:pt>
    <dgm:pt modelId="{E0267A6C-A9AD-4C30-A4C0-9C2640103B2E}" type="pres">
      <dgm:prSet presAssocID="{2043F1DB-FADA-43D6-9C63-F232A41F7B38}" presName="childNode" presStyleLbl="node1" presStyleIdx="3" presStyleCnt="32">
        <dgm:presLayoutVars>
          <dgm:bulletEnabled val="1"/>
        </dgm:presLayoutVars>
      </dgm:prSet>
      <dgm:spPr/>
    </dgm:pt>
    <dgm:pt modelId="{2C705A28-73E3-40D6-8FB5-B237B038A814}" type="pres">
      <dgm:prSet presAssocID="{2043F1DB-FADA-43D6-9C63-F232A41F7B38}" presName="aSpace2" presStyleCnt="0"/>
      <dgm:spPr/>
    </dgm:pt>
    <dgm:pt modelId="{328E64EA-E85F-4759-811C-D349A0D9329B}" type="pres">
      <dgm:prSet presAssocID="{57DC30B6-824C-4002-8C50-93A6D2BBC734}" presName="childNode" presStyleLbl="node1" presStyleIdx="4" presStyleCnt="32">
        <dgm:presLayoutVars>
          <dgm:bulletEnabled val="1"/>
        </dgm:presLayoutVars>
      </dgm:prSet>
      <dgm:spPr/>
    </dgm:pt>
    <dgm:pt modelId="{BB5B169C-40C2-4476-A69F-B93BE4C91BE5}" type="pres">
      <dgm:prSet presAssocID="{57DC30B6-824C-4002-8C50-93A6D2BBC734}" presName="aSpace2" presStyleCnt="0"/>
      <dgm:spPr/>
    </dgm:pt>
    <dgm:pt modelId="{D3EA0DAE-862F-4167-BEA7-88FF85F4F4F2}" type="pres">
      <dgm:prSet presAssocID="{BF2F22B4-71A2-467C-9954-6DA47E18BE45}" presName="childNode" presStyleLbl="node1" presStyleIdx="5" presStyleCnt="32">
        <dgm:presLayoutVars>
          <dgm:bulletEnabled val="1"/>
        </dgm:presLayoutVars>
      </dgm:prSet>
      <dgm:spPr/>
    </dgm:pt>
    <dgm:pt modelId="{14237509-BB18-40ED-84FD-0210D1092390}" type="pres">
      <dgm:prSet presAssocID="{BF2F22B4-71A2-467C-9954-6DA47E18BE45}" presName="aSpace2" presStyleCnt="0"/>
      <dgm:spPr/>
    </dgm:pt>
    <dgm:pt modelId="{CBD9FD79-86FC-408D-86E9-A08904E43B98}" type="pres">
      <dgm:prSet presAssocID="{D9BD49D0-7EDD-4D18-8773-22F0DE2D2787}" presName="childNode" presStyleLbl="node1" presStyleIdx="6" presStyleCnt="32">
        <dgm:presLayoutVars>
          <dgm:bulletEnabled val="1"/>
        </dgm:presLayoutVars>
      </dgm:prSet>
      <dgm:spPr/>
    </dgm:pt>
    <dgm:pt modelId="{B3604007-89E9-420C-B7C3-B83861F68F51}" type="pres">
      <dgm:prSet presAssocID="{D9BD49D0-7EDD-4D18-8773-22F0DE2D2787}" presName="aSpace2" presStyleCnt="0"/>
      <dgm:spPr/>
    </dgm:pt>
    <dgm:pt modelId="{04C4B3A5-825D-4C32-BE0F-5E5886BB51D5}" type="pres">
      <dgm:prSet presAssocID="{8F500B29-1640-43ED-9DEF-605E73DB9635}" presName="childNode" presStyleLbl="node1" presStyleIdx="7" presStyleCnt="32">
        <dgm:presLayoutVars>
          <dgm:bulletEnabled val="1"/>
        </dgm:presLayoutVars>
      </dgm:prSet>
      <dgm:spPr/>
    </dgm:pt>
    <dgm:pt modelId="{3B6F8ECD-A83B-405D-86ED-E9447EAB942E}" type="pres">
      <dgm:prSet presAssocID="{3514C6C5-80AC-41CF-8893-A097AE77D009}" presName="aSpace" presStyleCnt="0"/>
      <dgm:spPr/>
    </dgm:pt>
    <dgm:pt modelId="{F824748E-8D10-41BC-A0B4-32742C38352D}" type="pres">
      <dgm:prSet presAssocID="{FDD7A9EF-1E6D-4EF2-A859-60D279376C59}" presName="compNode" presStyleCnt="0"/>
      <dgm:spPr/>
    </dgm:pt>
    <dgm:pt modelId="{449D509C-9CB3-425B-B67C-73150C5B528C}" type="pres">
      <dgm:prSet presAssocID="{FDD7A9EF-1E6D-4EF2-A859-60D279376C59}" presName="aNode" presStyleLbl="bgShp" presStyleIdx="1" presStyleCnt="4"/>
      <dgm:spPr/>
    </dgm:pt>
    <dgm:pt modelId="{E382B135-88B8-4B75-8302-22E6958EF312}" type="pres">
      <dgm:prSet presAssocID="{FDD7A9EF-1E6D-4EF2-A859-60D279376C59}" presName="textNode" presStyleLbl="bgShp" presStyleIdx="1" presStyleCnt="4"/>
      <dgm:spPr/>
    </dgm:pt>
    <dgm:pt modelId="{1ADD3E00-6DB5-471F-891A-0B455E316FEA}" type="pres">
      <dgm:prSet presAssocID="{FDD7A9EF-1E6D-4EF2-A859-60D279376C59}" presName="compChildNode" presStyleCnt="0"/>
      <dgm:spPr/>
    </dgm:pt>
    <dgm:pt modelId="{3781A253-D6E4-4F44-9FFF-E1F187BB01BC}" type="pres">
      <dgm:prSet presAssocID="{FDD7A9EF-1E6D-4EF2-A859-60D279376C59}" presName="theInnerList" presStyleCnt="0"/>
      <dgm:spPr/>
    </dgm:pt>
    <dgm:pt modelId="{E43FCB57-53D4-4AD8-836E-E08AEF721BFF}" type="pres">
      <dgm:prSet presAssocID="{42550DBD-4238-45E6-8B83-E5F72239844A}" presName="childNode" presStyleLbl="node1" presStyleIdx="8" presStyleCnt="32">
        <dgm:presLayoutVars>
          <dgm:bulletEnabled val="1"/>
        </dgm:presLayoutVars>
      </dgm:prSet>
      <dgm:spPr/>
    </dgm:pt>
    <dgm:pt modelId="{4A42ACF3-4B88-4683-8269-2C9F59B8244A}" type="pres">
      <dgm:prSet presAssocID="{42550DBD-4238-45E6-8B83-E5F72239844A}" presName="aSpace2" presStyleCnt="0"/>
      <dgm:spPr/>
    </dgm:pt>
    <dgm:pt modelId="{B44614AE-FF0B-4C51-B926-AFADE5D7C0CA}" type="pres">
      <dgm:prSet presAssocID="{3A45DF86-A84E-492C-A581-C62FF14016D5}" presName="childNode" presStyleLbl="node1" presStyleIdx="9" presStyleCnt="32">
        <dgm:presLayoutVars>
          <dgm:bulletEnabled val="1"/>
        </dgm:presLayoutVars>
      </dgm:prSet>
      <dgm:spPr/>
    </dgm:pt>
    <dgm:pt modelId="{CDB42B87-851F-4025-80BA-4B4D6F21928B}" type="pres">
      <dgm:prSet presAssocID="{3A45DF86-A84E-492C-A581-C62FF14016D5}" presName="aSpace2" presStyleCnt="0"/>
      <dgm:spPr/>
    </dgm:pt>
    <dgm:pt modelId="{E84845C6-4038-41BF-9FBF-ED85F82FAEC7}" type="pres">
      <dgm:prSet presAssocID="{7ACE709D-DBB4-4097-A36C-EDFCBADC32BC}" presName="childNode" presStyleLbl="node1" presStyleIdx="10" presStyleCnt="32">
        <dgm:presLayoutVars>
          <dgm:bulletEnabled val="1"/>
        </dgm:presLayoutVars>
      </dgm:prSet>
      <dgm:spPr/>
    </dgm:pt>
    <dgm:pt modelId="{BB76F0AC-1AB4-4AB6-866C-20CDAEE4B0DE}" type="pres">
      <dgm:prSet presAssocID="{7ACE709D-DBB4-4097-A36C-EDFCBADC32BC}" presName="aSpace2" presStyleCnt="0"/>
      <dgm:spPr/>
    </dgm:pt>
    <dgm:pt modelId="{CEF70EB1-1A2D-412E-B2B4-92DD42B9718B}" type="pres">
      <dgm:prSet presAssocID="{BBDFD63B-B9EF-4E13-A6B1-0F8916B94677}" presName="childNode" presStyleLbl="node1" presStyleIdx="11" presStyleCnt="32">
        <dgm:presLayoutVars>
          <dgm:bulletEnabled val="1"/>
        </dgm:presLayoutVars>
      </dgm:prSet>
      <dgm:spPr/>
    </dgm:pt>
    <dgm:pt modelId="{A4294385-24B5-487D-8D58-BD23D10C3C01}" type="pres">
      <dgm:prSet presAssocID="{BBDFD63B-B9EF-4E13-A6B1-0F8916B94677}" presName="aSpace2" presStyleCnt="0"/>
      <dgm:spPr/>
    </dgm:pt>
    <dgm:pt modelId="{52C441BA-D6BE-4AD1-B594-2C936759110C}" type="pres">
      <dgm:prSet presAssocID="{BB6C783A-8C80-4A36-8D6D-B2768C9585A7}" presName="childNode" presStyleLbl="node1" presStyleIdx="12" presStyleCnt="32">
        <dgm:presLayoutVars>
          <dgm:bulletEnabled val="1"/>
        </dgm:presLayoutVars>
      </dgm:prSet>
      <dgm:spPr/>
    </dgm:pt>
    <dgm:pt modelId="{CF9BD01B-B192-49C8-B3EF-9A951EDD52EA}" type="pres">
      <dgm:prSet presAssocID="{BB6C783A-8C80-4A36-8D6D-B2768C9585A7}" presName="aSpace2" presStyleCnt="0"/>
      <dgm:spPr/>
    </dgm:pt>
    <dgm:pt modelId="{2E5CB258-1ADD-47E4-899E-422DE887E78F}" type="pres">
      <dgm:prSet presAssocID="{8F6DD934-982D-40AC-AC12-0F5DB00F3600}" presName="childNode" presStyleLbl="node1" presStyleIdx="13" presStyleCnt="32">
        <dgm:presLayoutVars>
          <dgm:bulletEnabled val="1"/>
        </dgm:presLayoutVars>
      </dgm:prSet>
      <dgm:spPr/>
    </dgm:pt>
    <dgm:pt modelId="{C4A4386F-6639-44A5-962F-A730E7A2D274}" type="pres">
      <dgm:prSet presAssocID="{8F6DD934-982D-40AC-AC12-0F5DB00F3600}" presName="aSpace2" presStyleCnt="0"/>
      <dgm:spPr/>
    </dgm:pt>
    <dgm:pt modelId="{69E271AC-1FC0-42BA-ACBA-CF749EC409D6}" type="pres">
      <dgm:prSet presAssocID="{A5E0392F-F636-4334-ADA7-87F3292E9EA0}" presName="childNode" presStyleLbl="node1" presStyleIdx="14" presStyleCnt="32">
        <dgm:presLayoutVars>
          <dgm:bulletEnabled val="1"/>
        </dgm:presLayoutVars>
      </dgm:prSet>
      <dgm:spPr/>
    </dgm:pt>
    <dgm:pt modelId="{C050C2F2-DEC1-4658-8E1E-2A60C6107230}" type="pres">
      <dgm:prSet presAssocID="{A5E0392F-F636-4334-ADA7-87F3292E9EA0}" presName="aSpace2" presStyleCnt="0"/>
      <dgm:spPr/>
    </dgm:pt>
    <dgm:pt modelId="{B61F573D-0EE0-48AC-9B57-29596CB850C3}" type="pres">
      <dgm:prSet presAssocID="{B05A89E5-B793-4CFA-9395-25D941A03F8E}" presName="childNode" presStyleLbl="node1" presStyleIdx="15" presStyleCnt="32">
        <dgm:presLayoutVars>
          <dgm:bulletEnabled val="1"/>
        </dgm:presLayoutVars>
      </dgm:prSet>
      <dgm:spPr/>
    </dgm:pt>
    <dgm:pt modelId="{3BA6F7A7-6359-462B-8B1D-061C9FA7DC72}" type="pres">
      <dgm:prSet presAssocID="{FDD7A9EF-1E6D-4EF2-A859-60D279376C59}" presName="aSpace" presStyleCnt="0"/>
      <dgm:spPr/>
    </dgm:pt>
    <dgm:pt modelId="{EF5064A1-BA4F-4640-865B-F9DA7DF1F1BB}" type="pres">
      <dgm:prSet presAssocID="{24C9E736-C0FF-46F0-BC53-78C337F52976}" presName="compNode" presStyleCnt="0"/>
      <dgm:spPr/>
    </dgm:pt>
    <dgm:pt modelId="{AE93773A-22FC-47A7-91C4-CE41407B3AB3}" type="pres">
      <dgm:prSet presAssocID="{24C9E736-C0FF-46F0-BC53-78C337F52976}" presName="aNode" presStyleLbl="bgShp" presStyleIdx="2" presStyleCnt="4"/>
      <dgm:spPr/>
    </dgm:pt>
    <dgm:pt modelId="{0BF4B1FA-EDCA-4946-BFEF-BC3D5878C5C7}" type="pres">
      <dgm:prSet presAssocID="{24C9E736-C0FF-46F0-BC53-78C337F52976}" presName="textNode" presStyleLbl="bgShp" presStyleIdx="2" presStyleCnt="4"/>
      <dgm:spPr/>
    </dgm:pt>
    <dgm:pt modelId="{8BC3C4CC-BE0B-4471-861B-1B69451314FF}" type="pres">
      <dgm:prSet presAssocID="{24C9E736-C0FF-46F0-BC53-78C337F52976}" presName="compChildNode" presStyleCnt="0"/>
      <dgm:spPr/>
    </dgm:pt>
    <dgm:pt modelId="{3C4976BC-24AC-458C-8708-24D323A16A38}" type="pres">
      <dgm:prSet presAssocID="{24C9E736-C0FF-46F0-BC53-78C337F52976}" presName="theInnerList" presStyleCnt="0"/>
      <dgm:spPr/>
    </dgm:pt>
    <dgm:pt modelId="{30B00191-B335-4C9F-8673-17D757DB15B7}" type="pres">
      <dgm:prSet presAssocID="{63080725-C10C-42D6-B1FA-72F0124BEAC0}" presName="childNode" presStyleLbl="node1" presStyleIdx="16" presStyleCnt="32">
        <dgm:presLayoutVars>
          <dgm:bulletEnabled val="1"/>
        </dgm:presLayoutVars>
      </dgm:prSet>
      <dgm:spPr/>
    </dgm:pt>
    <dgm:pt modelId="{2BD745D1-4737-4E60-A1F1-360E99EDA377}" type="pres">
      <dgm:prSet presAssocID="{63080725-C10C-42D6-B1FA-72F0124BEAC0}" presName="aSpace2" presStyleCnt="0"/>
      <dgm:spPr/>
    </dgm:pt>
    <dgm:pt modelId="{28339DB8-7A53-40E4-90F7-EA6FBC1080FF}" type="pres">
      <dgm:prSet presAssocID="{A2EA8244-B384-430F-AA77-41A63935A070}" presName="childNode" presStyleLbl="node1" presStyleIdx="17" presStyleCnt="32">
        <dgm:presLayoutVars>
          <dgm:bulletEnabled val="1"/>
        </dgm:presLayoutVars>
      </dgm:prSet>
      <dgm:spPr/>
    </dgm:pt>
    <dgm:pt modelId="{F5292DBD-9BC5-4443-A34B-E8CD7B0C1F19}" type="pres">
      <dgm:prSet presAssocID="{A2EA8244-B384-430F-AA77-41A63935A070}" presName="aSpace2" presStyleCnt="0"/>
      <dgm:spPr/>
    </dgm:pt>
    <dgm:pt modelId="{10A53A25-BDAB-48E1-98C8-E0D32EEAE626}" type="pres">
      <dgm:prSet presAssocID="{8531CA9F-B51E-4B06-8AB0-C066BF524095}" presName="childNode" presStyleLbl="node1" presStyleIdx="18" presStyleCnt="32">
        <dgm:presLayoutVars>
          <dgm:bulletEnabled val="1"/>
        </dgm:presLayoutVars>
      </dgm:prSet>
      <dgm:spPr/>
    </dgm:pt>
    <dgm:pt modelId="{AEC79DEA-C801-4177-88C9-400106E13D0E}" type="pres">
      <dgm:prSet presAssocID="{8531CA9F-B51E-4B06-8AB0-C066BF524095}" presName="aSpace2" presStyleCnt="0"/>
      <dgm:spPr/>
    </dgm:pt>
    <dgm:pt modelId="{E0015CD8-35C1-42F5-9615-A106C4CD7D3B}" type="pres">
      <dgm:prSet presAssocID="{9BC78B73-C41F-4BB4-87DE-959C588D3FD8}" presName="childNode" presStyleLbl="node1" presStyleIdx="19" presStyleCnt="32">
        <dgm:presLayoutVars>
          <dgm:bulletEnabled val="1"/>
        </dgm:presLayoutVars>
      </dgm:prSet>
      <dgm:spPr/>
    </dgm:pt>
    <dgm:pt modelId="{16BB1C64-F5EF-4BB3-85EE-F6996C9C17F5}" type="pres">
      <dgm:prSet presAssocID="{9BC78B73-C41F-4BB4-87DE-959C588D3FD8}" presName="aSpace2" presStyleCnt="0"/>
      <dgm:spPr/>
    </dgm:pt>
    <dgm:pt modelId="{957ADF1C-A235-4933-87D5-2F136C656FAC}" type="pres">
      <dgm:prSet presAssocID="{008F9617-569D-4E50-A685-27C52316CD40}" presName="childNode" presStyleLbl="node1" presStyleIdx="20" presStyleCnt="32">
        <dgm:presLayoutVars>
          <dgm:bulletEnabled val="1"/>
        </dgm:presLayoutVars>
      </dgm:prSet>
      <dgm:spPr/>
    </dgm:pt>
    <dgm:pt modelId="{DD2797CE-571E-4ABA-91CF-0AE1B99F92B2}" type="pres">
      <dgm:prSet presAssocID="{008F9617-569D-4E50-A685-27C52316CD40}" presName="aSpace2" presStyleCnt="0"/>
      <dgm:spPr/>
    </dgm:pt>
    <dgm:pt modelId="{51A91FF2-AF15-4F6B-AD33-E7FF454B8BD0}" type="pres">
      <dgm:prSet presAssocID="{B0B44CCD-C45C-4887-AC32-17DD75D3D3F1}" presName="childNode" presStyleLbl="node1" presStyleIdx="21" presStyleCnt="32">
        <dgm:presLayoutVars>
          <dgm:bulletEnabled val="1"/>
        </dgm:presLayoutVars>
      </dgm:prSet>
      <dgm:spPr/>
    </dgm:pt>
    <dgm:pt modelId="{02401144-2087-49E9-8F6F-73F92FB5DC38}" type="pres">
      <dgm:prSet presAssocID="{B0B44CCD-C45C-4887-AC32-17DD75D3D3F1}" presName="aSpace2" presStyleCnt="0"/>
      <dgm:spPr/>
    </dgm:pt>
    <dgm:pt modelId="{608B23C2-375F-48E0-830E-3866802C6733}" type="pres">
      <dgm:prSet presAssocID="{DC87D06C-FDB9-4423-8F0C-EC526F870450}" presName="childNode" presStyleLbl="node1" presStyleIdx="22" presStyleCnt="32">
        <dgm:presLayoutVars>
          <dgm:bulletEnabled val="1"/>
        </dgm:presLayoutVars>
      </dgm:prSet>
      <dgm:spPr/>
    </dgm:pt>
    <dgm:pt modelId="{79AA6B8C-624C-4A8E-B3A9-2E29E253E6CA}" type="pres">
      <dgm:prSet presAssocID="{DC87D06C-FDB9-4423-8F0C-EC526F870450}" presName="aSpace2" presStyleCnt="0"/>
      <dgm:spPr/>
    </dgm:pt>
    <dgm:pt modelId="{AC9BB069-307B-4542-A18B-8B3C29B9F652}" type="pres">
      <dgm:prSet presAssocID="{7FB283ED-0F41-4B6F-AA36-6B0F0F6A0F97}" presName="childNode" presStyleLbl="node1" presStyleIdx="23" presStyleCnt="32">
        <dgm:presLayoutVars>
          <dgm:bulletEnabled val="1"/>
        </dgm:presLayoutVars>
      </dgm:prSet>
      <dgm:spPr/>
    </dgm:pt>
    <dgm:pt modelId="{20B16BE6-0173-47D4-86D6-2A3A7D32DD91}" type="pres">
      <dgm:prSet presAssocID="{24C9E736-C0FF-46F0-BC53-78C337F52976}" presName="aSpace" presStyleCnt="0"/>
      <dgm:spPr/>
    </dgm:pt>
    <dgm:pt modelId="{E448A2E1-F053-440D-AC1E-0554D908AAE6}" type="pres">
      <dgm:prSet presAssocID="{78E4098D-E849-4157-BF9B-F74048CB0322}" presName="compNode" presStyleCnt="0"/>
      <dgm:spPr/>
    </dgm:pt>
    <dgm:pt modelId="{BA0B503D-E361-4EDF-8919-30F789DC4799}" type="pres">
      <dgm:prSet presAssocID="{78E4098D-E849-4157-BF9B-F74048CB0322}" presName="aNode" presStyleLbl="bgShp" presStyleIdx="3" presStyleCnt="4"/>
      <dgm:spPr/>
    </dgm:pt>
    <dgm:pt modelId="{5014DCC9-0619-4163-99E5-DF93A8C7B480}" type="pres">
      <dgm:prSet presAssocID="{78E4098D-E849-4157-BF9B-F74048CB0322}" presName="textNode" presStyleLbl="bgShp" presStyleIdx="3" presStyleCnt="4"/>
      <dgm:spPr/>
    </dgm:pt>
    <dgm:pt modelId="{E65BFA71-A38F-4F07-AD10-5A8DFB161797}" type="pres">
      <dgm:prSet presAssocID="{78E4098D-E849-4157-BF9B-F74048CB0322}" presName="compChildNode" presStyleCnt="0"/>
      <dgm:spPr/>
    </dgm:pt>
    <dgm:pt modelId="{20FC33A2-2F04-45B6-82A9-3F5BD8CF5624}" type="pres">
      <dgm:prSet presAssocID="{78E4098D-E849-4157-BF9B-F74048CB0322}" presName="theInnerList" presStyleCnt="0"/>
      <dgm:spPr/>
    </dgm:pt>
    <dgm:pt modelId="{632C9673-606C-4FEE-86E6-8BE99002D6F1}" type="pres">
      <dgm:prSet presAssocID="{78602D23-A4D5-4C5C-9092-46E321A9C15A}" presName="childNode" presStyleLbl="node1" presStyleIdx="24" presStyleCnt="32">
        <dgm:presLayoutVars>
          <dgm:bulletEnabled val="1"/>
        </dgm:presLayoutVars>
      </dgm:prSet>
      <dgm:spPr/>
    </dgm:pt>
    <dgm:pt modelId="{D5335336-3552-42EC-BCFF-74F6D7EFE6FC}" type="pres">
      <dgm:prSet presAssocID="{78602D23-A4D5-4C5C-9092-46E321A9C15A}" presName="aSpace2" presStyleCnt="0"/>
      <dgm:spPr/>
    </dgm:pt>
    <dgm:pt modelId="{794FF419-4F7D-4AE6-8CB3-F69532A713BA}" type="pres">
      <dgm:prSet presAssocID="{E42C653D-9C5E-4F74-B6CB-83E54BC1871D}" presName="childNode" presStyleLbl="node1" presStyleIdx="25" presStyleCnt="32">
        <dgm:presLayoutVars>
          <dgm:bulletEnabled val="1"/>
        </dgm:presLayoutVars>
      </dgm:prSet>
      <dgm:spPr/>
    </dgm:pt>
    <dgm:pt modelId="{E442D4D3-2E03-4EB8-A043-9DCF72445D98}" type="pres">
      <dgm:prSet presAssocID="{E42C653D-9C5E-4F74-B6CB-83E54BC1871D}" presName="aSpace2" presStyleCnt="0"/>
      <dgm:spPr/>
    </dgm:pt>
    <dgm:pt modelId="{B7D44216-D381-414E-B7A5-B97155B525F9}" type="pres">
      <dgm:prSet presAssocID="{C183FF82-AE52-4DAE-BD04-01817D750A74}" presName="childNode" presStyleLbl="node1" presStyleIdx="26" presStyleCnt="32">
        <dgm:presLayoutVars>
          <dgm:bulletEnabled val="1"/>
        </dgm:presLayoutVars>
      </dgm:prSet>
      <dgm:spPr/>
    </dgm:pt>
    <dgm:pt modelId="{F41F7100-41CD-4365-93F9-A0E0C9880E5F}" type="pres">
      <dgm:prSet presAssocID="{C183FF82-AE52-4DAE-BD04-01817D750A74}" presName="aSpace2" presStyleCnt="0"/>
      <dgm:spPr/>
    </dgm:pt>
    <dgm:pt modelId="{F00164F6-E955-4242-B632-1FE010700F18}" type="pres">
      <dgm:prSet presAssocID="{2B956A47-116E-429E-AF54-5EF725F005A2}" presName="childNode" presStyleLbl="node1" presStyleIdx="27" presStyleCnt="32">
        <dgm:presLayoutVars>
          <dgm:bulletEnabled val="1"/>
        </dgm:presLayoutVars>
      </dgm:prSet>
      <dgm:spPr/>
    </dgm:pt>
    <dgm:pt modelId="{1DD86129-562B-4518-8AEB-DEF04D857354}" type="pres">
      <dgm:prSet presAssocID="{2B956A47-116E-429E-AF54-5EF725F005A2}" presName="aSpace2" presStyleCnt="0"/>
      <dgm:spPr/>
    </dgm:pt>
    <dgm:pt modelId="{5BD0FD2F-FFBD-4BB7-B43C-DEFFCF9C9D8C}" type="pres">
      <dgm:prSet presAssocID="{8EAFCA83-87C9-48E1-819B-BEAA752F3B0C}" presName="childNode" presStyleLbl="node1" presStyleIdx="28" presStyleCnt="32">
        <dgm:presLayoutVars>
          <dgm:bulletEnabled val="1"/>
        </dgm:presLayoutVars>
      </dgm:prSet>
      <dgm:spPr/>
    </dgm:pt>
    <dgm:pt modelId="{0F7C00DB-5E9F-4E4A-BFB0-1AE98D0E13AC}" type="pres">
      <dgm:prSet presAssocID="{8EAFCA83-87C9-48E1-819B-BEAA752F3B0C}" presName="aSpace2" presStyleCnt="0"/>
      <dgm:spPr/>
    </dgm:pt>
    <dgm:pt modelId="{17BD4124-CC63-4533-A7E1-DEEBCBC6CBCF}" type="pres">
      <dgm:prSet presAssocID="{DB278E6E-0D29-4382-9576-5AF4A3310CEC}" presName="childNode" presStyleLbl="node1" presStyleIdx="29" presStyleCnt="32">
        <dgm:presLayoutVars>
          <dgm:bulletEnabled val="1"/>
        </dgm:presLayoutVars>
      </dgm:prSet>
      <dgm:spPr/>
    </dgm:pt>
    <dgm:pt modelId="{027B90D4-6717-4DE9-94D8-3E7185E8F65A}" type="pres">
      <dgm:prSet presAssocID="{DB278E6E-0D29-4382-9576-5AF4A3310CEC}" presName="aSpace2" presStyleCnt="0"/>
      <dgm:spPr/>
    </dgm:pt>
    <dgm:pt modelId="{B4A8F28D-7D32-4E8C-A38C-688C6047471B}" type="pres">
      <dgm:prSet presAssocID="{C1BC1B24-0666-42BD-A606-0A443E4A7D87}" presName="childNode" presStyleLbl="node1" presStyleIdx="30" presStyleCnt="32">
        <dgm:presLayoutVars>
          <dgm:bulletEnabled val="1"/>
        </dgm:presLayoutVars>
      </dgm:prSet>
      <dgm:spPr/>
    </dgm:pt>
    <dgm:pt modelId="{96A394E8-4E08-46DD-9344-A56D2B6F93EB}" type="pres">
      <dgm:prSet presAssocID="{C1BC1B24-0666-42BD-A606-0A443E4A7D87}" presName="aSpace2" presStyleCnt="0"/>
      <dgm:spPr/>
    </dgm:pt>
    <dgm:pt modelId="{C9A41458-0928-45FF-B66D-394AAAEC6FD3}" type="pres">
      <dgm:prSet presAssocID="{C645D583-6501-4243-8595-B6AE91855460}" presName="childNode" presStyleLbl="node1" presStyleIdx="31" presStyleCnt="32">
        <dgm:presLayoutVars>
          <dgm:bulletEnabled val="1"/>
        </dgm:presLayoutVars>
      </dgm:prSet>
      <dgm:spPr/>
    </dgm:pt>
  </dgm:ptLst>
  <dgm:cxnLst>
    <dgm:cxn modelId="{D27ACD00-899C-4327-8E87-2319B6D4A94C}" srcId="{3514C6C5-80AC-41CF-8893-A097AE77D009}" destId="{8F500B29-1640-43ED-9DEF-605E73DB9635}" srcOrd="7" destOrd="0" parTransId="{2654C0E4-BA3B-4238-9763-B532E75447E0}" sibTransId="{6DB8FEAC-34B7-4020-BEC6-223ACC37B8D9}"/>
    <dgm:cxn modelId="{10011C01-93E1-4EB2-B21F-7C0D00E1DEB6}" srcId="{78E4098D-E849-4157-BF9B-F74048CB0322}" destId="{E42C653D-9C5E-4F74-B6CB-83E54BC1871D}" srcOrd="1" destOrd="0" parTransId="{0CE7589E-9844-4FA8-BB08-BB72B7CE4F82}" sibTransId="{6C077661-47F8-483B-8CA9-5C31915313F0}"/>
    <dgm:cxn modelId="{D09B4604-8C06-4DC0-BC16-7F0F0C163C9F}" type="presOf" srcId="{78E4098D-E849-4157-BF9B-F74048CB0322}" destId="{BA0B503D-E361-4EDF-8919-30F789DC4799}" srcOrd="0" destOrd="0" presId="urn:microsoft.com/office/officeart/2005/8/layout/lProcess2"/>
    <dgm:cxn modelId="{F30CEF06-E6E0-4A1C-A529-462FAD526D42}" srcId="{24C9E736-C0FF-46F0-BC53-78C337F52976}" destId="{7FB283ED-0F41-4B6F-AA36-6B0F0F6A0F97}" srcOrd="7" destOrd="0" parTransId="{7EA721E8-28A1-4212-9619-C865413AF84C}" sibTransId="{7BD4CF69-75BB-4748-A493-E4A9E090E2CE}"/>
    <dgm:cxn modelId="{F9E58610-588D-4E80-8DAC-E8B760D58C99}" srcId="{3514C6C5-80AC-41CF-8893-A097AE77D009}" destId="{D6FF4DCB-A009-4014-BC57-43E9C06840F1}" srcOrd="0" destOrd="0" parTransId="{580A6C1B-68A0-4553-A194-20281D053D85}" sibTransId="{F56673A7-0CF5-4FEC-886A-BCC9742968B4}"/>
    <dgm:cxn modelId="{9DAB1211-7549-49B7-B3E1-58F6C2318272}" type="presOf" srcId="{DC87D06C-FDB9-4423-8F0C-EC526F870450}" destId="{608B23C2-375F-48E0-830E-3866802C6733}" srcOrd="0" destOrd="0" presId="urn:microsoft.com/office/officeart/2005/8/layout/lProcess2"/>
    <dgm:cxn modelId="{E8D02411-7D59-4E49-9B45-88B6526C87FA}" type="presOf" srcId="{2043F1DB-FADA-43D6-9C63-F232A41F7B38}" destId="{E0267A6C-A9AD-4C30-A4C0-9C2640103B2E}" srcOrd="0" destOrd="0" presId="urn:microsoft.com/office/officeart/2005/8/layout/lProcess2"/>
    <dgm:cxn modelId="{03AA3917-C480-4983-81BE-82842523EAD4}" srcId="{3514C6C5-80AC-41CF-8893-A097AE77D009}" destId="{57DC30B6-824C-4002-8C50-93A6D2BBC734}" srcOrd="4" destOrd="0" parTransId="{DA23619F-1B3F-481F-BCEB-286EC048ACA5}" sibTransId="{6B7DC09C-70CE-4AB9-A275-1F8B42A90C2F}"/>
    <dgm:cxn modelId="{74AB0018-5579-4756-84FB-369D45E65823}" type="presOf" srcId="{78602D23-A4D5-4C5C-9092-46E321A9C15A}" destId="{632C9673-606C-4FEE-86E6-8BE99002D6F1}" srcOrd="0" destOrd="0" presId="urn:microsoft.com/office/officeart/2005/8/layout/lProcess2"/>
    <dgm:cxn modelId="{D9A80419-7918-4E83-83B1-5C2A319F96D7}" type="presOf" srcId="{8F6DD934-982D-40AC-AC12-0F5DB00F3600}" destId="{2E5CB258-1ADD-47E4-899E-422DE887E78F}" srcOrd="0" destOrd="0" presId="urn:microsoft.com/office/officeart/2005/8/layout/lProcess2"/>
    <dgm:cxn modelId="{ABB3761B-C0BB-4B59-B840-FA380300D0EE}" srcId="{78E4098D-E849-4157-BF9B-F74048CB0322}" destId="{C645D583-6501-4243-8595-B6AE91855460}" srcOrd="7" destOrd="0" parTransId="{55EA3EDC-D660-43B1-ADE4-1D28BA4FCE3C}" sibTransId="{D1B86195-5064-4603-9708-620B3C7D4F81}"/>
    <dgm:cxn modelId="{E24CFB1B-8C40-4344-9AA9-FB2371F339AD}" srcId="{78E4098D-E849-4157-BF9B-F74048CB0322}" destId="{C183FF82-AE52-4DAE-BD04-01817D750A74}" srcOrd="2" destOrd="0" parTransId="{409DFEAC-BC8A-4F9F-8611-A59074F97334}" sibTransId="{B73A0740-5B8A-4733-8A72-8CB037E34708}"/>
    <dgm:cxn modelId="{0649591E-EACA-4C03-B3C7-25ED159C3F28}" type="presOf" srcId="{008F9617-569D-4E50-A685-27C52316CD40}" destId="{957ADF1C-A235-4933-87D5-2F136C656FAC}" srcOrd="0" destOrd="0" presId="urn:microsoft.com/office/officeart/2005/8/layout/lProcess2"/>
    <dgm:cxn modelId="{D8CEAB1E-062E-4809-8D33-CB3FCE9F3806}" type="presOf" srcId="{FDD7A9EF-1E6D-4EF2-A859-60D279376C59}" destId="{E382B135-88B8-4B75-8302-22E6958EF312}" srcOrd="1" destOrd="0" presId="urn:microsoft.com/office/officeart/2005/8/layout/lProcess2"/>
    <dgm:cxn modelId="{9A825022-1545-4F54-B6F9-A16A43BF7BCE}" type="presOf" srcId="{57DC30B6-824C-4002-8C50-93A6D2BBC734}" destId="{328E64EA-E85F-4759-811C-D349A0D9329B}" srcOrd="0" destOrd="0" presId="urn:microsoft.com/office/officeart/2005/8/layout/lProcess2"/>
    <dgm:cxn modelId="{3D517628-15AB-47D8-A34B-AAF1B1DA378C}" type="presOf" srcId="{C183FF82-AE52-4DAE-BD04-01817D750A74}" destId="{B7D44216-D381-414E-B7A5-B97155B525F9}" srcOrd="0" destOrd="0" presId="urn:microsoft.com/office/officeart/2005/8/layout/lProcess2"/>
    <dgm:cxn modelId="{E3EF4432-F822-45D3-B707-48ED2F8B65CE}" type="presOf" srcId="{BBDFD63B-B9EF-4E13-A6B1-0F8916B94677}" destId="{CEF70EB1-1A2D-412E-B2B4-92DD42B9718B}" srcOrd="0" destOrd="0" presId="urn:microsoft.com/office/officeart/2005/8/layout/lProcess2"/>
    <dgm:cxn modelId="{69BC5233-C04C-45E3-996B-45F9E1757089}" type="presOf" srcId="{E42C653D-9C5E-4F74-B6CB-83E54BC1871D}" destId="{794FF419-4F7D-4AE6-8CB3-F69532A713BA}" srcOrd="0" destOrd="0" presId="urn:microsoft.com/office/officeart/2005/8/layout/lProcess2"/>
    <dgm:cxn modelId="{BE88E636-6AAB-46D3-8151-8DBC1A8D8737}" srcId="{018590CE-716C-4C56-9D2F-19E9E98C5AB0}" destId="{FDD7A9EF-1E6D-4EF2-A859-60D279376C59}" srcOrd="1" destOrd="0" parTransId="{6A1BDF9C-92B4-4EDB-A91F-68C3E4350748}" sibTransId="{77F2AB0C-92B0-4746-A59D-87FEC6788989}"/>
    <dgm:cxn modelId="{2FA5A240-C684-4F33-B989-3266CC5B2221}" srcId="{FDD7A9EF-1E6D-4EF2-A859-60D279376C59}" destId="{A5E0392F-F636-4334-ADA7-87F3292E9EA0}" srcOrd="6" destOrd="0" parTransId="{287464E8-8726-48A1-81CD-78854F5C5770}" sibTransId="{7387A1D5-0872-4044-8B28-45FDD6F35774}"/>
    <dgm:cxn modelId="{2B97585C-ADBB-4B01-8C87-EB596A1EC065}" type="presOf" srcId="{3A45DF86-A84E-492C-A581-C62FF14016D5}" destId="{B44614AE-FF0B-4C51-B926-AFADE5D7C0CA}" srcOrd="0" destOrd="0" presId="urn:microsoft.com/office/officeart/2005/8/layout/lProcess2"/>
    <dgm:cxn modelId="{2D054162-92C4-4AB0-A66A-88C363BDFA8B}" srcId="{3514C6C5-80AC-41CF-8893-A097AE77D009}" destId="{F4E75FE4-0CB0-4635-A5C3-3380420B5A36}" srcOrd="1" destOrd="0" parTransId="{3AA8F540-6DB0-4804-B80A-5535F6CA6EC9}" sibTransId="{FAD491A7-9B1E-432A-B521-9A9C0C1102E4}"/>
    <dgm:cxn modelId="{DC123563-8D97-439E-8266-126F2CB731B4}" type="presOf" srcId="{BB6C783A-8C80-4A36-8D6D-B2768C9585A7}" destId="{52C441BA-D6BE-4AD1-B594-2C936759110C}" srcOrd="0" destOrd="0" presId="urn:microsoft.com/office/officeart/2005/8/layout/lProcess2"/>
    <dgm:cxn modelId="{AC6BD666-77D9-4329-A529-280BEDB6E79F}" type="presOf" srcId="{3514C6C5-80AC-41CF-8893-A097AE77D009}" destId="{DAEFCF0E-B22C-430F-BB40-0A5AA1EB1CF1}" srcOrd="1" destOrd="0" presId="urn:microsoft.com/office/officeart/2005/8/layout/lProcess2"/>
    <dgm:cxn modelId="{8000E466-91D8-4430-8A07-0276BE79D711}" type="presOf" srcId="{C645D583-6501-4243-8595-B6AE91855460}" destId="{C9A41458-0928-45FF-B66D-394AAAEC6FD3}" srcOrd="0" destOrd="0" presId="urn:microsoft.com/office/officeart/2005/8/layout/lProcess2"/>
    <dgm:cxn modelId="{761D5C47-3384-4151-8BED-8498302BED4F}" srcId="{3514C6C5-80AC-41CF-8893-A097AE77D009}" destId="{B6830111-9145-49F6-A73C-1240F565C759}" srcOrd="2" destOrd="0" parTransId="{D9CF161C-1F50-40B2-8502-40696A0D0B1A}" sibTransId="{5BEFF6C3-F9A6-49AC-92E3-64F8987D9895}"/>
    <dgm:cxn modelId="{B37E9C48-F1FB-40FD-87A7-FD469E225C5F}" type="presOf" srcId="{24C9E736-C0FF-46F0-BC53-78C337F52976}" destId="{AE93773A-22FC-47A7-91C4-CE41407B3AB3}" srcOrd="0" destOrd="0" presId="urn:microsoft.com/office/officeart/2005/8/layout/lProcess2"/>
    <dgm:cxn modelId="{642CDC68-7D27-4F78-BC5E-0FA15DD6B21A}" srcId="{3514C6C5-80AC-41CF-8893-A097AE77D009}" destId="{D9BD49D0-7EDD-4D18-8773-22F0DE2D2787}" srcOrd="6" destOrd="0" parTransId="{120AA661-10E6-4B6D-B0A9-FB1B81303469}" sibTransId="{D25558E6-C21F-437F-87A9-0FB8D4FF70BE}"/>
    <dgm:cxn modelId="{A2B4C94A-7571-4413-920B-98D8CD2F907F}" type="presOf" srcId="{BF2F22B4-71A2-467C-9954-6DA47E18BE45}" destId="{D3EA0DAE-862F-4167-BEA7-88FF85F4F4F2}" srcOrd="0" destOrd="0" presId="urn:microsoft.com/office/officeart/2005/8/layout/lProcess2"/>
    <dgm:cxn modelId="{81E2444C-0238-402D-A498-DCAB098F48E8}" srcId="{018590CE-716C-4C56-9D2F-19E9E98C5AB0}" destId="{3514C6C5-80AC-41CF-8893-A097AE77D009}" srcOrd="0" destOrd="0" parTransId="{83DD4B34-4419-4465-B0DF-B6EBE5913340}" sibTransId="{CD4ECF22-91E2-4EFB-960B-ECEA78E1AE16}"/>
    <dgm:cxn modelId="{0B73786C-5964-4820-9385-3797FE404932}" srcId="{78E4098D-E849-4157-BF9B-F74048CB0322}" destId="{2B956A47-116E-429E-AF54-5EF725F005A2}" srcOrd="3" destOrd="0" parTransId="{931E94BE-4C69-4C54-93FA-F9DBB39F994B}" sibTransId="{27113065-2CE7-443D-A7D1-AD6616F1F618}"/>
    <dgm:cxn modelId="{170FC46E-5AB0-4B32-9C67-1B8609C342D0}" srcId="{78E4098D-E849-4157-BF9B-F74048CB0322}" destId="{78602D23-A4D5-4C5C-9092-46E321A9C15A}" srcOrd="0" destOrd="0" parTransId="{E4272123-A907-4118-BC9A-18BAF7E9CBDB}" sibTransId="{3BCBD30C-79A1-410E-AB92-6BFCFADB6432}"/>
    <dgm:cxn modelId="{AD23C24F-CB0C-480D-A759-C85BB9BCF9B5}" srcId="{FDD7A9EF-1E6D-4EF2-A859-60D279376C59}" destId="{B05A89E5-B793-4CFA-9395-25D941A03F8E}" srcOrd="7" destOrd="0" parTransId="{400B3029-C6AB-49A3-9B57-E6A5E68AFCF4}" sibTransId="{E545F7F0-D912-4C7D-A3B1-D0435055A0D6}"/>
    <dgm:cxn modelId="{5CB86670-7AE4-47FB-AFE6-DAF4C7C2B9CD}" srcId="{FDD7A9EF-1E6D-4EF2-A859-60D279376C59}" destId="{8F6DD934-982D-40AC-AC12-0F5DB00F3600}" srcOrd="5" destOrd="0" parTransId="{D5DABB91-D4B2-4FE0-8AA0-338FBBDBC7F2}" sibTransId="{03FBF7A9-EEC3-4798-A383-C885757D8D56}"/>
    <dgm:cxn modelId="{8AC1D950-65E0-4C62-BC16-C55276E5E511}" srcId="{FDD7A9EF-1E6D-4EF2-A859-60D279376C59}" destId="{7ACE709D-DBB4-4097-A36C-EDFCBADC32BC}" srcOrd="2" destOrd="0" parTransId="{8CA31D0C-3074-4AED-BF88-0DA7499E7C47}" sibTransId="{E44E8DD1-29A3-4A16-906C-504F8682BD57}"/>
    <dgm:cxn modelId="{AE8F6152-AD10-47C4-8E52-F12D7FAF7FD5}" srcId="{3514C6C5-80AC-41CF-8893-A097AE77D009}" destId="{BF2F22B4-71A2-467C-9954-6DA47E18BE45}" srcOrd="5" destOrd="0" parTransId="{841B0AE0-9689-4EEA-8346-4FFEB1B362DB}" sibTransId="{B6ECA9A8-999D-4016-B9D6-AD35EF5D915F}"/>
    <dgm:cxn modelId="{29AC6552-99BC-4FD8-BF9C-DECBF733ECFF}" srcId="{78E4098D-E849-4157-BF9B-F74048CB0322}" destId="{DB278E6E-0D29-4382-9576-5AF4A3310CEC}" srcOrd="5" destOrd="0" parTransId="{70D8C4A8-77C7-4611-93D4-856333541B16}" sibTransId="{5D5F326F-261C-45E2-B465-E88532CB5557}"/>
    <dgm:cxn modelId="{C38D7272-2FC1-4D85-A98E-AFC7F8651EC5}" srcId="{3514C6C5-80AC-41CF-8893-A097AE77D009}" destId="{2043F1DB-FADA-43D6-9C63-F232A41F7B38}" srcOrd="3" destOrd="0" parTransId="{A1A70C21-A48B-46ED-8509-C247D8AA69AB}" sibTransId="{6A92B622-0B8F-4649-BE20-A5304CDEF46C}"/>
    <dgm:cxn modelId="{C1B76C74-424B-45F0-8281-EDF238A21013}" srcId="{24C9E736-C0FF-46F0-BC53-78C337F52976}" destId="{9BC78B73-C41F-4BB4-87DE-959C588D3FD8}" srcOrd="3" destOrd="0" parTransId="{DA18D15C-A2CC-4746-9B6A-7C80C2E16015}" sibTransId="{C481FEB4-56A9-4741-A0D5-1E9D7E11A90D}"/>
    <dgm:cxn modelId="{EFD42156-2292-439D-9AAA-E1F333F17A5D}" type="presOf" srcId="{78E4098D-E849-4157-BF9B-F74048CB0322}" destId="{5014DCC9-0619-4163-99E5-DF93A8C7B480}" srcOrd="1" destOrd="0" presId="urn:microsoft.com/office/officeart/2005/8/layout/lProcess2"/>
    <dgm:cxn modelId="{2CE99C79-ECEC-4166-824D-A0DADBB73486}" srcId="{24C9E736-C0FF-46F0-BC53-78C337F52976}" destId="{63080725-C10C-42D6-B1FA-72F0124BEAC0}" srcOrd="0" destOrd="0" parTransId="{4F9BE9B8-85BB-4BE5-B589-8FCBB6D0AB10}" sibTransId="{B8F724C9-B29E-42DE-87D9-5C9B6C01BC28}"/>
    <dgm:cxn modelId="{A5B2A559-80A7-4338-9A45-A4CBD1B22AFC}" type="presOf" srcId="{9BC78B73-C41F-4BB4-87DE-959C588D3FD8}" destId="{E0015CD8-35C1-42F5-9615-A106C4CD7D3B}" srcOrd="0" destOrd="0" presId="urn:microsoft.com/office/officeart/2005/8/layout/lProcess2"/>
    <dgm:cxn modelId="{0DA2187E-FDA3-42AD-B695-DC95EA52655D}" type="presOf" srcId="{B0B44CCD-C45C-4887-AC32-17DD75D3D3F1}" destId="{51A91FF2-AF15-4F6B-AD33-E7FF454B8BD0}" srcOrd="0" destOrd="0" presId="urn:microsoft.com/office/officeart/2005/8/layout/lProcess2"/>
    <dgm:cxn modelId="{1E28757F-7DC0-4B45-A741-1F22456EA3EE}" srcId="{78E4098D-E849-4157-BF9B-F74048CB0322}" destId="{C1BC1B24-0666-42BD-A606-0A443E4A7D87}" srcOrd="6" destOrd="0" parTransId="{D5D158B3-2A26-4485-83F8-EA04686260E3}" sibTransId="{019DA786-CCAF-4032-8F00-5D2B2AFC3CD1}"/>
    <dgm:cxn modelId="{0DA40C80-00D2-44FC-9B2F-0E1C87C655DB}" srcId="{FDD7A9EF-1E6D-4EF2-A859-60D279376C59}" destId="{42550DBD-4238-45E6-8B83-E5F72239844A}" srcOrd="0" destOrd="0" parTransId="{DE69FD7E-C173-4533-8212-935ED80DBB61}" sibTransId="{F5C5FD99-A477-43A2-B92C-3C302C2D2AC9}"/>
    <dgm:cxn modelId="{2BC06081-AFE7-469B-B2A7-688416A836DC}" srcId="{24C9E736-C0FF-46F0-BC53-78C337F52976}" destId="{DC87D06C-FDB9-4423-8F0C-EC526F870450}" srcOrd="6" destOrd="0" parTransId="{E75B9477-D169-463E-B7F8-80F3718E7F32}" sibTransId="{B9DE6BFE-DA43-417E-ACC1-27F9073D0BE2}"/>
    <dgm:cxn modelId="{0578C882-E884-4334-A21F-BCDC6F8182A5}" type="presOf" srcId="{42550DBD-4238-45E6-8B83-E5F72239844A}" destId="{E43FCB57-53D4-4AD8-836E-E08AEF721BFF}" srcOrd="0" destOrd="0" presId="urn:microsoft.com/office/officeart/2005/8/layout/lProcess2"/>
    <dgm:cxn modelId="{8407C683-A4E5-4DD4-A5AC-91AD14C7F971}" type="presOf" srcId="{B6830111-9145-49F6-A73C-1240F565C759}" destId="{5E9F8059-7214-4D63-854D-63D3538AF80F}" srcOrd="0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4BC7C38A-E843-4D45-9FF5-0D810ABAC31F}" type="presOf" srcId="{D6FF4DCB-A009-4014-BC57-43E9C06840F1}" destId="{C8BC26FE-D64A-4713-8CB5-F1C5510167FF}" srcOrd="0" destOrd="0" presId="urn:microsoft.com/office/officeart/2005/8/layout/lProcess2"/>
    <dgm:cxn modelId="{D85F98A3-10B2-474A-B4DD-791AD751A5B4}" type="presOf" srcId="{24C9E736-C0FF-46F0-BC53-78C337F52976}" destId="{0BF4B1FA-EDCA-4946-BFEF-BC3D5878C5C7}" srcOrd="1" destOrd="0" presId="urn:microsoft.com/office/officeart/2005/8/layout/lProcess2"/>
    <dgm:cxn modelId="{EC5C85A6-024E-4B39-BC32-3745B2F7A994}" type="presOf" srcId="{B05A89E5-B793-4CFA-9395-25D941A03F8E}" destId="{B61F573D-0EE0-48AC-9B57-29596CB850C3}" srcOrd="0" destOrd="0" presId="urn:microsoft.com/office/officeart/2005/8/layout/lProcess2"/>
    <dgm:cxn modelId="{2AF224A8-A4A6-4CA8-BA8E-37BC6C711119}" type="presOf" srcId="{8F500B29-1640-43ED-9DEF-605E73DB9635}" destId="{04C4B3A5-825D-4C32-BE0F-5E5886BB51D5}" srcOrd="0" destOrd="0" presId="urn:microsoft.com/office/officeart/2005/8/layout/lProcess2"/>
    <dgm:cxn modelId="{374F4FAA-C879-43F2-ADFB-65026771E8C0}" type="presOf" srcId="{2B956A47-116E-429E-AF54-5EF725F005A2}" destId="{F00164F6-E955-4242-B632-1FE010700F18}" srcOrd="0" destOrd="0" presId="urn:microsoft.com/office/officeart/2005/8/layout/lProcess2"/>
    <dgm:cxn modelId="{665176AC-9F91-4398-973B-C9E38A47C617}" srcId="{018590CE-716C-4C56-9D2F-19E9E98C5AB0}" destId="{24C9E736-C0FF-46F0-BC53-78C337F52976}" srcOrd="2" destOrd="0" parTransId="{CAD41118-34D4-47B9-8F62-A8743C8D03EC}" sibTransId="{401D1ED4-A4D9-4EC2-8E7E-44120BD8E344}"/>
    <dgm:cxn modelId="{D9DB13AE-AB92-462A-85B3-2097D1FCA3B9}" srcId="{24C9E736-C0FF-46F0-BC53-78C337F52976}" destId="{B0B44CCD-C45C-4887-AC32-17DD75D3D3F1}" srcOrd="5" destOrd="0" parTransId="{F5DD9484-4CEC-44BF-A63F-3F138F23DA4D}" sibTransId="{D6BD6B4B-9A4F-43D2-A8A5-EB9A92FA3CAA}"/>
    <dgm:cxn modelId="{575F97B7-A0B8-42E6-A909-ADB80F7E8CB0}" srcId="{FDD7A9EF-1E6D-4EF2-A859-60D279376C59}" destId="{3A45DF86-A84E-492C-A581-C62FF14016D5}" srcOrd="1" destOrd="0" parTransId="{AC2CF806-8D9B-446A-99A2-29ACFA578322}" sibTransId="{053B00E3-D617-4657-9E21-5941A175711F}"/>
    <dgm:cxn modelId="{41E138B8-1CC7-4B66-B509-D30717C6CD47}" type="presOf" srcId="{F4E75FE4-0CB0-4635-A5C3-3380420B5A36}" destId="{AE9CFF2C-7BA6-4310-A84E-F40C40055E50}" srcOrd="0" destOrd="0" presId="urn:microsoft.com/office/officeart/2005/8/layout/lProcess2"/>
    <dgm:cxn modelId="{4E9EE6B9-3DF9-4B40-A500-A8B4413C5008}" srcId="{78E4098D-E849-4157-BF9B-F74048CB0322}" destId="{8EAFCA83-87C9-48E1-819B-BEAA752F3B0C}" srcOrd="4" destOrd="0" parTransId="{CE50F9AF-73CD-4B2A-BD95-35EE55A15EE5}" sibTransId="{B311C516-3997-479F-875A-DD4C86274386}"/>
    <dgm:cxn modelId="{613EA4BD-A13E-4A4C-B460-195E1C578033}" type="presOf" srcId="{D9BD49D0-7EDD-4D18-8773-22F0DE2D2787}" destId="{CBD9FD79-86FC-408D-86E9-A08904E43B98}" srcOrd="0" destOrd="0" presId="urn:microsoft.com/office/officeart/2005/8/layout/lProcess2"/>
    <dgm:cxn modelId="{A26922C0-AEE8-41F2-9CE7-13CED9AF58D5}" srcId="{FDD7A9EF-1E6D-4EF2-A859-60D279376C59}" destId="{BB6C783A-8C80-4A36-8D6D-B2768C9585A7}" srcOrd="4" destOrd="0" parTransId="{02606E06-3ED7-4288-8962-205563224877}" sibTransId="{D106127D-57BA-4047-9402-13B9A49225A1}"/>
    <dgm:cxn modelId="{F56FECC2-0814-40B0-8882-FA1E04976696}" type="presOf" srcId="{63080725-C10C-42D6-B1FA-72F0124BEAC0}" destId="{30B00191-B335-4C9F-8673-17D757DB15B7}" srcOrd="0" destOrd="0" presId="urn:microsoft.com/office/officeart/2005/8/layout/lProcess2"/>
    <dgm:cxn modelId="{9053B3C3-76DC-4951-8489-5D8009971CF9}" srcId="{018590CE-716C-4C56-9D2F-19E9E98C5AB0}" destId="{78E4098D-E849-4157-BF9B-F74048CB0322}" srcOrd="3" destOrd="0" parTransId="{A3DED5F8-3D06-4EC2-9BCF-181A4E88FF4D}" sibTransId="{AD0292C2-DA42-49B5-A4BA-FA652DCA32C8}"/>
    <dgm:cxn modelId="{1E4BD8C5-DCDF-4921-876E-B8B13158A0AA}" type="presOf" srcId="{8531CA9F-B51E-4B06-8AB0-C066BF524095}" destId="{10A53A25-BDAB-48E1-98C8-E0D32EEAE626}" srcOrd="0" destOrd="0" presId="urn:microsoft.com/office/officeart/2005/8/layout/lProcess2"/>
    <dgm:cxn modelId="{673070C6-1D6D-4F7B-86CF-6B942BD2A5BD}" type="presOf" srcId="{DB278E6E-0D29-4382-9576-5AF4A3310CEC}" destId="{17BD4124-CC63-4533-A7E1-DEEBCBC6CBCF}" srcOrd="0" destOrd="0" presId="urn:microsoft.com/office/officeart/2005/8/layout/lProcess2"/>
    <dgm:cxn modelId="{AF3C7EC6-EB32-4E2F-AB81-B1C03A2C8153}" srcId="{24C9E736-C0FF-46F0-BC53-78C337F52976}" destId="{008F9617-569D-4E50-A685-27C52316CD40}" srcOrd="4" destOrd="0" parTransId="{43EB61A2-EF95-4BCE-9983-A8FAF0AD47A6}" sibTransId="{66255D53-CCEC-46E5-8D31-2D50E0968AEF}"/>
    <dgm:cxn modelId="{2F13CACE-FA50-471D-9415-B586ACD99DA5}" type="presOf" srcId="{FDD7A9EF-1E6D-4EF2-A859-60D279376C59}" destId="{449D509C-9CB3-425B-B67C-73150C5B528C}" srcOrd="0" destOrd="0" presId="urn:microsoft.com/office/officeart/2005/8/layout/lProcess2"/>
    <dgm:cxn modelId="{058EB0D7-91E7-46A8-ACDE-49C4B65E9370}" type="presOf" srcId="{C1BC1B24-0666-42BD-A606-0A443E4A7D87}" destId="{B4A8F28D-7D32-4E8C-A38C-688C6047471B}" srcOrd="0" destOrd="0" presId="urn:microsoft.com/office/officeart/2005/8/layout/lProcess2"/>
    <dgm:cxn modelId="{1F7E95D9-5097-4C6F-B6E2-333D976BA4DB}" srcId="{24C9E736-C0FF-46F0-BC53-78C337F52976}" destId="{8531CA9F-B51E-4B06-8AB0-C066BF524095}" srcOrd="2" destOrd="0" parTransId="{2FB6C49C-C3BF-47F1-91AF-82B5D98F3615}" sibTransId="{F4ED87CC-5679-4EEF-9475-DFFEB2D807CC}"/>
    <dgm:cxn modelId="{33501ADB-36B8-414A-9461-4477031FFF45}" type="presOf" srcId="{A5E0392F-F636-4334-ADA7-87F3292E9EA0}" destId="{69E271AC-1FC0-42BA-ACBA-CF749EC409D6}" srcOrd="0" destOrd="0" presId="urn:microsoft.com/office/officeart/2005/8/layout/lProcess2"/>
    <dgm:cxn modelId="{942F28DD-3BAB-4047-B038-26C9385F50C3}" type="presOf" srcId="{3514C6C5-80AC-41CF-8893-A097AE77D009}" destId="{AFBBF087-6A9E-458E-A42F-5BE059D6CDB7}" srcOrd="0" destOrd="0" presId="urn:microsoft.com/office/officeart/2005/8/layout/lProcess2"/>
    <dgm:cxn modelId="{E42CB1EA-A68E-40E7-8B71-A0AD0F1B2E30}" srcId="{FDD7A9EF-1E6D-4EF2-A859-60D279376C59}" destId="{BBDFD63B-B9EF-4E13-A6B1-0F8916B94677}" srcOrd="3" destOrd="0" parTransId="{54BF71EE-93F2-4259-B866-35CA69F5B3D6}" sibTransId="{F7A42FB2-545A-471A-ABCF-116DC2CE98E6}"/>
    <dgm:cxn modelId="{7F8A01EC-37C8-4D87-BAEE-C2C30DD22C12}" type="presOf" srcId="{A2EA8244-B384-430F-AA77-41A63935A070}" destId="{28339DB8-7A53-40E4-90F7-EA6FBC1080FF}" srcOrd="0" destOrd="0" presId="urn:microsoft.com/office/officeart/2005/8/layout/lProcess2"/>
    <dgm:cxn modelId="{82600FEF-7568-48C9-99EB-7817442201DB}" type="presOf" srcId="{8EAFCA83-87C9-48E1-819B-BEAA752F3B0C}" destId="{5BD0FD2F-FFBD-4BB7-B43C-DEFFCF9C9D8C}" srcOrd="0" destOrd="0" presId="urn:microsoft.com/office/officeart/2005/8/layout/lProcess2"/>
    <dgm:cxn modelId="{99198EF4-62BB-4BA7-A483-B03DA962BA89}" type="presOf" srcId="{7ACE709D-DBB4-4097-A36C-EDFCBADC32BC}" destId="{E84845C6-4038-41BF-9FBF-ED85F82FAEC7}" srcOrd="0" destOrd="0" presId="urn:microsoft.com/office/officeart/2005/8/layout/lProcess2"/>
    <dgm:cxn modelId="{64DEFFF7-6FA2-4253-BD5E-8C556453EE89}" srcId="{24C9E736-C0FF-46F0-BC53-78C337F52976}" destId="{A2EA8244-B384-430F-AA77-41A63935A070}" srcOrd="1" destOrd="0" parTransId="{EAE63FDC-1683-4B55-A88A-D2968065C77B}" sibTransId="{131AA542-4797-4713-8DAB-575E1C5822FC}"/>
    <dgm:cxn modelId="{EE6F57FB-025F-4BE5-B9EA-AF2BAA38A055}" type="presOf" srcId="{7FB283ED-0F41-4B6F-AA36-6B0F0F6A0F97}" destId="{AC9BB069-307B-4542-A18B-8B3C29B9F652}" srcOrd="0" destOrd="0" presId="urn:microsoft.com/office/officeart/2005/8/layout/lProcess2"/>
    <dgm:cxn modelId="{E1D6285B-7A82-4C79-92B4-15444A9ECC29}" type="presParOf" srcId="{65EB08CC-0CEB-4F0F-9C8C-C0DD5B5A1290}" destId="{04E061C3-D703-45D8-9ADC-0E973D004589}" srcOrd="0" destOrd="0" presId="urn:microsoft.com/office/officeart/2005/8/layout/lProcess2"/>
    <dgm:cxn modelId="{9655F4F4-D920-4A7B-8236-E69227CEDAB2}" type="presParOf" srcId="{04E061C3-D703-45D8-9ADC-0E973D004589}" destId="{AFBBF087-6A9E-458E-A42F-5BE059D6CDB7}" srcOrd="0" destOrd="0" presId="urn:microsoft.com/office/officeart/2005/8/layout/lProcess2"/>
    <dgm:cxn modelId="{715E9CB3-72A2-4589-B140-3D755349C7E1}" type="presParOf" srcId="{04E061C3-D703-45D8-9ADC-0E973D004589}" destId="{DAEFCF0E-B22C-430F-BB40-0A5AA1EB1CF1}" srcOrd="1" destOrd="0" presId="urn:microsoft.com/office/officeart/2005/8/layout/lProcess2"/>
    <dgm:cxn modelId="{90B438ED-A05C-4092-9E68-7E22B7FD1656}" type="presParOf" srcId="{04E061C3-D703-45D8-9ADC-0E973D004589}" destId="{EB912E8F-6385-4197-A7B7-4638836D1DA3}" srcOrd="2" destOrd="0" presId="urn:microsoft.com/office/officeart/2005/8/layout/lProcess2"/>
    <dgm:cxn modelId="{A8CBC183-2684-4206-A317-0566D1F43A47}" type="presParOf" srcId="{EB912E8F-6385-4197-A7B7-4638836D1DA3}" destId="{E802FA5E-F1F1-43FE-A3E0-58EBF2EA3DF4}" srcOrd="0" destOrd="0" presId="urn:microsoft.com/office/officeart/2005/8/layout/lProcess2"/>
    <dgm:cxn modelId="{715B3352-FA1F-47F0-B0E5-77B32B873FAB}" type="presParOf" srcId="{E802FA5E-F1F1-43FE-A3E0-58EBF2EA3DF4}" destId="{C8BC26FE-D64A-4713-8CB5-F1C5510167FF}" srcOrd="0" destOrd="0" presId="urn:microsoft.com/office/officeart/2005/8/layout/lProcess2"/>
    <dgm:cxn modelId="{1977FB89-DFBD-4E0C-9428-73655AF5B480}" type="presParOf" srcId="{E802FA5E-F1F1-43FE-A3E0-58EBF2EA3DF4}" destId="{90337065-3E2C-429A-84CF-F2520F18174C}" srcOrd="1" destOrd="0" presId="urn:microsoft.com/office/officeart/2005/8/layout/lProcess2"/>
    <dgm:cxn modelId="{63EC4325-06EC-477B-9E98-435A52F50E03}" type="presParOf" srcId="{E802FA5E-F1F1-43FE-A3E0-58EBF2EA3DF4}" destId="{AE9CFF2C-7BA6-4310-A84E-F40C40055E50}" srcOrd="2" destOrd="0" presId="urn:microsoft.com/office/officeart/2005/8/layout/lProcess2"/>
    <dgm:cxn modelId="{4BDF811F-7CC9-4831-A8D6-63642C1294CD}" type="presParOf" srcId="{E802FA5E-F1F1-43FE-A3E0-58EBF2EA3DF4}" destId="{201AE6C3-3D0F-4D1A-81AF-6A696F4AD24D}" srcOrd="3" destOrd="0" presId="urn:microsoft.com/office/officeart/2005/8/layout/lProcess2"/>
    <dgm:cxn modelId="{BE546087-FEC0-4002-87E6-6D109353996F}" type="presParOf" srcId="{E802FA5E-F1F1-43FE-A3E0-58EBF2EA3DF4}" destId="{5E9F8059-7214-4D63-854D-63D3538AF80F}" srcOrd="4" destOrd="0" presId="urn:microsoft.com/office/officeart/2005/8/layout/lProcess2"/>
    <dgm:cxn modelId="{2E68977F-F233-42DB-A7A7-7BDA9C7720F7}" type="presParOf" srcId="{E802FA5E-F1F1-43FE-A3E0-58EBF2EA3DF4}" destId="{85A29C0D-BE9A-4661-AAED-F2FBDC7576E9}" srcOrd="5" destOrd="0" presId="urn:microsoft.com/office/officeart/2005/8/layout/lProcess2"/>
    <dgm:cxn modelId="{75F6CE54-AFC4-44C5-B1A3-EF9472B01760}" type="presParOf" srcId="{E802FA5E-F1F1-43FE-A3E0-58EBF2EA3DF4}" destId="{E0267A6C-A9AD-4C30-A4C0-9C2640103B2E}" srcOrd="6" destOrd="0" presId="urn:microsoft.com/office/officeart/2005/8/layout/lProcess2"/>
    <dgm:cxn modelId="{CDE6F8E1-D6F9-4F17-8E8E-4D3BEF20BE4C}" type="presParOf" srcId="{E802FA5E-F1F1-43FE-A3E0-58EBF2EA3DF4}" destId="{2C705A28-73E3-40D6-8FB5-B237B038A814}" srcOrd="7" destOrd="0" presId="urn:microsoft.com/office/officeart/2005/8/layout/lProcess2"/>
    <dgm:cxn modelId="{FF7A2740-3CD6-4B09-8CDA-D695F535E370}" type="presParOf" srcId="{E802FA5E-F1F1-43FE-A3E0-58EBF2EA3DF4}" destId="{328E64EA-E85F-4759-811C-D349A0D9329B}" srcOrd="8" destOrd="0" presId="urn:microsoft.com/office/officeart/2005/8/layout/lProcess2"/>
    <dgm:cxn modelId="{E32AC96C-1269-4C70-9617-5EC2FC2E31A7}" type="presParOf" srcId="{E802FA5E-F1F1-43FE-A3E0-58EBF2EA3DF4}" destId="{BB5B169C-40C2-4476-A69F-B93BE4C91BE5}" srcOrd="9" destOrd="0" presId="urn:microsoft.com/office/officeart/2005/8/layout/lProcess2"/>
    <dgm:cxn modelId="{DB25D6BB-F530-467A-BEF2-16F4C5CC2BFA}" type="presParOf" srcId="{E802FA5E-F1F1-43FE-A3E0-58EBF2EA3DF4}" destId="{D3EA0DAE-862F-4167-BEA7-88FF85F4F4F2}" srcOrd="10" destOrd="0" presId="urn:microsoft.com/office/officeart/2005/8/layout/lProcess2"/>
    <dgm:cxn modelId="{A5BAE3DD-A51C-4EA7-AD72-127D34F99320}" type="presParOf" srcId="{E802FA5E-F1F1-43FE-A3E0-58EBF2EA3DF4}" destId="{14237509-BB18-40ED-84FD-0210D1092390}" srcOrd="11" destOrd="0" presId="urn:microsoft.com/office/officeart/2005/8/layout/lProcess2"/>
    <dgm:cxn modelId="{2637EB6E-E422-4624-9FB3-765D8004CC1F}" type="presParOf" srcId="{E802FA5E-F1F1-43FE-A3E0-58EBF2EA3DF4}" destId="{CBD9FD79-86FC-408D-86E9-A08904E43B98}" srcOrd="12" destOrd="0" presId="urn:microsoft.com/office/officeart/2005/8/layout/lProcess2"/>
    <dgm:cxn modelId="{9728B20F-C219-41D1-9AE6-AABAE812F646}" type="presParOf" srcId="{E802FA5E-F1F1-43FE-A3E0-58EBF2EA3DF4}" destId="{B3604007-89E9-420C-B7C3-B83861F68F51}" srcOrd="13" destOrd="0" presId="urn:microsoft.com/office/officeart/2005/8/layout/lProcess2"/>
    <dgm:cxn modelId="{BF20D3D7-FEEC-4E1A-AF49-74244C491D54}" type="presParOf" srcId="{E802FA5E-F1F1-43FE-A3E0-58EBF2EA3DF4}" destId="{04C4B3A5-825D-4C32-BE0F-5E5886BB51D5}" srcOrd="14" destOrd="0" presId="urn:microsoft.com/office/officeart/2005/8/layout/lProcess2"/>
    <dgm:cxn modelId="{887142E6-89DA-4672-9FFB-031857B3781E}" type="presParOf" srcId="{65EB08CC-0CEB-4F0F-9C8C-C0DD5B5A1290}" destId="{3B6F8ECD-A83B-405D-86ED-E9447EAB942E}" srcOrd="1" destOrd="0" presId="urn:microsoft.com/office/officeart/2005/8/layout/lProcess2"/>
    <dgm:cxn modelId="{831AB1DF-40D0-4B45-AD15-B7090B37F85D}" type="presParOf" srcId="{65EB08CC-0CEB-4F0F-9C8C-C0DD5B5A1290}" destId="{F824748E-8D10-41BC-A0B4-32742C38352D}" srcOrd="2" destOrd="0" presId="urn:microsoft.com/office/officeart/2005/8/layout/lProcess2"/>
    <dgm:cxn modelId="{37F74D2D-6BA2-48FE-8585-DF795E2346A9}" type="presParOf" srcId="{F824748E-8D10-41BC-A0B4-32742C38352D}" destId="{449D509C-9CB3-425B-B67C-73150C5B528C}" srcOrd="0" destOrd="0" presId="urn:microsoft.com/office/officeart/2005/8/layout/lProcess2"/>
    <dgm:cxn modelId="{B54D9329-CAA3-43F9-B105-BF049B729685}" type="presParOf" srcId="{F824748E-8D10-41BC-A0B4-32742C38352D}" destId="{E382B135-88B8-4B75-8302-22E6958EF312}" srcOrd="1" destOrd="0" presId="urn:microsoft.com/office/officeart/2005/8/layout/lProcess2"/>
    <dgm:cxn modelId="{CA01D490-F6C6-4EC1-8CC7-F2DC6EABC721}" type="presParOf" srcId="{F824748E-8D10-41BC-A0B4-32742C38352D}" destId="{1ADD3E00-6DB5-471F-891A-0B455E316FEA}" srcOrd="2" destOrd="0" presId="urn:microsoft.com/office/officeart/2005/8/layout/lProcess2"/>
    <dgm:cxn modelId="{FC4A4644-16B0-4F99-A977-CF42475F3202}" type="presParOf" srcId="{1ADD3E00-6DB5-471F-891A-0B455E316FEA}" destId="{3781A253-D6E4-4F44-9FFF-E1F187BB01BC}" srcOrd="0" destOrd="0" presId="urn:microsoft.com/office/officeart/2005/8/layout/lProcess2"/>
    <dgm:cxn modelId="{52BCF7DD-401F-4C9F-95CB-F99E14285E7D}" type="presParOf" srcId="{3781A253-D6E4-4F44-9FFF-E1F187BB01BC}" destId="{E43FCB57-53D4-4AD8-836E-E08AEF721BFF}" srcOrd="0" destOrd="0" presId="urn:microsoft.com/office/officeart/2005/8/layout/lProcess2"/>
    <dgm:cxn modelId="{215E5D9D-0D3B-4845-A677-E5DC40EF70D7}" type="presParOf" srcId="{3781A253-D6E4-4F44-9FFF-E1F187BB01BC}" destId="{4A42ACF3-4B88-4683-8269-2C9F59B8244A}" srcOrd="1" destOrd="0" presId="urn:microsoft.com/office/officeart/2005/8/layout/lProcess2"/>
    <dgm:cxn modelId="{540A8A34-4166-4C9D-81B1-180076A093C8}" type="presParOf" srcId="{3781A253-D6E4-4F44-9FFF-E1F187BB01BC}" destId="{B44614AE-FF0B-4C51-B926-AFADE5D7C0CA}" srcOrd="2" destOrd="0" presId="urn:microsoft.com/office/officeart/2005/8/layout/lProcess2"/>
    <dgm:cxn modelId="{4D08F246-1AC5-4A8A-9D82-BD2D98562F3E}" type="presParOf" srcId="{3781A253-D6E4-4F44-9FFF-E1F187BB01BC}" destId="{CDB42B87-851F-4025-80BA-4B4D6F21928B}" srcOrd="3" destOrd="0" presId="urn:microsoft.com/office/officeart/2005/8/layout/lProcess2"/>
    <dgm:cxn modelId="{38A26FB8-9D63-4205-940C-18E6D05C8151}" type="presParOf" srcId="{3781A253-D6E4-4F44-9FFF-E1F187BB01BC}" destId="{E84845C6-4038-41BF-9FBF-ED85F82FAEC7}" srcOrd="4" destOrd="0" presId="urn:microsoft.com/office/officeart/2005/8/layout/lProcess2"/>
    <dgm:cxn modelId="{D85E62AB-A3D6-4136-A8CB-7F9B455ABD78}" type="presParOf" srcId="{3781A253-D6E4-4F44-9FFF-E1F187BB01BC}" destId="{BB76F0AC-1AB4-4AB6-866C-20CDAEE4B0DE}" srcOrd="5" destOrd="0" presId="urn:microsoft.com/office/officeart/2005/8/layout/lProcess2"/>
    <dgm:cxn modelId="{217628DE-9314-4146-AE9A-32487C098203}" type="presParOf" srcId="{3781A253-D6E4-4F44-9FFF-E1F187BB01BC}" destId="{CEF70EB1-1A2D-412E-B2B4-92DD42B9718B}" srcOrd="6" destOrd="0" presId="urn:microsoft.com/office/officeart/2005/8/layout/lProcess2"/>
    <dgm:cxn modelId="{E6E55E9C-F7E7-4771-966D-D888E0B0817D}" type="presParOf" srcId="{3781A253-D6E4-4F44-9FFF-E1F187BB01BC}" destId="{A4294385-24B5-487D-8D58-BD23D10C3C01}" srcOrd="7" destOrd="0" presId="urn:microsoft.com/office/officeart/2005/8/layout/lProcess2"/>
    <dgm:cxn modelId="{AAAA0FFB-225B-41D4-951E-8705D3827777}" type="presParOf" srcId="{3781A253-D6E4-4F44-9FFF-E1F187BB01BC}" destId="{52C441BA-D6BE-4AD1-B594-2C936759110C}" srcOrd="8" destOrd="0" presId="urn:microsoft.com/office/officeart/2005/8/layout/lProcess2"/>
    <dgm:cxn modelId="{9BDD341F-2D1B-4B7B-8EED-F06590D12609}" type="presParOf" srcId="{3781A253-D6E4-4F44-9FFF-E1F187BB01BC}" destId="{CF9BD01B-B192-49C8-B3EF-9A951EDD52EA}" srcOrd="9" destOrd="0" presId="urn:microsoft.com/office/officeart/2005/8/layout/lProcess2"/>
    <dgm:cxn modelId="{F55998DA-93AE-4371-9445-1454A7E3128B}" type="presParOf" srcId="{3781A253-D6E4-4F44-9FFF-E1F187BB01BC}" destId="{2E5CB258-1ADD-47E4-899E-422DE887E78F}" srcOrd="10" destOrd="0" presId="urn:microsoft.com/office/officeart/2005/8/layout/lProcess2"/>
    <dgm:cxn modelId="{5ACD04F6-5A55-42DC-9EDB-A26199029ECD}" type="presParOf" srcId="{3781A253-D6E4-4F44-9FFF-E1F187BB01BC}" destId="{C4A4386F-6639-44A5-962F-A730E7A2D274}" srcOrd="11" destOrd="0" presId="urn:microsoft.com/office/officeart/2005/8/layout/lProcess2"/>
    <dgm:cxn modelId="{D89D76F9-2184-4EF6-81AA-1E796ADBE994}" type="presParOf" srcId="{3781A253-D6E4-4F44-9FFF-E1F187BB01BC}" destId="{69E271AC-1FC0-42BA-ACBA-CF749EC409D6}" srcOrd="12" destOrd="0" presId="urn:microsoft.com/office/officeart/2005/8/layout/lProcess2"/>
    <dgm:cxn modelId="{5D868C1B-850D-4D3D-AA16-A17D09D63FC4}" type="presParOf" srcId="{3781A253-D6E4-4F44-9FFF-E1F187BB01BC}" destId="{C050C2F2-DEC1-4658-8E1E-2A60C6107230}" srcOrd="13" destOrd="0" presId="urn:microsoft.com/office/officeart/2005/8/layout/lProcess2"/>
    <dgm:cxn modelId="{70F1F2CF-D839-4087-BE29-2CA840B6833B}" type="presParOf" srcId="{3781A253-D6E4-4F44-9FFF-E1F187BB01BC}" destId="{B61F573D-0EE0-48AC-9B57-29596CB850C3}" srcOrd="14" destOrd="0" presId="urn:microsoft.com/office/officeart/2005/8/layout/lProcess2"/>
    <dgm:cxn modelId="{1D37F752-4C48-4555-B138-724016A2509D}" type="presParOf" srcId="{65EB08CC-0CEB-4F0F-9C8C-C0DD5B5A1290}" destId="{3BA6F7A7-6359-462B-8B1D-061C9FA7DC72}" srcOrd="3" destOrd="0" presId="urn:microsoft.com/office/officeart/2005/8/layout/lProcess2"/>
    <dgm:cxn modelId="{13216EAF-77B2-439A-9DAF-B5C90CBF5E69}" type="presParOf" srcId="{65EB08CC-0CEB-4F0F-9C8C-C0DD5B5A1290}" destId="{EF5064A1-BA4F-4640-865B-F9DA7DF1F1BB}" srcOrd="4" destOrd="0" presId="urn:microsoft.com/office/officeart/2005/8/layout/lProcess2"/>
    <dgm:cxn modelId="{831E9D85-4333-4710-ACE1-BDF552EFFD81}" type="presParOf" srcId="{EF5064A1-BA4F-4640-865B-F9DA7DF1F1BB}" destId="{AE93773A-22FC-47A7-91C4-CE41407B3AB3}" srcOrd="0" destOrd="0" presId="urn:microsoft.com/office/officeart/2005/8/layout/lProcess2"/>
    <dgm:cxn modelId="{A9FE3EF0-DB09-48F9-9956-766EC035895F}" type="presParOf" srcId="{EF5064A1-BA4F-4640-865B-F9DA7DF1F1BB}" destId="{0BF4B1FA-EDCA-4946-BFEF-BC3D5878C5C7}" srcOrd="1" destOrd="0" presId="urn:microsoft.com/office/officeart/2005/8/layout/lProcess2"/>
    <dgm:cxn modelId="{EA7B3834-D5D4-4BFB-B2CF-C069D8113CEB}" type="presParOf" srcId="{EF5064A1-BA4F-4640-865B-F9DA7DF1F1BB}" destId="{8BC3C4CC-BE0B-4471-861B-1B69451314FF}" srcOrd="2" destOrd="0" presId="urn:microsoft.com/office/officeart/2005/8/layout/lProcess2"/>
    <dgm:cxn modelId="{E37F7391-7875-4133-9680-C2D292AA8702}" type="presParOf" srcId="{8BC3C4CC-BE0B-4471-861B-1B69451314FF}" destId="{3C4976BC-24AC-458C-8708-24D323A16A38}" srcOrd="0" destOrd="0" presId="urn:microsoft.com/office/officeart/2005/8/layout/lProcess2"/>
    <dgm:cxn modelId="{B5E45F73-8A98-47C2-A727-E889232D77FE}" type="presParOf" srcId="{3C4976BC-24AC-458C-8708-24D323A16A38}" destId="{30B00191-B335-4C9F-8673-17D757DB15B7}" srcOrd="0" destOrd="0" presId="urn:microsoft.com/office/officeart/2005/8/layout/lProcess2"/>
    <dgm:cxn modelId="{655F0698-ACE4-4E3B-AE90-F79D818FA681}" type="presParOf" srcId="{3C4976BC-24AC-458C-8708-24D323A16A38}" destId="{2BD745D1-4737-4E60-A1F1-360E99EDA377}" srcOrd="1" destOrd="0" presId="urn:microsoft.com/office/officeart/2005/8/layout/lProcess2"/>
    <dgm:cxn modelId="{8D1EB36B-5E27-4437-A3BB-5188E13E46EF}" type="presParOf" srcId="{3C4976BC-24AC-458C-8708-24D323A16A38}" destId="{28339DB8-7A53-40E4-90F7-EA6FBC1080FF}" srcOrd="2" destOrd="0" presId="urn:microsoft.com/office/officeart/2005/8/layout/lProcess2"/>
    <dgm:cxn modelId="{BB7AE174-68E9-4F54-9EA0-18FE95E828DD}" type="presParOf" srcId="{3C4976BC-24AC-458C-8708-24D323A16A38}" destId="{F5292DBD-9BC5-4443-A34B-E8CD7B0C1F19}" srcOrd="3" destOrd="0" presId="urn:microsoft.com/office/officeart/2005/8/layout/lProcess2"/>
    <dgm:cxn modelId="{409ACF9B-E524-4FBF-A463-EF862DF5ACAE}" type="presParOf" srcId="{3C4976BC-24AC-458C-8708-24D323A16A38}" destId="{10A53A25-BDAB-48E1-98C8-E0D32EEAE626}" srcOrd="4" destOrd="0" presId="urn:microsoft.com/office/officeart/2005/8/layout/lProcess2"/>
    <dgm:cxn modelId="{4D96C0F3-EBAA-4FFA-8ACA-01E9527C970A}" type="presParOf" srcId="{3C4976BC-24AC-458C-8708-24D323A16A38}" destId="{AEC79DEA-C801-4177-88C9-400106E13D0E}" srcOrd="5" destOrd="0" presId="urn:microsoft.com/office/officeart/2005/8/layout/lProcess2"/>
    <dgm:cxn modelId="{5FC49745-C11F-4803-BCB5-3F941BB8E818}" type="presParOf" srcId="{3C4976BC-24AC-458C-8708-24D323A16A38}" destId="{E0015CD8-35C1-42F5-9615-A106C4CD7D3B}" srcOrd="6" destOrd="0" presId="urn:microsoft.com/office/officeart/2005/8/layout/lProcess2"/>
    <dgm:cxn modelId="{035DDB02-4EFC-4986-AEA7-F829AF9ED5DC}" type="presParOf" srcId="{3C4976BC-24AC-458C-8708-24D323A16A38}" destId="{16BB1C64-F5EF-4BB3-85EE-F6996C9C17F5}" srcOrd="7" destOrd="0" presId="urn:microsoft.com/office/officeart/2005/8/layout/lProcess2"/>
    <dgm:cxn modelId="{99E3908C-4427-42D8-89A1-D90612011814}" type="presParOf" srcId="{3C4976BC-24AC-458C-8708-24D323A16A38}" destId="{957ADF1C-A235-4933-87D5-2F136C656FAC}" srcOrd="8" destOrd="0" presId="urn:microsoft.com/office/officeart/2005/8/layout/lProcess2"/>
    <dgm:cxn modelId="{CDB3D553-AB54-49CB-9E20-F1B6202EA60B}" type="presParOf" srcId="{3C4976BC-24AC-458C-8708-24D323A16A38}" destId="{DD2797CE-571E-4ABA-91CF-0AE1B99F92B2}" srcOrd="9" destOrd="0" presId="urn:microsoft.com/office/officeart/2005/8/layout/lProcess2"/>
    <dgm:cxn modelId="{F481C1D2-2694-49A1-AE8E-17DFEAE7F147}" type="presParOf" srcId="{3C4976BC-24AC-458C-8708-24D323A16A38}" destId="{51A91FF2-AF15-4F6B-AD33-E7FF454B8BD0}" srcOrd="10" destOrd="0" presId="urn:microsoft.com/office/officeart/2005/8/layout/lProcess2"/>
    <dgm:cxn modelId="{7CFD5514-3096-40B7-BF06-E3ED54D5F655}" type="presParOf" srcId="{3C4976BC-24AC-458C-8708-24D323A16A38}" destId="{02401144-2087-49E9-8F6F-73F92FB5DC38}" srcOrd="11" destOrd="0" presId="urn:microsoft.com/office/officeart/2005/8/layout/lProcess2"/>
    <dgm:cxn modelId="{2B6A0BC1-4C43-4DE7-A7D2-869C2684DB1E}" type="presParOf" srcId="{3C4976BC-24AC-458C-8708-24D323A16A38}" destId="{608B23C2-375F-48E0-830E-3866802C6733}" srcOrd="12" destOrd="0" presId="urn:microsoft.com/office/officeart/2005/8/layout/lProcess2"/>
    <dgm:cxn modelId="{3DEF7AC4-6D22-47FA-B066-FA139164B300}" type="presParOf" srcId="{3C4976BC-24AC-458C-8708-24D323A16A38}" destId="{79AA6B8C-624C-4A8E-B3A9-2E29E253E6CA}" srcOrd="13" destOrd="0" presId="urn:microsoft.com/office/officeart/2005/8/layout/lProcess2"/>
    <dgm:cxn modelId="{637001B9-B462-4F34-B8BF-44929314D60C}" type="presParOf" srcId="{3C4976BC-24AC-458C-8708-24D323A16A38}" destId="{AC9BB069-307B-4542-A18B-8B3C29B9F652}" srcOrd="14" destOrd="0" presId="urn:microsoft.com/office/officeart/2005/8/layout/lProcess2"/>
    <dgm:cxn modelId="{2B04DC58-69F9-4624-A624-456777D39CB2}" type="presParOf" srcId="{65EB08CC-0CEB-4F0F-9C8C-C0DD5B5A1290}" destId="{20B16BE6-0173-47D4-86D6-2A3A7D32DD91}" srcOrd="5" destOrd="0" presId="urn:microsoft.com/office/officeart/2005/8/layout/lProcess2"/>
    <dgm:cxn modelId="{FB8DF04B-14BB-4A42-BB46-51E1B5B9CB7D}" type="presParOf" srcId="{65EB08CC-0CEB-4F0F-9C8C-C0DD5B5A1290}" destId="{E448A2E1-F053-440D-AC1E-0554D908AAE6}" srcOrd="6" destOrd="0" presId="urn:microsoft.com/office/officeart/2005/8/layout/lProcess2"/>
    <dgm:cxn modelId="{12C4D921-CD57-4A34-B9F5-C35BE1478E43}" type="presParOf" srcId="{E448A2E1-F053-440D-AC1E-0554D908AAE6}" destId="{BA0B503D-E361-4EDF-8919-30F789DC4799}" srcOrd="0" destOrd="0" presId="urn:microsoft.com/office/officeart/2005/8/layout/lProcess2"/>
    <dgm:cxn modelId="{4738B50C-4A8C-4D13-9BD9-6EC5CC5BCD05}" type="presParOf" srcId="{E448A2E1-F053-440D-AC1E-0554D908AAE6}" destId="{5014DCC9-0619-4163-99E5-DF93A8C7B480}" srcOrd="1" destOrd="0" presId="urn:microsoft.com/office/officeart/2005/8/layout/lProcess2"/>
    <dgm:cxn modelId="{E9E87546-A6CA-4709-A82A-1D70D881E5D1}" type="presParOf" srcId="{E448A2E1-F053-440D-AC1E-0554D908AAE6}" destId="{E65BFA71-A38F-4F07-AD10-5A8DFB161797}" srcOrd="2" destOrd="0" presId="urn:microsoft.com/office/officeart/2005/8/layout/lProcess2"/>
    <dgm:cxn modelId="{86F1F2E0-B93E-48A6-B94B-A25B96903F15}" type="presParOf" srcId="{E65BFA71-A38F-4F07-AD10-5A8DFB161797}" destId="{20FC33A2-2F04-45B6-82A9-3F5BD8CF5624}" srcOrd="0" destOrd="0" presId="urn:microsoft.com/office/officeart/2005/8/layout/lProcess2"/>
    <dgm:cxn modelId="{38E882A7-84FA-40B1-B0C3-D33225FF03AD}" type="presParOf" srcId="{20FC33A2-2F04-45B6-82A9-3F5BD8CF5624}" destId="{632C9673-606C-4FEE-86E6-8BE99002D6F1}" srcOrd="0" destOrd="0" presId="urn:microsoft.com/office/officeart/2005/8/layout/lProcess2"/>
    <dgm:cxn modelId="{B222EA8B-C6F6-46E1-AD77-4A6F2360190A}" type="presParOf" srcId="{20FC33A2-2F04-45B6-82A9-3F5BD8CF5624}" destId="{D5335336-3552-42EC-BCFF-74F6D7EFE6FC}" srcOrd="1" destOrd="0" presId="urn:microsoft.com/office/officeart/2005/8/layout/lProcess2"/>
    <dgm:cxn modelId="{62905A72-6514-4975-AB54-032B8E711E2E}" type="presParOf" srcId="{20FC33A2-2F04-45B6-82A9-3F5BD8CF5624}" destId="{794FF419-4F7D-4AE6-8CB3-F69532A713BA}" srcOrd="2" destOrd="0" presId="urn:microsoft.com/office/officeart/2005/8/layout/lProcess2"/>
    <dgm:cxn modelId="{4F17DE3F-DB9A-4FFE-AD85-DF255382C0B5}" type="presParOf" srcId="{20FC33A2-2F04-45B6-82A9-3F5BD8CF5624}" destId="{E442D4D3-2E03-4EB8-A043-9DCF72445D98}" srcOrd="3" destOrd="0" presId="urn:microsoft.com/office/officeart/2005/8/layout/lProcess2"/>
    <dgm:cxn modelId="{04BDDF6C-0BD3-43E4-B1D1-93939A27895A}" type="presParOf" srcId="{20FC33A2-2F04-45B6-82A9-3F5BD8CF5624}" destId="{B7D44216-D381-414E-B7A5-B97155B525F9}" srcOrd="4" destOrd="0" presId="urn:microsoft.com/office/officeart/2005/8/layout/lProcess2"/>
    <dgm:cxn modelId="{ADF31102-D687-4BE2-B9C7-4878B8C02292}" type="presParOf" srcId="{20FC33A2-2F04-45B6-82A9-3F5BD8CF5624}" destId="{F41F7100-41CD-4365-93F9-A0E0C9880E5F}" srcOrd="5" destOrd="0" presId="urn:microsoft.com/office/officeart/2005/8/layout/lProcess2"/>
    <dgm:cxn modelId="{9F0D7906-95C9-4DD1-BB98-C68015806D31}" type="presParOf" srcId="{20FC33A2-2F04-45B6-82A9-3F5BD8CF5624}" destId="{F00164F6-E955-4242-B632-1FE010700F18}" srcOrd="6" destOrd="0" presId="urn:microsoft.com/office/officeart/2005/8/layout/lProcess2"/>
    <dgm:cxn modelId="{7081BEA6-EC6A-4153-958A-9E9C0DF45125}" type="presParOf" srcId="{20FC33A2-2F04-45B6-82A9-3F5BD8CF5624}" destId="{1DD86129-562B-4518-8AEB-DEF04D857354}" srcOrd="7" destOrd="0" presId="urn:microsoft.com/office/officeart/2005/8/layout/lProcess2"/>
    <dgm:cxn modelId="{F4F04899-60DA-44BF-9B4E-7D9538AC1336}" type="presParOf" srcId="{20FC33A2-2F04-45B6-82A9-3F5BD8CF5624}" destId="{5BD0FD2F-FFBD-4BB7-B43C-DEFFCF9C9D8C}" srcOrd="8" destOrd="0" presId="urn:microsoft.com/office/officeart/2005/8/layout/lProcess2"/>
    <dgm:cxn modelId="{7A52E0D9-820B-4A0D-9F74-B0806B5B40E2}" type="presParOf" srcId="{20FC33A2-2F04-45B6-82A9-3F5BD8CF5624}" destId="{0F7C00DB-5E9F-4E4A-BFB0-1AE98D0E13AC}" srcOrd="9" destOrd="0" presId="urn:microsoft.com/office/officeart/2005/8/layout/lProcess2"/>
    <dgm:cxn modelId="{9064FE3B-8362-430F-A46F-465FAEEA5795}" type="presParOf" srcId="{20FC33A2-2F04-45B6-82A9-3F5BD8CF5624}" destId="{17BD4124-CC63-4533-A7E1-DEEBCBC6CBCF}" srcOrd="10" destOrd="0" presId="urn:microsoft.com/office/officeart/2005/8/layout/lProcess2"/>
    <dgm:cxn modelId="{A6A183E8-3385-45A3-B998-FD87F7DEE33A}" type="presParOf" srcId="{20FC33A2-2F04-45B6-82A9-3F5BD8CF5624}" destId="{027B90D4-6717-4DE9-94D8-3E7185E8F65A}" srcOrd="11" destOrd="0" presId="urn:microsoft.com/office/officeart/2005/8/layout/lProcess2"/>
    <dgm:cxn modelId="{FED8286B-1F54-4B45-A80D-1EBC49161A81}" type="presParOf" srcId="{20FC33A2-2F04-45B6-82A9-3F5BD8CF5624}" destId="{B4A8F28D-7D32-4E8C-A38C-688C6047471B}" srcOrd="12" destOrd="0" presId="urn:microsoft.com/office/officeart/2005/8/layout/lProcess2"/>
    <dgm:cxn modelId="{B8B8B212-CFDF-4259-BFA5-6D05CD1DB4E4}" type="presParOf" srcId="{20FC33A2-2F04-45B6-82A9-3F5BD8CF5624}" destId="{96A394E8-4E08-46DD-9344-A56D2B6F93EB}" srcOrd="13" destOrd="0" presId="urn:microsoft.com/office/officeart/2005/8/layout/lProcess2"/>
    <dgm:cxn modelId="{8419437F-340C-4605-BBDE-578D5CCCA624}" type="presParOf" srcId="{20FC33A2-2F04-45B6-82A9-3F5BD8CF5624}" destId="{C9A41458-0928-45FF-B66D-394AAAEC6FD3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noFill/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>
        <a:noFill/>
      </dgm:spPr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Q&amp;A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2C38E11-F680-46E8-A627-9D117C2FC361}">
      <dgm:prSet phldrT="[Text]" phldr="0"/>
      <dgm:spPr/>
      <dgm:t>
        <a:bodyPr/>
        <a:lstStyle/>
        <a:p>
          <a:r>
            <a:rPr lang="nl-BE"/>
            <a:t>Recap from AI/ML talks</a:t>
          </a:r>
          <a:endParaRPr lang="en-US" dirty="0"/>
        </a:p>
      </dgm:t>
    </dgm:pt>
    <dgm:pt modelId="{E75AD92D-B70C-406E-B769-2DD3FDC716F9}" type="parTrans" cxnId="{9E551A98-2A3A-4331-A0A9-76EAAE770354}">
      <dgm:prSet/>
      <dgm:spPr/>
      <dgm:t>
        <a:bodyPr/>
        <a:lstStyle/>
        <a:p>
          <a:endParaRPr lang="en-US"/>
        </a:p>
      </dgm:t>
    </dgm:pt>
    <dgm:pt modelId="{2541D39E-4038-4711-A135-BE19D24E0085}" type="sibTrans" cxnId="{9E551A98-2A3A-4331-A0A9-76EAAE770354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4CE39E83-DA30-4EA2-A986-C9AE73D07698}" type="pres">
      <dgm:prSet presAssocID="{02C38E11-F680-46E8-A627-9D117C2FC3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CC272B2-18E7-47D4-B453-DF7E0FE1F9AE}" type="pres">
      <dgm:prSet presAssocID="{2541D39E-4038-4711-A135-BE19D24E0085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E32171E-AB53-4613-B4FD-A1D779D91602}" type="presOf" srcId="{02C38E11-F680-46E8-A627-9D117C2FC361}" destId="{4CE39E83-DA30-4EA2-A986-C9AE73D07698}" srcOrd="0" destOrd="0" presId="urn:microsoft.com/office/officeart/2005/8/layout/chevron1"/>
    <dgm:cxn modelId="{F9F50121-D2F7-47F5-B8D6-551F8B1F42CB}" srcId="{E43E7EA5-AB13-41EC-A411-1372F8D571DD}" destId="{C16B5BB4-EA19-447F-ADE7-A39380311D37}" srcOrd="4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3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5" destOrd="0" parTransId="{E5B56DF1-D3C1-4804-A317-8A2D3F3C05DA}" sibTransId="{E2F2FF62-E35E-4D6C-97F6-A98E479903CE}"/>
    <dgm:cxn modelId="{9E551A98-2A3A-4331-A0A9-76EAAE770354}" srcId="{E43E7EA5-AB13-41EC-A411-1372F8D571DD}" destId="{02C38E11-F680-46E8-A627-9D117C2FC361}" srcOrd="1" destOrd="0" parTransId="{E75AD92D-B70C-406E-B769-2DD3FDC716F9}" sibTransId="{2541D39E-4038-4711-A135-BE19D24E0085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2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6216813E-D128-4377-A8A0-32BBC358BFD1}" type="presParOf" srcId="{08C8087C-D174-46B8-906B-EC9016BD7713}" destId="{4CE39E83-DA30-4EA2-A986-C9AE73D07698}" srcOrd="2" destOrd="0" presId="urn:microsoft.com/office/officeart/2005/8/layout/chevron1"/>
    <dgm:cxn modelId="{461C562E-02D1-438C-8911-E10A4197D685}" type="presParOf" srcId="{08C8087C-D174-46B8-906B-EC9016BD7713}" destId="{5CC272B2-18E7-47D4-B453-DF7E0FE1F9AE}" srcOrd="3" destOrd="0" presId="urn:microsoft.com/office/officeart/2005/8/layout/chevron1"/>
    <dgm:cxn modelId="{BDA620E2-CAF0-49A5-96A7-067B4A8C3D87}" type="presParOf" srcId="{08C8087C-D174-46B8-906B-EC9016BD7713}" destId="{F810D1F6-846A-42F1-9B90-C53E573D8D3A}" srcOrd="4" destOrd="0" presId="urn:microsoft.com/office/officeart/2005/8/layout/chevron1"/>
    <dgm:cxn modelId="{53530B57-368F-4D9B-A760-0BB1663D7D7C}" type="presParOf" srcId="{08C8087C-D174-46B8-906B-EC9016BD7713}" destId="{66448C72-58EC-4711-9884-1581644A504A}" srcOrd="5" destOrd="0" presId="urn:microsoft.com/office/officeart/2005/8/layout/chevron1"/>
    <dgm:cxn modelId="{726CE47E-A339-4710-A4B4-AC5CB0D1086F}" type="presParOf" srcId="{08C8087C-D174-46B8-906B-EC9016BD7713}" destId="{8AD6871E-A966-4666-A45C-49618A90938D}" srcOrd="6" destOrd="0" presId="urn:microsoft.com/office/officeart/2005/8/layout/chevron1"/>
    <dgm:cxn modelId="{9AB8EFEB-433A-4CF9-8926-AE451FCEA019}" type="presParOf" srcId="{08C8087C-D174-46B8-906B-EC9016BD7713}" destId="{ECE111D6-972D-4CB2-A4F6-236D0197AF6E}" srcOrd="7" destOrd="0" presId="urn:microsoft.com/office/officeart/2005/8/layout/chevron1"/>
    <dgm:cxn modelId="{EAF559C7-B599-4A9D-8CFF-BDD5621816DA}" type="presParOf" srcId="{08C8087C-D174-46B8-906B-EC9016BD7713}" destId="{E76638B0-9186-4B34-A08A-ED2A46157FA6}" srcOrd="8" destOrd="0" presId="urn:microsoft.com/office/officeart/2005/8/layout/chevron1"/>
    <dgm:cxn modelId="{4381C938-120C-4F5B-B8A6-205E817C1AAF}" type="presParOf" srcId="{08C8087C-D174-46B8-906B-EC9016BD7713}" destId="{F96BBEAA-C9D6-44D6-8511-C4DF27E0E077}" srcOrd="9" destOrd="0" presId="urn:microsoft.com/office/officeart/2005/8/layout/chevron1"/>
    <dgm:cxn modelId="{3A76090B-1758-4154-8E6F-003C55580101}" type="presParOf" srcId="{08C8087C-D174-46B8-906B-EC9016BD7713}" destId="{4CB28C03-0756-4528-9913-D630E594685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&amp; Preprocessing</a:t>
          </a:r>
        </a:p>
        <a:p>
          <a:r>
            <a:rPr lang="en-SG" sz="1050" i="0" u="none" dirty="0">
              <a:latin typeface="Aptos" panose="020B0004020202020204" pitchFamily="34" charset="0"/>
            </a:rPr>
            <a:t>How can we standardize data formats and labelling for AI </a:t>
          </a:r>
          <a:r>
            <a:rPr lang="en-SG" sz="1050" i="0" u="none">
              <a:latin typeface="Aptos" panose="020B0004020202020204" pitchFamily="34" charset="0"/>
            </a:rPr>
            <a:t>training?</a:t>
          </a:r>
          <a:endParaRPr lang="en-US" sz="19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Model Development</a:t>
          </a:r>
        </a:p>
        <a:p>
          <a:r>
            <a:rPr lang="en-US" sz="1050" i="0" u="none" dirty="0">
              <a:effectLst/>
              <a:latin typeface="Aptos" panose="020B0004020202020204" pitchFamily="34" charset="0"/>
            </a:rPr>
            <a:t>What types of ML models (e.g., CNNs, RNNs, transformers) are most effective for volcano-seismic data? </a:t>
          </a: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Real-Time Application</a:t>
          </a:r>
        </a:p>
        <a:p>
          <a:r>
            <a:rPr lang="en-US" sz="1050" i="0" u="none" dirty="0">
              <a:latin typeface="Aptos" panose="020B0004020202020204" pitchFamily="34" charset="0"/>
            </a:rPr>
            <a:t>What’s needed to make AI models run in real-time within observatory </a:t>
          </a:r>
          <a:r>
            <a:rPr lang="en-US" sz="1050" i="0" u="none">
              <a:latin typeface="Aptos" panose="020B0004020202020204" pitchFamily="34" charset="0"/>
            </a:rPr>
            <a:t>systems?</a:t>
          </a:r>
          <a:endParaRPr lang="en-US" sz="1050" i="0" u="none" dirty="0">
            <a:latin typeface="Aptos" panose="020B0004020202020204" pitchFamily="34" charset="0"/>
          </a:endParaRP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Interpretability &amp; Trust</a:t>
          </a:r>
        </a:p>
        <a:p>
          <a:r>
            <a:rPr lang="en-US" sz="1050" i="0" u="none" dirty="0">
              <a:latin typeface="Aptos" panose="020B0004020202020204" pitchFamily="34" charset="0"/>
            </a:rPr>
            <a:t>How do we ensure AI predictions are interpretable and reliable for crisis decision-making? </a:t>
          </a: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5744A6BB-AE5D-44D0-8BD3-1CACDFA60C8C}">
      <dgm:prSet phldrT="[Text]" phldr="0" custT="1"/>
      <dgm:spPr/>
      <dgm:t>
        <a:bodyPr/>
        <a:lstStyle/>
        <a:p>
          <a:r>
            <a:rPr lang="nl-BE" sz="1800" b="1" i="0" u="none" dirty="0">
              <a:latin typeface="Aptos" panose="020B0004020202020204" pitchFamily="34" charset="0"/>
            </a:rPr>
            <a:t>Integration &amp; Collaboration</a:t>
          </a:r>
        </a:p>
        <a:p>
          <a:r>
            <a:rPr lang="en-US" sz="1050" b="0" i="0" u="none" dirty="0">
              <a:latin typeface="Aptos" panose="020B0004020202020204" pitchFamily="34" charset="0"/>
            </a:rPr>
            <a:t>How can regional observatories share labeled data and benchmark models collaboratively?</a:t>
          </a:r>
          <a:endParaRPr lang="en-US" sz="1800" b="0" i="0" u="none" dirty="0">
            <a:latin typeface="Aptos" panose="020B0004020202020204" pitchFamily="34" charset="0"/>
          </a:endParaRPr>
        </a:p>
      </dgm:t>
    </dgm:pt>
    <dgm:pt modelId="{21F93C38-3413-4FE9-8730-00033D9383FB}" type="parTrans" cxnId="{E1D46979-8DFE-40D6-91F7-E16D4D238E1B}">
      <dgm:prSet/>
      <dgm:spPr/>
      <dgm:t>
        <a:bodyPr/>
        <a:lstStyle/>
        <a:p>
          <a:endParaRPr lang="en-US"/>
        </a:p>
      </dgm:t>
    </dgm:pt>
    <dgm:pt modelId="{99BAB9B2-A143-467E-8CF6-61A27D9E5AD2}" type="sibTrans" cxnId="{E1D46979-8DFE-40D6-91F7-E16D4D238E1B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5" custLinFactNeighborX="447" custLinFactNeighborY="-10430"/>
      <dgm:spPr/>
    </dgm:pt>
    <dgm:pt modelId="{DAEFCF0E-B22C-430F-BB40-0A5AA1EB1CF1}" type="pres">
      <dgm:prSet presAssocID="{3514C6C5-80AC-41CF-8893-A097AE77D009}" presName="textNode" presStyleLbl="bgShp" presStyleIdx="0" presStyleCnt="5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5"/>
      <dgm:spPr/>
    </dgm:pt>
    <dgm:pt modelId="{DE5C2BAD-13A3-473C-9AC9-F33D68FDBF8A}" type="pres">
      <dgm:prSet presAssocID="{E3F58D64-20F5-4F92-B93A-D33A36D1B6EA}" presName="textNode" presStyleLbl="bgShp" presStyleIdx="1" presStyleCnt="5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5"/>
      <dgm:spPr/>
    </dgm:pt>
    <dgm:pt modelId="{6E51EA95-6F34-4ACE-BA31-8BC3A472E573}" type="pres">
      <dgm:prSet presAssocID="{DEFBF684-E4F7-4A28-A821-E3C81BBF5FDF}" presName="textNode" presStyleLbl="bgShp" presStyleIdx="2" presStyleCnt="5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5"/>
      <dgm:spPr/>
    </dgm:pt>
    <dgm:pt modelId="{2AC5672B-75C8-4CDB-BC1B-0403BA177E40}" type="pres">
      <dgm:prSet presAssocID="{F7B625EA-C0E4-45FA-BA37-C66C154E4DA3}" presName="textNode" presStyleLbl="bgShp" presStyleIdx="3" presStyleCnt="5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  <dgm:pt modelId="{4B916AB5-703E-4AF9-8BCD-ADFCE5B9E28D}" type="pres">
      <dgm:prSet presAssocID="{F7B625EA-C0E4-45FA-BA37-C66C154E4DA3}" presName="aSpace" presStyleCnt="0"/>
      <dgm:spPr/>
    </dgm:pt>
    <dgm:pt modelId="{2710ADE9-0F8F-4DCF-B304-C3ABA17B887A}" type="pres">
      <dgm:prSet presAssocID="{5744A6BB-AE5D-44D0-8BD3-1CACDFA60C8C}" presName="compNode" presStyleCnt="0"/>
      <dgm:spPr/>
    </dgm:pt>
    <dgm:pt modelId="{682236EF-6A97-493F-BE8A-0F06864D9970}" type="pres">
      <dgm:prSet presAssocID="{5744A6BB-AE5D-44D0-8BD3-1CACDFA60C8C}" presName="aNode" presStyleLbl="bgShp" presStyleIdx="4" presStyleCnt="5"/>
      <dgm:spPr/>
    </dgm:pt>
    <dgm:pt modelId="{2BB57A06-30B1-4E34-B0BB-9B1C4BACDE2C}" type="pres">
      <dgm:prSet presAssocID="{5744A6BB-AE5D-44D0-8BD3-1CACDFA60C8C}" presName="textNode" presStyleLbl="bgShp" presStyleIdx="4" presStyleCnt="5"/>
      <dgm:spPr/>
    </dgm:pt>
    <dgm:pt modelId="{450585A5-15DB-4182-AD66-956EFBD5536D}" type="pres">
      <dgm:prSet presAssocID="{5744A6BB-AE5D-44D0-8BD3-1CACDFA60C8C}" presName="compChildNode" presStyleCnt="0"/>
      <dgm:spPr/>
    </dgm:pt>
    <dgm:pt modelId="{B879BD6F-0012-451E-8495-9330AC284806}" type="pres">
      <dgm:prSet presAssocID="{5744A6BB-AE5D-44D0-8BD3-1CACDFA60C8C}" presName="theInnerList" presStyleCnt="0"/>
      <dgm:spPr/>
    </dgm:pt>
  </dgm:ptLst>
  <dgm:cxnLst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FDBC3A33-6955-470E-A3B3-6EB7A1398586}" type="presOf" srcId="{DEFBF684-E4F7-4A28-A821-E3C81BBF5FDF}" destId="{6E51EA95-6F34-4ACE-BA31-8BC3A472E573}" srcOrd="1" destOrd="0" presId="urn:microsoft.com/office/officeart/2005/8/layout/lProcess2"/>
    <dgm:cxn modelId="{24623A3F-DC0E-4D73-9BA8-441AD3EEB6A0}" type="presOf" srcId="{F7B625EA-C0E4-45FA-BA37-C66C154E4DA3}" destId="{B723D3FC-C954-489D-991E-0F15C758C89C}" srcOrd="0" destOrd="0" presId="urn:microsoft.com/office/officeart/2005/8/layout/lProcess2"/>
    <dgm:cxn modelId="{046BD85C-E593-4712-A6A6-5C0B2C63AE7D}" type="presOf" srcId="{5744A6BB-AE5D-44D0-8BD3-1CACDFA60C8C}" destId="{2BB57A06-30B1-4E34-B0BB-9B1C4BACDE2C}" srcOrd="1" destOrd="0" presId="urn:microsoft.com/office/officeart/2005/8/layout/lProcess2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A401CB63-3F30-4B9C-B13B-8A9AE83170E4}" type="presOf" srcId="{3514C6C5-80AC-41CF-8893-A097AE77D009}" destId="{DAEFCF0E-B22C-430F-BB40-0A5AA1EB1CF1}" srcOrd="1" destOrd="0" presId="urn:microsoft.com/office/officeart/2005/8/layout/lProcess2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DFF6BE51-CA86-4298-9CD2-A34EE197C779}" type="presOf" srcId="{DEFBF684-E4F7-4A28-A821-E3C81BBF5FDF}" destId="{3E778CB9-CDFA-4088-80A6-8A915375542A}" srcOrd="0" destOrd="0" presId="urn:microsoft.com/office/officeart/2005/8/layout/lProcess2"/>
    <dgm:cxn modelId="{E1D46979-8DFE-40D6-91F7-E16D4D238E1B}" srcId="{018590CE-716C-4C56-9D2F-19E9E98C5AB0}" destId="{5744A6BB-AE5D-44D0-8BD3-1CACDFA60C8C}" srcOrd="4" destOrd="0" parTransId="{21F93C38-3413-4FE9-8730-00033D9383FB}" sibTransId="{99BAB9B2-A143-467E-8CF6-61A27D9E5AD2}"/>
    <dgm:cxn modelId="{FC0D3982-DB2B-46A3-AA4E-799411026115}" type="presOf" srcId="{F7B625EA-C0E4-45FA-BA37-C66C154E4DA3}" destId="{2AC5672B-75C8-4CDB-BC1B-0403BA177E40}" srcOrd="1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7A79B0D2-1D87-437F-B849-C8570CA8B3AD}" type="presOf" srcId="{E3F58D64-20F5-4F92-B93A-D33A36D1B6EA}" destId="{6726989D-B3AC-459B-9BD4-91ACC427E139}" srcOrd="0" destOrd="0" presId="urn:microsoft.com/office/officeart/2005/8/layout/lProcess2"/>
    <dgm:cxn modelId="{1AF035D3-5D03-42BC-A444-A10986674CF9}" type="presOf" srcId="{3514C6C5-80AC-41CF-8893-A097AE77D009}" destId="{AFBBF087-6A9E-458E-A42F-5BE059D6CDB7}" srcOrd="0" destOrd="0" presId="urn:microsoft.com/office/officeart/2005/8/layout/lProcess2"/>
    <dgm:cxn modelId="{3FBDB3EF-6D43-4765-AF6D-426AE2027026}" type="presOf" srcId="{5744A6BB-AE5D-44D0-8BD3-1CACDFA60C8C}" destId="{682236EF-6A97-493F-BE8A-0F06864D9970}" srcOrd="0" destOrd="0" presId="urn:microsoft.com/office/officeart/2005/8/layout/lProcess2"/>
    <dgm:cxn modelId="{92BFC9EF-EEE1-44C3-BDAA-B753E6140D2F}" type="presOf" srcId="{E3F58D64-20F5-4F92-B93A-D33A36D1B6EA}" destId="{DE5C2BAD-13A3-473C-9AC9-F33D68FDBF8A}" srcOrd="1" destOrd="0" presId="urn:microsoft.com/office/officeart/2005/8/layout/lProcess2"/>
    <dgm:cxn modelId="{C1CD58E2-0EDE-47D3-8D0F-CC0B145EB774}" type="presParOf" srcId="{65EB08CC-0CEB-4F0F-9C8C-C0DD5B5A1290}" destId="{04E061C3-D703-45D8-9ADC-0E973D004589}" srcOrd="0" destOrd="0" presId="urn:microsoft.com/office/officeart/2005/8/layout/lProcess2"/>
    <dgm:cxn modelId="{784C1F2C-64C6-4394-A726-B76D551C1F60}" type="presParOf" srcId="{04E061C3-D703-45D8-9ADC-0E973D004589}" destId="{AFBBF087-6A9E-458E-A42F-5BE059D6CDB7}" srcOrd="0" destOrd="0" presId="urn:microsoft.com/office/officeart/2005/8/layout/lProcess2"/>
    <dgm:cxn modelId="{FDF94A9F-9356-4550-BBC6-8737629D440F}" type="presParOf" srcId="{04E061C3-D703-45D8-9ADC-0E973D004589}" destId="{DAEFCF0E-B22C-430F-BB40-0A5AA1EB1CF1}" srcOrd="1" destOrd="0" presId="urn:microsoft.com/office/officeart/2005/8/layout/lProcess2"/>
    <dgm:cxn modelId="{E96C59D0-8483-4AB6-8BE4-1F5F6D3D4ECE}" type="presParOf" srcId="{04E061C3-D703-45D8-9ADC-0E973D004589}" destId="{EB912E8F-6385-4197-A7B7-4638836D1DA3}" srcOrd="2" destOrd="0" presId="urn:microsoft.com/office/officeart/2005/8/layout/lProcess2"/>
    <dgm:cxn modelId="{B8839B68-1E8A-4BC6-BBD6-D7E4A297A402}" type="presParOf" srcId="{EB912E8F-6385-4197-A7B7-4638836D1DA3}" destId="{E802FA5E-F1F1-43FE-A3E0-58EBF2EA3DF4}" srcOrd="0" destOrd="0" presId="urn:microsoft.com/office/officeart/2005/8/layout/lProcess2"/>
    <dgm:cxn modelId="{1C37CD6A-91BA-4554-8E04-18F6ADBD98BC}" type="presParOf" srcId="{65EB08CC-0CEB-4F0F-9C8C-C0DD5B5A1290}" destId="{3B6F8ECD-A83B-405D-86ED-E9447EAB942E}" srcOrd="1" destOrd="0" presId="urn:microsoft.com/office/officeart/2005/8/layout/lProcess2"/>
    <dgm:cxn modelId="{FCDB4B47-3FF5-4681-9E0D-68A1F0FE48E9}" type="presParOf" srcId="{65EB08CC-0CEB-4F0F-9C8C-C0DD5B5A1290}" destId="{2A26353C-100C-44C4-AAE0-767C97719560}" srcOrd="2" destOrd="0" presId="urn:microsoft.com/office/officeart/2005/8/layout/lProcess2"/>
    <dgm:cxn modelId="{FAB2D5B0-8D56-44B5-88BB-A2A7BDE2DB5C}" type="presParOf" srcId="{2A26353C-100C-44C4-AAE0-767C97719560}" destId="{6726989D-B3AC-459B-9BD4-91ACC427E139}" srcOrd="0" destOrd="0" presId="urn:microsoft.com/office/officeart/2005/8/layout/lProcess2"/>
    <dgm:cxn modelId="{1BCCE075-7D24-4443-B599-205C6F0CBEA7}" type="presParOf" srcId="{2A26353C-100C-44C4-AAE0-767C97719560}" destId="{DE5C2BAD-13A3-473C-9AC9-F33D68FDBF8A}" srcOrd="1" destOrd="0" presId="urn:microsoft.com/office/officeart/2005/8/layout/lProcess2"/>
    <dgm:cxn modelId="{493F4593-1816-4D66-BD85-723E5114AD0C}" type="presParOf" srcId="{2A26353C-100C-44C4-AAE0-767C97719560}" destId="{48FDD12D-1121-4802-B171-D909BB2D95BF}" srcOrd="2" destOrd="0" presId="urn:microsoft.com/office/officeart/2005/8/layout/lProcess2"/>
    <dgm:cxn modelId="{44A1C987-0C94-4AE0-9D49-357D6795668E}" type="presParOf" srcId="{48FDD12D-1121-4802-B171-D909BB2D95BF}" destId="{E2D46620-2D82-4313-9FE3-0B6E749B67B6}" srcOrd="0" destOrd="0" presId="urn:microsoft.com/office/officeart/2005/8/layout/lProcess2"/>
    <dgm:cxn modelId="{EF134893-0146-4F4B-950B-CCF34A40AE3D}" type="presParOf" srcId="{65EB08CC-0CEB-4F0F-9C8C-C0DD5B5A1290}" destId="{3A99BF90-6DA7-45A9-9620-28FA0196B5A4}" srcOrd="3" destOrd="0" presId="urn:microsoft.com/office/officeart/2005/8/layout/lProcess2"/>
    <dgm:cxn modelId="{E04A6A4D-35F4-46EF-A157-EF6F34477073}" type="presParOf" srcId="{65EB08CC-0CEB-4F0F-9C8C-C0DD5B5A1290}" destId="{9AE8FC89-FDF0-49BB-8976-57D569CB5DDB}" srcOrd="4" destOrd="0" presId="urn:microsoft.com/office/officeart/2005/8/layout/lProcess2"/>
    <dgm:cxn modelId="{B324C832-8655-495E-BA7B-8F27F28D24FE}" type="presParOf" srcId="{9AE8FC89-FDF0-49BB-8976-57D569CB5DDB}" destId="{3E778CB9-CDFA-4088-80A6-8A915375542A}" srcOrd="0" destOrd="0" presId="urn:microsoft.com/office/officeart/2005/8/layout/lProcess2"/>
    <dgm:cxn modelId="{7C282CF2-F1AA-4407-A95F-A42A4B8F2413}" type="presParOf" srcId="{9AE8FC89-FDF0-49BB-8976-57D569CB5DDB}" destId="{6E51EA95-6F34-4ACE-BA31-8BC3A472E573}" srcOrd="1" destOrd="0" presId="urn:microsoft.com/office/officeart/2005/8/layout/lProcess2"/>
    <dgm:cxn modelId="{06D89184-3E43-40F3-A975-51F7CFF36514}" type="presParOf" srcId="{9AE8FC89-FDF0-49BB-8976-57D569CB5DDB}" destId="{855BBB08-9A07-4FAB-A3EE-B63C2CDBA83E}" srcOrd="2" destOrd="0" presId="urn:microsoft.com/office/officeart/2005/8/layout/lProcess2"/>
    <dgm:cxn modelId="{0AD391EE-80C7-49B3-911B-54E3546087AC}" type="presParOf" srcId="{855BBB08-9A07-4FAB-A3EE-B63C2CDBA83E}" destId="{4359532F-21AF-4E38-B96A-70AAF6B82449}" srcOrd="0" destOrd="0" presId="urn:microsoft.com/office/officeart/2005/8/layout/lProcess2"/>
    <dgm:cxn modelId="{C3A997B3-BB32-4C59-B6E9-FED51E89E494}" type="presParOf" srcId="{65EB08CC-0CEB-4F0F-9C8C-C0DD5B5A1290}" destId="{2DB44B15-74DF-4441-8D97-F91436DE9F24}" srcOrd="5" destOrd="0" presId="urn:microsoft.com/office/officeart/2005/8/layout/lProcess2"/>
    <dgm:cxn modelId="{FEE7EF59-1F90-4FA7-B939-C049EE2393C2}" type="presParOf" srcId="{65EB08CC-0CEB-4F0F-9C8C-C0DD5B5A1290}" destId="{4E3EC085-D583-4A0B-9ED7-BC3299247279}" srcOrd="6" destOrd="0" presId="urn:microsoft.com/office/officeart/2005/8/layout/lProcess2"/>
    <dgm:cxn modelId="{FD4ABEC2-B40C-455A-9C2F-DBBE7BB13486}" type="presParOf" srcId="{4E3EC085-D583-4A0B-9ED7-BC3299247279}" destId="{B723D3FC-C954-489D-991E-0F15C758C89C}" srcOrd="0" destOrd="0" presId="urn:microsoft.com/office/officeart/2005/8/layout/lProcess2"/>
    <dgm:cxn modelId="{E52E80AB-A804-4956-AD19-A741FAAA8E35}" type="presParOf" srcId="{4E3EC085-D583-4A0B-9ED7-BC3299247279}" destId="{2AC5672B-75C8-4CDB-BC1B-0403BA177E40}" srcOrd="1" destOrd="0" presId="urn:microsoft.com/office/officeart/2005/8/layout/lProcess2"/>
    <dgm:cxn modelId="{2D63DC5F-D0C2-45C2-8569-C2B9FB197825}" type="presParOf" srcId="{4E3EC085-D583-4A0B-9ED7-BC3299247279}" destId="{22D4A354-1B85-4239-8F5C-F90EC92F27F4}" srcOrd="2" destOrd="0" presId="urn:microsoft.com/office/officeart/2005/8/layout/lProcess2"/>
    <dgm:cxn modelId="{A7DB9474-70A8-43A3-9EE0-54047C2B1AB9}" type="presParOf" srcId="{22D4A354-1B85-4239-8F5C-F90EC92F27F4}" destId="{E170848D-1909-4DD0-AB78-786DCFFDED28}" srcOrd="0" destOrd="0" presId="urn:microsoft.com/office/officeart/2005/8/layout/lProcess2"/>
    <dgm:cxn modelId="{E04E9330-3DD4-48E5-8C1F-AD780028C828}" type="presParOf" srcId="{65EB08CC-0CEB-4F0F-9C8C-C0DD5B5A1290}" destId="{4B916AB5-703E-4AF9-8BCD-ADFCE5B9E28D}" srcOrd="7" destOrd="0" presId="urn:microsoft.com/office/officeart/2005/8/layout/lProcess2"/>
    <dgm:cxn modelId="{CE10771B-D4BC-4408-A60E-EF87CA312E8E}" type="presParOf" srcId="{65EB08CC-0CEB-4F0F-9C8C-C0DD5B5A1290}" destId="{2710ADE9-0F8F-4DCF-B304-C3ABA17B887A}" srcOrd="8" destOrd="0" presId="urn:microsoft.com/office/officeart/2005/8/layout/lProcess2"/>
    <dgm:cxn modelId="{3B871571-DE03-4E8D-8EED-8C63083EFE0A}" type="presParOf" srcId="{2710ADE9-0F8F-4DCF-B304-C3ABA17B887A}" destId="{682236EF-6A97-493F-BE8A-0F06864D9970}" srcOrd="0" destOrd="0" presId="urn:microsoft.com/office/officeart/2005/8/layout/lProcess2"/>
    <dgm:cxn modelId="{A2872043-6648-4A8C-861A-B886BF777C78}" type="presParOf" srcId="{2710ADE9-0F8F-4DCF-B304-C3ABA17B887A}" destId="{2BB57A06-30B1-4E34-B0BB-9B1C4BACDE2C}" srcOrd="1" destOrd="0" presId="urn:microsoft.com/office/officeart/2005/8/layout/lProcess2"/>
    <dgm:cxn modelId="{FBBD9EDE-8632-4F9D-BE4B-99A5491CCBD7}" type="presParOf" srcId="{2710ADE9-0F8F-4DCF-B304-C3ABA17B887A}" destId="{450585A5-15DB-4182-AD66-956EFBD5536D}" srcOrd="2" destOrd="0" presId="urn:microsoft.com/office/officeart/2005/8/layout/lProcess2"/>
    <dgm:cxn modelId="{69C2BB8E-A7E4-4E01-9526-C21FD64E8B93}" type="presParOf" srcId="{450585A5-15DB-4182-AD66-956EFBD5536D}" destId="{B879BD6F-0012-451E-8495-9330AC28480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noFill/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>
        <a:noFill/>
      </dgm:spPr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>
        <a:noFill/>
      </dgm:spPr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Q&amp;A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2C38E11-F680-46E8-A627-9D117C2FC361}">
      <dgm:prSet phldrT="[Text]" phldr="0"/>
      <dgm:spPr/>
      <dgm:t>
        <a:bodyPr/>
        <a:lstStyle/>
        <a:p>
          <a:r>
            <a:rPr lang="nl-BE"/>
            <a:t>Recap from AI/ML talks</a:t>
          </a:r>
          <a:endParaRPr lang="en-US" dirty="0"/>
        </a:p>
      </dgm:t>
    </dgm:pt>
    <dgm:pt modelId="{E75AD92D-B70C-406E-B769-2DD3FDC716F9}" type="parTrans" cxnId="{9E551A98-2A3A-4331-A0A9-76EAAE770354}">
      <dgm:prSet/>
      <dgm:spPr/>
      <dgm:t>
        <a:bodyPr/>
        <a:lstStyle/>
        <a:p>
          <a:endParaRPr lang="en-US"/>
        </a:p>
      </dgm:t>
    </dgm:pt>
    <dgm:pt modelId="{2541D39E-4038-4711-A135-BE19D24E0085}" type="sibTrans" cxnId="{9E551A98-2A3A-4331-A0A9-76EAAE770354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4CE39E83-DA30-4EA2-A986-C9AE73D07698}" type="pres">
      <dgm:prSet presAssocID="{02C38E11-F680-46E8-A627-9D117C2FC3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CC272B2-18E7-47D4-B453-DF7E0FE1F9AE}" type="pres">
      <dgm:prSet presAssocID="{2541D39E-4038-4711-A135-BE19D24E0085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E32171E-AB53-4613-B4FD-A1D779D91602}" type="presOf" srcId="{02C38E11-F680-46E8-A627-9D117C2FC361}" destId="{4CE39E83-DA30-4EA2-A986-C9AE73D07698}" srcOrd="0" destOrd="0" presId="urn:microsoft.com/office/officeart/2005/8/layout/chevron1"/>
    <dgm:cxn modelId="{F9F50121-D2F7-47F5-B8D6-551F8B1F42CB}" srcId="{E43E7EA5-AB13-41EC-A411-1372F8D571DD}" destId="{C16B5BB4-EA19-447F-ADE7-A39380311D37}" srcOrd="4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3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5" destOrd="0" parTransId="{E5B56DF1-D3C1-4804-A317-8A2D3F3C05DA}" sibTransId="{E2F2FF62-E35E-4D6C-97F6-A98E479903CE}"/>
    <dgm:cxn modelId="{9E551A98-2A3A-4331-A0A9-76EAAE770354}" srcId="{E43E7EA5-AB13-41EC-A411-1372F8D571DD}" destId="{02C38E11-F680-46E8-A627-9D117C2FC361}" srcOrd="1" destOrd="0" parTransId="{E75AD92D-B70C-406E-B769-2DD3FDC716F9}" sibTransId="{2541D39E-4038-4711-A135-BE19D24E0085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2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6216813E-D128-4377-A8A0-32BBC358BFD1}" type="presParOf" srcId="{08C8087C-D174-46B8-906B-EC9016BD7713}" destId="{4CE39E83-DA30-4EA2-A986-C9AE73D07698}" srcOrd="2" destOrd="0" presId="urn:microsoft.com/office/officeart/2005/8/layout/chevron1"/>
    <dgm:cxn modelId="{461C562E-02D1-438C-8911-E10A4197D685}" type="presParOf" srcId="{08C8087C-D174-46B8-906B-EC9016BD7713}" destId="{5CC272B2-18E7-47D4-B453-DF7E0FE1F9AE}" srcOrd="3" destOrd="0" presId="urn:microsoft.com/office/officeart/2005/8/layout/chevron1"/>
    <dgm:cxn modelId="{BDA620E2-CAF0-49A5-96A7-067B4A8C3D87}" type="presParOf" srcId="{08C8087C-D174-46B8-906B-EC9016BD7713}" destId="{F810D1F6-846A-42F1-9B90-C53E573D8D3A}" srcOrd="4" destOrd="0" presId="urn:microsoft.com/office/officeart/2005/8/layout/chevron1"/>
    <dgm:cxn modelId="{53530B57-368F-4D9B-A760-0BB1663D7D7C}" type="presParOf" srcId="{08C8087C-D174-46B8-906B-EC9016BD7713}" destId="{66448C72-58EC-4711-9884-1581644A504A}" srcOrd="5" destOrd="0" presId="urn:microsoft.com/office/officeart/2005/8/layout/chevron1"/>
    <dgm:cxn modelId="{726CE47E-A339-4710-A4B4-AC5CB0D1086F}" type="presParOf" srcId="{08C8087C-D174-46B8-906B-EC9016BD7713}" destId="{8AD6871E-A966-4666-A45C-49618A90938D}" srcOrd="6" destOrd="0" presId="urn:microsoft.com/office/officeart/2005/8/layout/chevron1"/>
    <dgm:cxn modelId="{9AB8EFEB-433A-4CF9-8926-AE451FCEA019}" type="presParOf" srcId="{08C8087C-D174-46B8-906B-EC9016BD7713}" destId="{ECE111D6-972D-4CB2-A4F6-236D0197AF6E}" srcOrd="7" destOrd="0" presId="urn:microsoft.com/office/officeart/2005/8/layout/chevron1"/>
    <dgm:cxn modelId="{EAF559C7-B599-4A9D-8CFF-BDD5621816DA}" type="presParOf" srcId="{08C8087C-D174-46B8-906B-EC9016BD7713}" destId="{E76638B0-9186-4B34-A08A-ED2A46157FA6}" srcOrd="8" destOrd="0" presId="urn:microsoft.com/office/officeart/2005/8/layout/chevron1"/>
    <dgm:cxn modelId="{4381C938-120C-4F5B-B8A6-205E817C1AAF}" type="presParOf" srcId="{08C8087C-D174-46B8-906B-EC9016BD7713}" destId="{F96BBEAA-C9D6-44D6-8511-C4DF27E0E077}" srcOrd="9" destOrd="0" presId="urn:microsoft.com/office/officeart/2005/8/layout/chevron1"/>
    <dgm:cxn modelId="{3A76090B-1758-4154-8E6F-003C55580101}" type="presParOf" srcId="{08C8087C-D174-46B8-906B-EC9016BD7713}" destId="{4CB28C03-0756-4528-9913-D630E594685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noFill/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>
        <a:noFill/>
      </dgm:spPr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>
        <a:noFill/>
      </dgm:spPr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Q&amp;A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2C38E11-F680-46E8-A627-9D117C2FC361}">
      <dgm:prSet phldrT="[Text]" phldr="0"/>
      <dgm:spPr/>
      <dgm:t>
        <a:bodyPr/>
        <a:lstStyle/>
        <a:p>
          <a:r>
            <a:rPr lang="nl-BE"/>
            <a:t>Recap from AI/ML talks</a:t>
          </a:r>
          <a:endParaRPr lang="en-US" dirty="0"/>
        </a:p>
      </dgm:t>
    </dgm:pt>
    <dgm:pt modelId="{E75AD92D-B70C-406E-B769-2DD3FDC716F9}" type="parTrans" cxnId="{9E551A98-2A3A-4331-A0A9-76EAAE770354}">
      <dgm:prSet/>
      <dgm:spPr/>
      <dgm:t>
        <a:bodyPr/>
        <a:lstStyle/>
        <a:p>
          <a:endParaRPr lang="en-US"/>
        </a:p>
      </dgm:t>
    </dgm:pt>
    <dgm:pt modelId="{2541D39E-4038-4711-A135-BE19D24E0085}" type="sibTrans" cxnId="{9E551A98-2A3A-4331-A0A9-76EAAE770354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4CE39E83-DA30-4EA2-A986-C9AE73D07698}" type="pres">
      <dgm:prSet presAssocID="{02C38E11-F680-46E8-A627-9D117C2FC3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CC272B2-18E7-47D4-B453-DF7E0FE1F9AE}" type="pres">
      <dgm:prSet presAssocID="{2541D39E-4038-4711-A135-BE19D24E0085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E32171E-AB53-4613-B4FD-A1D779D91602}" type="presOf" srcId="{02C38E11-F680-46E8-A627-9D117C2FC361}" destId="{4CE39E83-DA30-4EA2-A986-C9AE73D07698}" srcOrd="0" destOrd="0" presId="urn:microsoft.com/office/officeart/2005/8/layout/chevron1"/>
    <dgm:cxn modelId="{F9F50121-D2F7-47F5-B8D6-551F8B1F42CB}" srcId="{E43E7EA5-AB13-41EC-A411-1372F8D571DD}" destId="{C16B5BB4-EA19-447F-ADE7-A39380311D37}" srcOrd="4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3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5" destOrd="0" parTransId="{E5B56DF1-D3C1-4804-A317-8A2D3F3C05DA}" sibTransId="{E2F2FF62-E35E-4D6C-97F6-A98E479903CE}"/>
    <dgm:cxn modelId="{9E551A98-2A3A-4331-A0A9-76EAAE770354}" srcId="{E43E7EA5-AB13-41EC-A411-1372F8D571DD}" destId="{02C38E11-F680-46E8-A627-9D117C2FC361}" srcOrd="1" destOrd="0" parTransId="{E75AD92D-B70C-406E-B769-2DD3FDC716F9}" sibTransId="{2541D39E-4038-4711-A135-BE19D24E0085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2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6216813E-D128-4377-A8A0-32BBC358BFD1}" type="presParOf" srcId="{08C8087C-D174-46B8-906B-EC9016BD7713}" destId="{4CE39E83-DA30-4EA2-A986-C9AE73D07698}" srcOrd="2" destOrd="0" presId="urn:microsoft.com/office/officeart/2005/8/layout/chevron1"/>
    <dgm:cxn modelId="{461C562E-02D1-438C-8911-E10A4197D685}" type="presParOf" srcId="{08C8087C-D174-46B8-906B-EC9016BD7713}" destId="{5CC272B2-18E7-47D4-B453-DF7E0FE1F9AE}" srcOrd="3" destOrd="0" presId="urn:microsoft.com/office/officeart/2005/8/layout/chevron1"/>
    <dgm:cxn modelId="{BDA620E2-CAF0-49A5-96A7-067B4A8C3D87}" type="presParOf" srcId="{08C8087C-D174-46B8-906B-EC9016BD7713}" destId="{F810D1F6-846A-42F1-9B90-C53E573D8D3A}" srcOrd="4" destOrd="0" presId="urn:microsoft.com/office/officeart/2005/8/layout/chevron1"/>
    <dgm:cxn modelId="{53530B57-368F-4D9B-A760-0BB1663D7D7C}" type="presParOf" srcId="{08C8087C-D174-46B8-906B-EC9016BD7713}" destId="{66448C72-58EC-4711-9884-1581644A504A}" srcOrd="5" destOrd="0" presId="urn:microsoft.com/office/officeart/2005/8/layout/chevron1"/>
    <dgm:cxn modelId="{726CE47E-A339-4710-A4B4-AC5CB0D1086F}" type="presParOf" srcId="{08C8087C-D174-46B8-906B-EC9016BD7713}" destId="{8AD6871E-A966-4666-A45C-49618A90938D}" srcOrd="6" destOrd="0" presId="urn:microsoft.com/office/officeart/2005/8/layout/chevron1"/>
    <dgm:cxn modelId="{9AB8EFEB-433A-4CF9-8926-AE451FCEA019}" type="presParOf" srcId="{08C8087C-D174-46B8-906B-EC9016BD7713}" destId="{ECE111D6-972D-4CB2-A4F6-236D0197AF6E}" srcOrd="7" destOrd="0" presId="urn:microsoft.com/office/officeart/2005/8/layout/chevron1"/>
    <dgm:cxn modelId="{EAF559C7-B599-4A9D-8CFF-BDD5621816DA}" type="presParOf" srcId="{08C8087C-D174-46B8-906B-EC9016BD7713}" destId="{E76638B0-9186-4B34-A08A-ED2A46157FA6}" srcOrd="8" destOrd="0" presId="urn:microsoft.com/office/officeart/2005/8/layout/chevron1"/>
    <dgm:cxn modelId="{4381C938-120C-4F5B-B8A6-205E817C1AAF}" type="presParOf" srcId="{08C8087C-D174-46B8-906B-EC9016BD7713}" destId="{F96BBEAA-C9D6-44D6-8511-C4DF27E0E077}" srcOrd="9" destOrd="0" presId="urn:microsoft.com/office/officeart/2005/8/layout/chevron1"/>
    <dgm:cxn modelId="{3A76090B-1758-4154-8E6F-003C55580101}" type="presParOf" srcId="{08C8087C-D174-46B8-906B-EC9016BD7713}" destId="{4CB28C03-0756-4528-9913-D630E594685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&amp; Preprocessing</a:t>
          </a:r>
        </a:p>
        <a:p>
          <a:r>
            <a:rPr lang="en-SG" sz="1050" i="0" u="none" dirty="0">
              <a:latin typeface="Aptos" panose="020B0004020202020204" pitchFamily="34" charset="0"/>
            </a:rPr>
            <a:t>How can we </a:t>
          </a:r>
          <a:r>
            <a:rPr lang="en-SG" sz="1050" b="1" i="0" u="none" dirty="0">
              <a:solidFill>
                <a:srgbClr val="C00000"/>
              </a:solidFill>
              <a:latin typeface="Aptos" panose="020B0004020202020204" pitchFamily="34" charset="0"/>
            </a:rPr>
            <a:t>standardize data formats </a:t>
          </a:r>
          <a:r>
            <a:rPr lang="en-SG" sz="1050" b="0" i="0" u="none" dirty="0">
              <a:solidFill>
                <a:schemeClr val="tx1"/>
              </a:solidFill>
              <a:latin typeface="Aptos" panose="020B0004020202020204" pitchFamily="34" charset="0"/>
            </a:rPr>
            <a:t>and</a:t>
          </a:r>
          <a:r>
            <a:rPr lang="en-SG" sz="1050" b="1" i="0" u="none" dirty="0">
              <a:solidFill>
                <a:srgbClr val="C00000"/>
              </a:solidFill>
              <a:latin typeface="Aptos" panose="020B0004020202020204" pitchFamily="34" charset="0"/>
            </a:rPr>
            <a:t> labelling </a:t>
          </a:r>
          <a:r>
            <a:rPr lang="en-SG" sz="1050" b="0" i="0" u="none" dirty="0">
              <a:solidFill>
                <a:schemeClr val="tx1"/>
              </a:solidFill>
              <a:latin typeface="Aptos" panose="020B0004020202020204" pitchFamily="34" charset="0"/>
            </a:rPr>
            <a:t>for AI training?</a:t>
          </a:r>
          <a:endParaRPr lang="en-US" sz="1900" b="0" i="0" u="none" dirty="0">
            <a:solidFill>
              <a:schemeClr val="tx1"/>
            </a:solidFill>
          </a:endParaRPr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Model Development</a:t>
          </a:r>
        </a:p>
        <a:p>
          <a:r>
            <a:rPr lang="en-US" sz="1050" i="0" u="none" dirty="0">
              <a:effectLst/>
              <a:latin typeface="Aptos" panose="020B0004020202020204" pitchFamily="34" charset="0"/>
            </a:rPr>
            <a:t>What types of ML models (e.g., CNNs, RNNs, transformers) are most effective for volcano-seismic data? </a:t>
          </a: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Real-Time Application</a:t>
          </a:r>
        </a:p>
        <a:p>
          <a:r>
            <a:rPr lang="en-US" sz="1050" i="0" u="none" dirty="0">
              <a:latin typeface="Aptos" panose="020B0004020202020204" pitchFamily="34" charset="0"/>
            </a:rPr>
            <a:t>What’s needed to make AI models run in real-time within observatory </a:t>
          </a:r>
          <a:r>
            <a:rPr lang="en-US" sz="1050" i="0" u="none">
              <a:latin typeface="Aptos" panose="020B0004020202020204" pitchFamily="34" charset="0"/>
            </a:rPr>
            <a:t>systems?</a:t>
          </a:r>
          <a:endParaRPr lang="en-US" sz="1050" i="0" u="none" dirty="0">
            <a:latin typeface="Aptos" panose="020B0004020202020204" pitchFamily="34" charset="0"/>
          </a:endParaRP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Interpretability &amp; Trust</a:t>
          </a:r>
        </a:p>
        <a:p>
          <a:r>
            <a:rPr lang="en-US" sz="1050" i="0" u="none" dirty="0">
              <a:latin typeface="Aptos" panose="020B0004020202020204" pitchFamily="34" charset="0"/>
            </a:rPr>
            <a:t>How do we ensure AI predictions are interpretable and reliable for crisis decision-making? </a:t>
          </a: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5744A6BB-AE5D-44D0-8BD3-1CACDFA60C8C}">
      <dgm:prSet phldrT="[Text]" phldr="0" custT="1"/>
      <dgm:spPr/>
      <dgm:t>
        <a:bodyPr/>
        <a:lstStyle/>
        <a:p>
          <a:r>
            <a:rPr lang="nl-BE" sz="1800" b="1" i="0" u="none" dirty="0">
              <a:latin typeface="Aptos" panose="020B0004020202020204" pitchFamily="34" charset="0"/>
            </a:rPr>
            <a:t>Integration &amp; Collaboration</a:t>
          </a:r>
        </a:p>
        <a:p>
          <a:r>
            <a:rPr lang="en-US" sz="1050" b="0" i="0" u="none" dirty="0">
              <a:latin typeface="Aptos" panose="020B0004020202020204" pitchFamily="34" charset="0"/>
            </a:rPr>
            <a:t>How </a:t>
          </a:r>
          <a:r>
            <a:rPr lang="en-US" sz="1050" b="1" i="0" u="none" dirty="0">
              <a:solidFill>
                <a:srgbClr val="C00000"/>
              </a:solidFill>
              <a:latin typeface="Aptos" panose="020B0004020202020204" pitchFamily="34" charset="0"/>
            </a:rPr>
            <a:t>can regional observatories share </a:t>
          </a:r>
          <a:r>
            <a:rPr lang="en-US" sz="1050" b="0" i="0" u="none" dirty="0">
              <a:latin typeface="Aptos" panose="020B0004020202020204" pitchFamily="34" charset="0"/>
            </a:rPr>
            <a:t>labeled data and benchmark models collaboratively?</a:t>
          </a:r>
          <a:endParaRPr lang="en-US" sz="1800" b="0" i="0" u="none" dirty="0">
            <a:latin typeface="Aptos" panose="020B0004020202020204" pitchFamily="34" charset="0"/>
          </a:endParaRPr>
        </a:p>
      </dgm:t>
    </dgm:pt>
    <dgm:pt modelId="{21F93C38-3413-4FE9-8730-00033D9383FB}" type="parTrans" cxnId="{E1D46979-8DFE-40D6-91F7-E16D4D238E1B}">
      <dgm:prSet/>
      <dgm:spPr/>
      <dgm:t>
        <a:bodyPr/>
        <a:lstStyle/>
        <a:p>
          <a:endParaRPr lang="en-US"/>
        </a:p>
      </dgm:t>
    </dgm:pt>
    <dgm:pt modelId="{99BAB9B2-A143-467E-8CF6-61A27D9E5AD2}" type="sibTrans" cxnId="{E1D46979-8DFE-40D6-91F7-E16D4D238E1B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5" custLinFactNeighborX="447" custLinFactNeighborY="-10430"/>
      <dgm:spPr/>
    </dgm:pt>
    <dgm:pt modelId="{DAEFCF0E-B22C-430F-BB40-0A5AA1EB1CF1}" type="pres">
      <dgm:prSet presAssocID="{3514C6C5-80AC-41CF-8893-A097AE77D009}" presName="textNode" presStyleLbl="bgShp" presStyleIdx="0" presStyleCnt="5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5"/>
      <dgm:spPr/>
    </dgm:pt>
    <dgm:pt modelId="{DE5C2BAD-13A3-473C-9AC9-F33D68FDBF8A}" type="pres">
      <dgm:prSet presAssocID="{E3F58D64-20F5-4F92-B93A-D33A36D1B6EA}" presName="textNode" presStyleLbl="bgShp" presStyleIdx="1" presStyleCnt="5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5"/>
      <dgm:spPr/>
    </dgm:pt>
    <dgm:pt modelId="{6E51EA95-6F34-4ACE-BA31-8BC3A472E573}" type="pres">
      <dgm:prSet presAssocID="{DEFBF684-E4F7-4A28-A821-E3C81BBF5FDF}" presName="textNode" presStyleLbl="bgShp" presStyleIdx="2" presStyleCnt="5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5"/>
      <dgm:spPr/>
    </dgm:pt>
    <dgm:pt modelId="{2AC5672B-75C8-4CDB-BC1B-0403BA177E40}" type="pres">
      <dgm:prSet presAssocID="{F7B625EA-C0E4-45FA-BA37-C66C154E4DA3}" presName="textNode" presStyleLbl="bgShp" presStyleIdx="3" presStyleCnt="5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  <dgm:pt modelId="{4B916AB5-703E-4AF9-8BCD-ADFCE5B9E28D}" type="pres">
      <dgm:prSet presAssocID="{F7B625EA-C0E4-45FA-BA37-C66C154E4DA3}" presName="aSpace" presStyleCnt="0"/>
      <dgm:spPr/>
    </dgm:pt>
    <dgm:pt modelId="{2710ADE9-0F8F-4DCF-B304-C3ABA17B887A}" type="pres">
      <dgm:prSet presAssocID="{5744A6BB-AE5D-44D0-8BD3-1CACDFA60C8C}" presName="compNode" presStyleCnt="0"/>
      <dgm:spPr/>
    </dgm:pt>
    <dgm:pt modelId="{682236EF-6A97-493F-BE8A-0F06864D9970}" type="pres">
      <dgm:prSet presAssocID="{5744A6BB-AE5D-44D0-8BD3-1CACDFA60C8C}" presName="aNode" presStyleLbl="bgShp" presStyleIdx="4" presStyleCnt="5"/>
      <dgm:spPr/>
    </dgm:pt>
    <dgm:pt modelId="{2BB57A06-30B1-4E34-B0BB-9B1C4BACDE2C}" type="pres">
      <dgm:prSet presAssocID="{5744A6BB-AE5D-44D0-8BD3-1CACDFA60C8C}" presName="textNode" presStyleLbl="bgShp" presStyleIdx="4" presStyleCnt="5"/>
      <dgm:spPr/>
    </dgm:pt>
    <dgm:pt modelId="{450585A5-15DB-4182-AD66-956EFBD5536D}" type="pres">
      <dgm:prSet presAssocID="{5744A6BB-AE5D-44D0-8BD3-1CACDFA60C8C}" presName="compChildNode" presStyleCnt="0"/>
      <dgm:spPr/>
    </dgm:pt>
    <dgm:pt modelId="{B879BD6F-0012-451E-8495-9330AC284806}" type="pres">
      <dgm:prSet presAssocID="{5744A6BB-AE5D-44D0-8BD3-1CACDFA60C8C}" presName="theInnerList" presStyleCnt="0"/>
      <dgm:spPr/>
    </dgm:pt>
  </dgm:ptLst>
  <dgm:cxnLst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FDBC3A33-6955-470E-A3B3-6EB7A1398586}" type="presOf" srcId="{DEFBF684-E4F7-4A28-A821-E3C81BBF5FDF}" destId="{6E51EA95-6F34-4ACE-BA31-8BC3A472E573}" srcOrd="1" destOrd="0" presId="urn:microsoft.com/office/officeart/2005/8/layout/lProcess2"/>
    <dgm:cxn modelId="{24623A3F-DC0E-4D73-9BA8-441AD3EEB6A0}" type="presOf" srcId="{F7B625EA-C0E4-45FA-BA37-C66C154E4DA3}" destId="{B723D3FC-C954-489D-991E-0F15C758C89C}" srcOrd="0" destOrd="0" presId="urn:microsoft.com/office/officeart/2005/8/layout/lProcess2"/>
    <dgm:cxn modelId="{046BD85C-E593-4712-A6A6-5C0B2C63AE7D}" type="presOf" srcId="{5744A6BB-AE5D-44D0-8BD3-1CACDFA60C8C}" destId="{2BB57A06-30B1-4E34-B0BB-9B1C4BACDE2C}" srcOrd="1" destOrd="0" presId="urn:microsoft.com/office/officeart/2005/8/layout/lProcess2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A401CB63-3F30-4B9C-B13B-8A9AE83170E4}" type="presOf" srcId="{3514C6C5-80AC-41CF-8893-A097AE77D009}" destId="{DAEFCF0E-B22C-430F-BB40-0A5AA1EB1CF1}" srcOrd="1" destOrd="0" presId="urn:microsoft.com/office/officeart/2005/8/layout/lProcess2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DFF6BE51-CA86-4298-9CD2-A34EE197C779}" type="presOf" srcId="{DEFBF684-E4F7-4A28-A821-E3C81BBF5FDF}" destId="{3E778CB9-CDFA-4088-80A6-8A915375542A}" srcOrd="0" destOrd="0" presId="urn:microsoft.com/office/officeart/2005/8/layout/lProcess2"/>
    <dgm:cxn modelId="{E1D46979-8DFE-40D6-91F7-E16D4D238E1B}" srcId="{018590CE-716C-4C56-9D2F-19E9E98C5AB0}" destId="{5744A6BB-AE5D-44D0-8BD3-1CACDFA60C8C}" srcOrd="4" destOrd="0" parTransId="{21F93C38-3413-4FE9-8730-00033D9383FB}" sibTransId="{99BAB9B2-A143-467E-8CF6-61A27D9E5AD2}"/>
    <dgm:cxn modelId="{FC0D3982-DB2B-46A3-AA4E-799411026115}" type="presOf" srcId="{F7B625EA-C0E4-45FA-BA37-C66C154E4DA3}" destId="{2AC5672B-75C8-4CDB-BC1B-0403BA177E40}" srcOrd="1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7A79B0D2-1D87-437F-B849-C8570CA8B3AD}" type="presOf" srcId="{E3F58D64-20F5-4F92-B93A-D33A36D1B6EA}" destId="{6726989D-B3AC-459B-9BD4-91ACC427E139}" srcOrd="0" destOrd="0" presId="urn:microsoft.com/office/officeart/2005/8/layout/lProcess2"/>
    <dgm:cxn modelId="{1AF035D3-5D03-42BC-A444-A10986674CF9}" type="presOf" srcId="{3514C6C5-80AC-41CF-8893-A097AE77D009}" destId="{AFBBF087-6A9E-458E-A42F-5BE059D6CDB7}" srcOrd="0" destOrd="0" presId="urn:microsoft.com/office/officeart/2005/8/layout/lProcess2"/>
    <dgm:cxn modelId="{3FBDB3EF-6D43-4765-AF6D-426AE2027026}" type="presOf" srcId="{5744A6BB-AE5D-44D0-8BD3-1CACDFA60C8C}" destId="{682236EF-6A97-493F-BE8A-0F06864D9970}" srcOrd="0" destOrd="0" presId="urn:microsoft.com/office/officeart/2005/8/layout/lProcess2"/>
    <dgm:cxn modelId="{92BFC9EF-EEE1-44C3-BDAA-B753E6140D2F}" type="presOf" srcId="{E3F58D64-20F5-4F92-B93A-D33A36D1B6EA}" destId="{DE5C2BAD-13A3-473C-9AC9-F33D68FDBF8A}" srcOrd="1" destOrd="0" presId="urn:microsoft.com/office/officeart/2005/8/layout/lProcess2"/>
    <dgm:cxn modelId="{C1CD58E2-0EDE-47D3-8D0F-CC0B145EB774}" type="presParOf" srcId="{65EB08CC-0CEB-4F0F-9C8C-C0DD5B5A1290}" destId="{04E061C3-D703-45D8-9ADC-0E973D004589}" srcOrd="0" destOrd="0" presId="urn:microsoft.com/office/officeart/2005/8/layout/lProcess2"/>
    <dgm:cxn modelId="{784C1F2C-64C6-4394-A726-B76D551C1F60}" type="presParOf" srcId="{04E061C3-D703-45D8-9ADC-0E973D004589}" destId="{AFBBF087-6A9E-458E-A42F-5BE059D6CDB7}" srcOrd="0" destOrd="0" presId="urn:microsoft.com/office/officeart/2005/8/layout/lProcess2"/>
    <dgm:cxn modelId="{FDF94A9F-9356-4550-BBC6-8737629D440F}" type="presParOf" srcId="{04E061C3-D703-45D8-9ADC-0E973D004589}" destId="{DAEFCF0E-B22C-430F-BB40-0A5AA1EB1CF1}" srcOrd="1" destOrd="0" presId="urn:microsoft.com/office/officeart/2005/8/layout/lProcess2"/>
    <dgm:cxn modelId="{E96C59D0-8483-4AB6-8BE4-1F5F6D3D4ECE}" type="presParOf" srcId="{04E061C3-D703-45D8-9ADC-0E973D004589}" destId="{EB912E8F-6385-4197-A7B7-4638836D1DA3}" srcOrd="2" destOrd="0" presId="urn:microsoft.com/office/officeart/2005/8/layout/lProcess2"/>
    <dgm:cxn modelId="{B8839B68-1E8A-4BC6-BBD6-D7E4A297A402}" type="presParOf" srcId="{EB912E8F-6385-4197-A7B7-4638836D1DA3}" destId="{E802FA5E-F1F1-43FE-A3E0-58EBF2EA3DF4}" srcOrd="0" destOrd="0" presId="urn:microsoft.com/office/officeart/2005/8/layout/lProcess2"/>
    <dgm:cxn modelId="{1C37CD6A-91BA-4554-8E04-18F6ADBD98BC}" type="presParOf" srcId="{65EB08CC-0CEB-4F0F-9C8C-C0DD5B5A1290}" destId="{3B6F8ECD-A83B-405D-86ED-E9447EAB942E}" srcOrd="1" destOrd="0" presId="urn:microsoft.com/office/officeart/2005/8/layout/lProcess2"/>
    <dgm:cxn modelId="{FCDB4B47-3FF5-4681-9E0D-68A1F0FE48E9}" type="presParOf" srcId="{65EB08CC-0CEB-4F0F-9C8C-C0DD5B5A1290}" destId="{2A26353C-100C-44C4-AAE0-767C97719560}" srcOrd="2" destOrd="0" presId="urn:microsoft.com/office/officeart/2005/8/layout/lProcess2"/>
    <dgm:cxn modelId="{FAB2D5B0-8D56-44B5-88BB-A2A7BDE2DB5C}" type="presParOf" srcId="{2A26353C-100C-44C4-AAE0-767C97719560}" destId="{6726989D-B3AC-459B-9BD4-91ACC427E139}" srcOrd="0" destOrd="0" presId="urn:microsoft.com/office/officeart/2005/8/layout/lProcess2"/>
    <dgm:cxn modelId="{1BCCE075-7D24-4443-B599-205C6F0CBEA7}" type="presParOf" srcId="{2A26353C-100C-44C4-AAE0-767C97719560}" destId="{DE5C2BAD-13A3-473C-9AC9-F33D68FDBF8A}" srcOrd="1" destOrd="0" presId="urn:microsoft.com/office/officeart/2005/8/layout/lProcess2"/>
    <dgm:cxn modelId="{493F4593-1816-4D66-BD85-723E5114AD0C}" type="presParOf" srcId="{2A26353C-100C-44C4-AAE0-767C97719560}" destId="{48FDD12D-1121-4802-B171-D909BB2D95BF}" srcOrd="2" destOrd="0" presId="urn:microsoft.com/office/officeart/2005/8/layout/lProcess2"/>
    <dgm:cxn modelId="{44A1C987-0C94-4AE0-9D49-357D6795668E}" type="presParOf" srcId="{48FDD12D-1121-4802-B171-D909BB2D95BF}" destId="{E2D46620-2D82-4313-9FE3-0B6E749B67B6}" srcOrd="0" destOrd="0" presId="urn:microsoft.com/office/officeart/2005/8/layout/lProcess2"/>
    <dgm:cxn modelId="{EF134893-0146-4F4B-950B-CCF34A40AE3D}" type="presParOf" srcId="{65EB08CC-0CEB-4F0F-9C8C-C0DD5B5A1290}" destId="{3A99BF90-6DA7-45A9-9620-28FA0196B5A4}" srcOrd="3" destOrd="0" presId="urn:microsoft.com/office/officeart/2005/8/layout/lProcess2"/>
    <dgm:cxn modelId="{E04A6A4D-35F4-46EF-A157-EF6F34477073}" type="presParOf" srcId="{65EB08CC-0CEB-4F0F-9C8C-C0DD5B5A1290}" destId="{9AE8FC89-FDF0-49BB-8976-57D569CB5DDB}" srcOrd="4" destOrd="0" presId="urn:microsoft.com/office/officeart/2005/8/layout/lProcess2"/>
    <dgm:cxn modelId="{B324C832-8655-495E-BA7B-8F27F28D24FE}" type="presParOf" srcId="{9AE8FC89-FDF0-49BB-8976-57D569CB5DDB}" destId="{3E778CB9-CDFA-4088-80A6-8A915375542A}" srcOrd="0" destOrd="0" presId="urn:microsoft.com/office/officeart/2005/8/layout/lProcess2"/>
    <dgm:cxn modelId="{7C282CF2-F1AA-4407-A95F-A42A4B8F2413}" type="presParOf" srcId="{9AE8FC89-FDF0-49BB-8976-57D569CB5DDB}" destId="{6E51EA95-6F34-4ACE-BA31-8BC3A472E573}" srcOrd="1" destOrd="0" presId="urn:microsoft.com/office/officeart/2005/8/layout/lProcess2"/>
    <dgm:cxn modelId="{06D89184-3E43-40F3-A975-51F7CFF36514}" type="presParOf" srcId="{9AE8FC89-FDF0-49BB-8976-57D569CB5DDB}" destId="{855BBB08-9A07-4FAB-A3EE-B63C2CDBA83E}" srcOrd="2" destOrd="0" presId="urn:microsoft.com/office/officeart/2005/8/layout/lProcess2"/>
    <dgm:cxn modelId="{0AD391EE-80C7-49B3-911B-54E3546087AC}" type="presParOf" srcId="{855BBB08-9A07-4FAB-A3EE-B63C2CDBA83E}" destId="{4359532F-21AF-4E38-B96A-70AAF6B82449}" srcOrd="0" destOrd="0" presId="urn:microsoft.com/office/officeart/2005/8/layout/lProcess2"/>
    <dgm:cxn modelId="{C3A997B3-BB32-4C59-B6E9-FED51E89E494}" type="presParOf" srcId="{65EB08CC-0CEB-4F0F-9C8C-C0DD5B5A1290}" destId="{2DB44B15-74DF-4441-8D97-F91436DE9F24}" srcOrd="5" destOrd="0" presId="urn:microsoft.com/office/officeart/2005/8/layout/lProcess2"/>
    <dgm:cxn modelId="{FEE7EF59-1F90-4FA7-B939-C049EE2393C2}" type="presParOf" srcId="{65EB08CC-0CEB-4F0F-9C8C-C0DD5B5A1290}" destId="{4E3EC085-D583-4A0B-9ED7-BC3299247279}" srcOrd="6" destOrd="0" presId="urn:microsoft.com/office/officeart/2005/8/layout/lProcess2"/>
    <dgm:cxn modelId="{FD4ABEC2-B40C-455A-9C2F-DBBE7BB13486}" type="presParOf" srcId="{4E3EC085-D583-4A0B-9ED7-BC3299247279}" destId="{B723D3FC-C954-489D-991E-0F15C758C89C}" srcOrd="0" destOrd="0" presId="urn:microsoft.com/office/officeart/2005/8/layout/lProcess2"/>
    <dgm:cxn modelId="{E52E80AB-A804-4956-AD19-A741FAAA8E35}" type="presParOf" srcId="{4E3EC085-D583-4A0B-9ED7-BC3299247279}" destId="{2AC5672B-75C8-4CDB-BC1B-0403BA177E40}" srcOrd="1" destOrd="0" presId="urn:microsoft.com/office/officeart/2005/8/layout/lProcess2"/>
    <dgm:cxn modelId="{2D63DC5F-D0C2-45C2-8569-C2B9FB197825}" type="presParOf" srcId="{4E3EC085-D583-4A0B-9ED7-BC3299247279}" destId="{22D4A354-1B85-4239-8F5C-F90EC92F27F4}" srcOrd="2" destOrd="0" presId="urn:microsoft.com/office/officeart/2005/8/layout/lProcess2"/>
    <dgm:cxn modelId="{A7DB9474-70A8-43A3-9EE0-54047C2B1AB9}" type="presParOf" srcId="{22D4A354-1B85-4239-8F5C-F90EC92F27F4}" destId="{E170848D-1909-4DD0-AB78-786DCFFDED28}" srcOrd="0" destOrd="0" presId="urn:microsoft.com/office/officeart/2005/8/layout/lProcess2"/>
    <dgm:cxn modelId="{E04E9330-3DD4-48E5-8C1F-AD780028C828}" type="presParOf" srcId="{65EB08CC-0CEB-4F0F-9C8C-C0DD5B5A1290}" destId="{4B916AB5-703E-4AF9-8BCD-ADFCE5B9E28D}" srcOrd="7" destOrd="0" presId="urn:microsoft.com/office/officeart/2005/8/layout/lProcess2"/>
    <dgm:cxn modelId="{CE10771B-D4BC-4408-A60E-EF87CA312E8E}" type="presParOf" srcId="{65EB08CC-0CEB-4F0F-9C8C-C0DD5B5A1290}" destId="{2710ADE9-0F8F-4DCF-B304-C3ABA17B887A}" srcOrd="8" destOrd="0" presId="urn:microsoft.com/office/officeart/2005/8/layout/lProcess2"/>
    <dgm:cxn modelId="{3B871571-DE03-4E8D-8EED-8C63083EFE0A}" type="presParOf" srcId="{2710ADE9-0F8F-4DCF-B304-C3ABA17B887A}" destId="{682236EF-6A97-493F-BE8A-0F06864D9970}" srcOrd="0" destOrd="0" presId="urn:microsoft.com/office/officeart/2005/8/layout/lProcess2"/>
    <dgm:cxn modelId="{A2872043-6648-4A8C-861A-B886BF777C78}" type="presParOf" srcId="{2710ADE9-0F8F-4DCF-B304-C3ABA17B887A}" destId="{2BB57A06-30B1-4E34-B0BB-9B1C4BACDE2C}" srcOrd="1" destOrd="0" presId="urn:microsoft.com/office/officeart/2005/8/layout/lProcess2"/>
    <dgm:cxn modelId="{FBBD9EDE-8632-4F9D-BE4B-99A5491CCBD7}" type="presParOf" srcId="{2710ADE9-0F8F-4DCF-B304-C3ABA17B887A}" destId="{450585A5-15DB-4182-AD66-956EFBD5536D}" srcOrd="2" destOrd="0" presId="urn:microsoft.com/office/officeart/2005/8/layout/lProcess2"/>
    <dgm:cxn modelId="{69C2BB8E-A7E4-4E01-9526-C21FD64E8B93}" type="presParOf" srcId="{450585A5-15DB-4182-AD66-956EFBD5536D}" destId="{B879BD6F-0012-451E-8495-9330AC28480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296860B-A702-403B-A415-BD53BF7807C1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3443D4-D914-4DF6-AB1C-1547CC908AF4}">
      <dgm:prSet phldrT="[Text]" phldr="0"/>
      <dgm:spPr/>
      <dgm:t>
        <a:bodyPr/>
        <a:lstStyle/>
        <a:p>
          <a:r>
            <a:rPr lang="nl-BE" dirty="0"/>
            <a:t>Current tools and practices </a:t>
          </a:r>
          <a:r>
            <a:rPr lang="nl-BE"/>
            <a:t>in use</a:t>
          </a:r>
          <a:endParaRPr lang="en-US" dirty="0"/>
        </a:p>
      </dgm:t>
    </dgm:pt>
    <dgm:pt modelId="{165E85B6-E8F1-441D-A56E-CB1F03F61879}" type="parTrans" cxnId="{B61CCA1D-D81E-4E31-9A14-2407033DE90A}">
      <dgm:prSet/>
      <dgm:spPr/>
      <dgm:t>
        <a:bodyPr/>
        <a:lstStyle/>
        <a:p>
          <a:endParaRPr lang="en-US"/>
        </a:p>
      </dgm:t>
    </dgm:pt>
    <dgm:pt modelId="{0EB84561-64C5-4DBE-A854-1777D3439CED}" type="sibTrans" cxnId="{B61CCA1D-D81E-4E31-9A14-2407033DE90A}">
      <dgm:prSet/>
      <dgm:spPr/>
      <dgm:t>
        <a:bodyPr/>
        <a:lstStyle/>
        <a:p>
          <a:endParaRPr lang="en-US"/>
        </a:p>
      </dgm:t>
    </dgm:pt>
    <dgm:pt modelId="{6D9465A9-3B1A-471C-A3EE-BFFAD9F58531}">
      <dgm:prSet phldrT="[Text]" phldr="0"/>
      <dgm:spPr/>
      <dgm:t>
        <a:bodyPr/>
        <a:lstStyle/>
        <a:p>
          <a:r>
            <a:rPr lang="nl-BE"/>
            <a:t>Any gaps or inconsitencies?</a:t>
          </a:r>
          <a:endParaRPr lang="nl-BE" dirty="0"/>
        </a:p>
      </dgm:t>
    </dgm:pt>
    <dgm:pt modelId="{820C9F41-D8B0-47A2-A31A-F5D925FD90D9}" type="parTrans" cxnId="{B72AC1D0-2977-4B1F-B8C0-E8A56F81B632}">
      <dgm:prSet/>
      <dgm:spPr/>
      <dgm:t>
        <a:bodyPr/>
        <a:lstStyle/>
        <a:p>
          <a:endParaRPr lang="en-US"/>
        </a:p>
      </dgm:t>
    </dgm:pt>
    <dgm:pt modelId="{C41E1763-E525-42A6-94C1-A2ED6EC19801}" type="sibTrans" cxnId="{B72AC1D0-2977-4B1F-B8C0-E8A56F81B632}">
      <dgm:prSet/>
      <dgm:spPr/>
      <dgm:t>
        <a:bodyPr/>
        <a:lstStyle/>
        <a:p>
          <a:endParaRPr lang="en-US"/>
        </a:p>
      </dgm:t>
    </dgm:pt>
    <dgm:pt modelId="{C387F117-EDB3-41D6-9B0E-96C37D0E39AB}">
      <dgm:prSet phldrT="[Text]" phldr="0"/>
      <dgm:spPr/>
      <dgm:t>
        <a:bodyPr/>
        <a:lstStyle/>
        <a:p>
          <a:r>
            <a:rPr lang="nl-BE" dirty="0"/>
            <a:t>Propose strategies to improve data interoperability</a:t>
          </a:r>
          <a:endParaRPr lang="en-US" dirty="0"/>
        </a:p>
      </dgm:t>
    </dgm:pt>
    <dgm:pt modelId="{B9BAA42B-5565-48F1-A05C-CA916D46CAD7}" type="parTrans" cxnId="{93EE6246-9F41-4890-9381-DED358BBE462}">
      <dgm:prSet/>
      <dgm:spPr/>
      <dgm:t>
        <a:bodyPr/>
        <a:lstStyle/>
        <a:p>
          <a:endParaRPr lang="en-US"/>
        </a:p>
      </dgm:t>
    </dgm:pt>
    <dgm:pt modelId="{AC013FAE-EC2B-445B-B411-DA2B3F69CD39}" type="sibTrans" cxnId="{93EE6246-9F41-4890-9381-DED358BBE46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87A0073-936E-4A6E-8E57-BCCE61F0CAC6}">
      <dgm:prSet phldrT="[Text]" phldr="0"/>
      <dgm:spPr/>
      <dgm:t>
        <a:bodyPr/>
        <a:lstStyle/>
        <a:p>
          <a:r>
            <a:rPr lang="nl-BE" dirty="0"/>
            <a:t>Opportunities; automation, standardization, or shared tools?</a:t>
          </a:r>
          <a:endParaRPr lang="en-US" dirty="0"/>
        </a:p>
      </dgm:t>
    </dgm:pt>
    <dgm:pt modelId="{E189AA7C-B701-40F3-865D-A5CCAA9F08F8}" type="parTrans" cxnId="{C2505D02-984D-4CE3-B14D-26D9617D7E8B}">
      <dgm:prSet/>
      <dgm:spPr/>
      <dgm:t>
        <a:bodyPr/>
        <a:lstStyle/>
        <a:p>
          <a:endParaRPr lang="en-US"/>
        </a:p>
      </dgm:t>
    </dgm:pt>
    <dgm:pt modelId="{945D42FF-DB6C-4999-BB03-3633109D2945}" type="sibTrans" cxnId="{C2505D02-984D-4CE3-B14D-26D9617D7E8B}">
      <dgm:prSet/>
      <dgm:spPr/>
      <dgm:t>
        <a:bodyPr/>
        <a:lstStyle/>
        <a:p>
          <a:endParaRPr lang="en-US"/>
        </a:p>
      </dgm:t>
    </dgm:pt>
    <dgm:pt modelId="{70B34C2C-EC78-4722-8998-55C118F1D2E3}">
      <dgm:prSet phldrT="[Text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BE" sz="1600" dirty="0">
              <a:solidFill>
                <a:srgbClr val="C00000"/>
              </a:solidFill>
            </a:rPr>
            <a:t>Objectives?</a:t>
          </a:r>
          <a:endParaRPr lang="en-US" sz="1600" i="1" dirty="0">
            <a:solidFill>
              <a:srgbClr val="C00000"/>
            </a:solidFill>
          </a:endParaRPr>
        </a:p>
      </dgm:t>
    </dgm:pt>
    <dgm:pt modelId="{CD3C5170-092D-432C-9DD9-1929CFCFF60E}" type="parTrans" cxnId="{15BE292E-AAF0-4222-AAB4-51BFFC4208B3}">
      <dgm:prSet/>
      <dgm:spPr/>
      <dgm:t>
        <a:bodyPr/>
        <a:lstStyle/>
        <a:p>
          <a:endParaRPr lang="en-US"/>
        </a:p>
      </dgm:t>
    </dgm:pt>
    <dgm:pt modelId="{816B68EC-2257-41BB-8196-96984D1FB05B}" type="sibTrans" cxnId="{15BE292E-AAF0-4222-AAB4-51BFFC4208B3}">
      <dgm:prSet/>
      <dgm:spPr/>
      <dgm:t>
        <a:bodyPr/>
        <a:lstStyle/>
        <a:p>
          <a:endParaRPr lang="en-US"/>
        </a:p>
      </dgm:t>
    </dgm:pt>
    <dgm:pt modelId="{B00A732A-927B-4271-85C4-8D7E7834A7A6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Agreed principles for reproducible, interoperable, and automated workflows.</a:t>
          </a:r>
          <a:endParaRPr lang="en-US" dirty="0">
            <a:solidFill>
              <a:srgbClr val="C00000"/>
            </a:solidFill>
          </a:endParaRPr>
        </a:p>
      </dgm:t>
    </dgm:pt>
    <dgm:pt modelId="{78AB7724-F4F3-49B1-8681-5E3DEC943F79}" type="parTrans" cxnId="{51CDF438-4AA1-4155-81E0-14AD2C8A5A12}">
      <dgm:prSet/>
      <dgm:spPr/>
      <dgm:t>
        <a:bodyPr/>
        <a:lstStyle/>
        <a:p>
          <a:endParaRPr lang="en-US"/>
        </a:p>
      </dgm:t>
    </dgm:pt>
    <dgm:pt modelId="{50B4ACAE-6A0C-4449-B6A9-56555C41CE67}" type="sibTrans" cxnId="{51CDF438-4AA1-4155-81E0-14AD2C8A5A12}">
      <dgm:prSet/>
      <dgm:spPr/>
      <dgm:t>
        <a:bodyPr/>
        <a:lstStyle/>
        <a:p>
          <a:endParaRPr lang="en-US"/>
        </a:p>
      </dgm:t>
    </dgm:pt>
    <dgm:pt modelId="{98D7EC21-A3A8-4DFF-96E1-A2FCDD0B48F2}">
      <dgm:prSet phldrT="[Text]" phldr="0"/>
      <dgm:spPr/>
      <dgm:t>
        <a:bodyPr/>
        <a:lstStyle/>
        <a:p>
          <a:endParaRPr lang="en-US" b="0" dirty="0"/>
        </a:p>
      </dgm:t>
    </dgm:pt>
    <dgm:pt modelId="{7DD211D1-D3C0-482A-BFDB-E238CC74D7C0}" type="parTrans" cxnId="{6B671865-7D90-4949-9115-EC5379E34D24}">
      <dgm:prSet/>
      <dgm:spPr/>
      <dgm:t>
        <a:bodyPr/>
        <a:lstStyle/>
        <a:p>
          <a:endParaRPr lang="en-US"/>
        </a:p>
      </dgm:t>
    </dgm:pt>
    <dgm:pt modelId="{1CC1A3A1-94B9-41FE-95A0-B7F1CBF2B4E3}" type="sibTrans" cxnId="{6B671865-7D90-4949-9115-EC5379E34D24}">
      <dgm:prSet/>
      <dgm:spPr/>
      <dgm:t>
        <a:bodyPr/>
        <a:lstStyle/>
        <a:p>
          <a:endParaRPr lang="en-US"/>
        </a:p>
      </dgm:t>
    </dgm:pt>
    <dgm:pt modelId="{3A06923D-753B-4E0D-86D5-D5ABC6CA17E9}">
      <dgm:prSet phldrT="[Text]" phldr="0"/>
      <dgm:spPr/>
      <dgm:t>
        <a:bodyPr/>
        <a:lstStyle/>
        <a:p>
          <a:endParaRPr lang="en-US" dirty="0"/>
        </a:p>
      </dgm:t>
    </dgm:pt>
    <dgm:pt modelId="{8F8B89D7-B75D-4218-BF31-223D60D5F183}" type="parTrans" cxnId="{8BFDD33F-4AA7-4F64-B46B-9F81EA15EFF6}">
      <dgm:prSet/>
      <dgm:spPr/>
      <dgm:t>
        <a:bodyPr/>
        <a:lstStyle/>
        <a:p>
          <a:endParaRPr lang="en-US"/>
        </a:p>
      </dgm:t>
    </dgm:pt>
    <dgm:pt modelId="{DB7C9134-C14C-4642-BDA0-026C22AB34CE}" type="sibTrans" cxnId="{8BFDD33F-4AA7-4F64-B46B-9F81EA15EFF6}">
      <dgm:prSet/>
      <dgm:spPr/>
      <dgm:t>
        <a:bodyPr/>
        <a:lstStyle/>
        <a:p>
          <a:endParaRPr lang="en-US"/>
        </a:p>
      </dgm:t>
    </dgm:pt>
    <dgm:pt modelId="{A17B5830-C20B-4827-9147-CEECA2E8D69C}">
      <dgm:prSet phldrT="[Text]" phldr="0"/>
      <dgm:spPr/>
      <dgm:t>
        <a:bodyPr/>
        <a:lstStyle/>
        <a:p>
          <a:r>
            <a:rPr lang="nl-BE" b="0" dirty="0"/>
            <a:t>Automatic processing and classification variations</a:t>
          </a:r>
          <a:endParaRPr lang="en-US" b="0" dirty="0"/>
        </a:p>
      </dgm:t>
    </dgm:pt>
    <dgm:pt modelId="{DB82E8F5-F46D-42AC-BB18-0C48697E8F96}" type="parTrans" cxnId="{92C05D7D-E4C1-41BC-A56A-6666210A04F5}">
      <dgm:prSet/>
      <dgm:spPr/>
      <dgm:t>
        <a:bodyPr/>
        <a:lstStyle/>
        <a:p>
          <a:endParaRPr lang="en-US"/>
        </a:p>
      </dgm:t>
    </dgm:pt>
    <dgm:pt modelId="{F92BABA5-EBCA-4A81-ABF7-5F040FF80DF5}" type="sibTrans" cxnId="{92C05D7D-E4C1-41BC-A56A-6666210A04F5}">
      <dgm:prSet/>
      <dgm:spPr/>
      <dgm:t>
        <a:bodyPr/>
        <a:lstStyle/>
        <a:p>
          <a:endParaRPr lang="en-US"/>
        </a:p>
      </dgm:t>
    </dgm:pt>
    <dgm:pt modelId="{1CED76A4-F261-45D8-9FAE-58FA945EDBD2}">
      <dgm:prSet phldrT="[Text]" phldr="0"/>
      <dgm:spPr/>
      <dgm:t>
        <a:bodyPr/>
        <a:lstStyle/>
        <a:p>
          <a:r>
            <a:rPr lang="nl-BE" dirty="0"/>
            <a:t>In metadata?</a:t>
          </a:r>
          <a:endParaRPr lang="en-US" dirty="0"/>
        </a:p>
      </dgm:t>
    </dgm:pt>
    <dgm:pt modelId="{6F78C28D-4D76-485A-B809-ABD729610F66}" type="parTrans" cxnId="{C95DBE71-141F-4161-ACBD-D23C0D131BF7}">
      <dgm:prSet/>
      <dgm:spPr/>
      <dgm:t>
        <a:bodyPr/>
        <a:lstStyle/>
        <a:p>
          <a:endParaRPr lang="en-US"/>
        </a:p>
      </dgm:t>
    </dgm:pt>
    <dgm:pt modelId="{EBDBFBAF-5698-4D4D-BFFB-87C242C9F6BF}" type="sibTrans" cxnId="{C95DBE71-141F-4161-ACBD-D23C0D131BF7}">
      <dgm:prSet/>
      <dgm:spPr/>
      <dgm:t>
        <a:bodyPr/>
        <a:lstStyle/>
        <a:p>
          <a:endParaRPr lang="en-US"/>
        </a:p>
      </dgm:t>
    </dgm:pt>
    <dgm:pt modelId="{77CB3FB9-1714-42CD-842A-45DAAA1F05F2}">
      <dgm:prSet phldrT="[Text]" phldr="0"/>
      <dgm:spPr/>
      <dgm:t>
        <a:bodyPr/>
        <a:lstStyle/>
        <a:p>
          <a:endParaRPr lang="en-US" dirty="0"/>
        </a:p>
      </dgm:t>
    </dgm:pt>
    <dgm:pt modelId="{3B747B12-2813-4EA4-909C-99A9D4F6B23B}" type="parTrans" cxnId="{0F0DD1AE-D4D1-4328-AD2D-4546CF1F8B9A}">
      <dgm:prSet/>
      <dgm:spPr/>
      <dgm:t>
        <a:bodyPr/>
        <a:lstStyle/>
        <a:p>
          <a:endParaRPr lang="en-US"/>
        </a:p>
      </dgm:t>
    </dgm:pt>
    <dgm:pt modelId="{A2FA47D0-CD49-49E7-987D-9EF11F6CC996}" type="sibTrans" cxnId="{0F0DD1AE-D4D1-4328-AD2D-4546CF1F8B9A}">
      <dgm:prSet/>
      <dgm:spPr/>
      <dgm:t>
        <a:bodyPr/>
        <a:lstStyle/>
        <a:p>
          <a:endParaRPr lang="en-US"/>
        </a:p>
      </dgm:t>
    </dgm:pt>
    <dgm:pt modelId="{FF5D7FB5-7D51-49A5-BFAC-F5F2D68B787E}">
      <dgm:prSet phldrT="[Text]" phldr="0"/>
      <dgm:spPr/>
      <dgm:t>
        <a:bodyPr/>
        <a:lstStyle/>
        <a:p>
          <a:r>
            <a:rPr lang="nl-BE" dirty="0"/>
            <a:t>Recommendations: metadata content and processing reproducibility?</a:t>
          </a:r>
          <a:endParaRPr lang="en-US" dirty="0"/>
        </a:p>
      </dgm:t>
    </dgm:pt>
    <dgm:pt modelId="{C39F4D14-D864-4CFD-9E0A-8C131F4E3E64}" type="parTrans" cxnId="{43EABDC5-357C-40BD-8A82-8887BC660D5E}">
      <dgm:prSet/>
      <dgm:spPr/>
      <dgm:t>
        <a:bodyPr/>
        <a:lstStyle/>
        <a:p>
          <a:endParaRPr lang="en-US"/>
        </a:p>
      </dgm:t>
    </dgm:pt>
    <dgm:pt modelId="{C70487AA-F1DE-471A-9668-A3A23E8AA88D}" type="sibTrans" cxnId="{43EABDC5-357C-40BD-8A82-8887BC660D5E}">
      <dgm:prSet/>
      <dgm:spPr/>
      <dgm:t>
        <a:bodyPr/>
        <a:lstStyle/>
        <a:p>
          <a:endParaRPr lang="en-US"/>
        </a:p>
      </dgm:t>
    </dgm:pt>
    <dgm:pt modelId="{CF044BA0-2A30-476F-997F-9AD66DE3D198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en-US" i="1"/>
            <a:t>Foundation for a community-endorsed reference model or metadata–processing framework.</a:t>
          </a:r>
          <a:endParaRPr lang="en-US" dirty="0">
            <a:solidFill>
              <a:srgbClr val="C00000"/>
            </a:solidFill>
          </a:endParaRPr>
        </a:p>
      </dgm:t>
    </dgm:pt>
    <dgm:pt modelId="{AAA89BA0-B840-4C60-8172-E898304F3B33}" type="parTrans" cxnId="{D46A081A-6B43-44D5-8DEF-D5FF5A93F81F}">
      <dgm:prSet/>
      <dgm:spPr/>
      <dgm:t>
        <a:bodyPr/>
        <a:lstStyle/>
        <a:p>
          <a:endParaRPr lang="en-US"/>
        </a:p>
      </dgm:t>
    </dgm:pt>
    <dgm:pt modelId="{A489C308-3DD9-4B43-A051-A9D7447664FF}" type="sibTrans" cxnId="{D46A081A-6B43-44D5-8DEF-D5FF5A93F81F}">
      <dgm:prSet/>
      <dgm:spPr/>
      <dgm:t>
        <a:bodyPr/>
        <a:lstStyle/>
        <a:p>
          <a:endParaRPr lang="en-US"/>
        </a:p>
      </dgm:t>
    </dgm:pt>
    <dgm:pt modelId="{F2187F62-9BF7-4160-93ED-908AB942A4A6}">
      <dgm:prSet phldrT="[Text]" phldr="0"/>
      <dgm:spPr/>
      <dgm:t>
        <a:bodyPr/>
        <a:lstStyle/>
        <a:p>
          <a:endParaRPr lang="en-US" b="0" dirty="0"/>
        </a:p>
      </dgm:t>
    </dgm:pt>
    <dgm:pt modelId="{169951BD-FDC0-46D4-B619-9885202A0F1D}" type="parTrans" cxnId="{FB5A56D6-96C2-40B0-B305-86FAC3546A71}">
      <dgm:prSet/>
      <dgm:spPr/>
      <dgm:t>
        <a:bodyPr/>
        <a:lstStyle/>
        <a:p>
          <a:endParaRPr lang="en-US"/>
        </a:p>
      </dgm:t>
    </dgm:pt>
    <dgm:pt modelId="{D7A015E7-27EC-4934-8DFB-3734C31E816E}" type="sibTrans" cxnId="{FB5A56D6-96C2-40B0-B305-86FAC3546A71}">
      <dgm:prSet/>
      <dgm:spPr/>
      <dgm:t>
        <a:bodyPr/>
        <a:lstStyle/>
        <a:p>
          <a:endParaRPr lang="en-US"/>
        </a:p>
      </dgm:t>
    </dgm:pt>
    <dgm:pt modelId="{F055705B-9826-48EC-A8A8-8B559F202C99}">
      <dgm:prSet phldrT="[Text]" phldr="0"/>
      <dgm:spPr/>
      <dgm:t>
        <a:bodyPr/>
        <a:lstStyle/>
        <a:p>
          <a:r>
            <a:rPr lang="nl-BE" b="1" u="none"/>
            <a:t>Identify key elements in current volcano-seismic metadata standards</a:t>
          </a:r>
          <a:endParaRPr lang="en-US" b="0" dirty="0"/>
        </a:p>
      </dgm:t>
    </dgm:pt>
    <dgm:pt modelId="{DCFBAD19-82F6-4EE6-9E81-24C26ED519B8}" type="parTrans" cxnId="{034CB013-63D5-4BEA-A152-F802794BBE4A}">
      <dgm:prSet/>
      <dgm:spPr/>
      <dgm:t>
        <a:bodyPr/>
        <a:lstStyle/>
        <a:p>
          <a:endParaRPr lang="en-US"/>
        </a:p>
      </dgm:t>
    </dgm:pt>
    <dgm:pt modelId="{24FF19D5-9436-4192-8D0F-C06B472FDEDA}" type="sibTrans" cxnId="{034CB013-63D5-4BEA-A152-F802794BBE4A}">
      <dgm:prSet/>
      <dgm:spPr/>
      <dgm:t>
        <a:bodyPr/>
        <a:lstStyle/>
        <a:p>
          <a:endParaRPr lang="en-US"/>
        </a:p>
      </dgm:t>
    </dgm:pt>
    <dgm:pt modelId="{05DA738B-6695-4850-AF97-40CE7377DA9D}">
      <dgm:prSet phldrT="[Text]" phldr="0"/>
      <dgm:spPr/>
      <dgm:t>
        <a:bodyPr/>
        <a:lstStyle/>
        <a:p>
          <a:r>
            <a:rPr lang="nl-BE"/>
            <a:t>In data?</a:t>
          </a:r>
          <a:endParaRPr lang="en-US" dirty="0"/>
        </a:p>
      </dgm:t>
    </dgm:pt>
    <dgm:pt modelId="{AD74CD22-9926-4A28-B09A-28CA330553FD}" type="parTrans" cxnId="{C82DD1C6-3543-4DA4-AE85-C1011D90C5CA}">
      <dgm:prSet/>
      <dgm:spPr/>
      <dgm:t>
        <a:bodyPr/>
        <a:lstStyle/>
        <a:p>
          <a:endParaRPr lang="en-US"/>
        </a:p>
      </dgm:t>
    </dgm:pt>
    <dgm:pt modelId="{7CCC40CC-C1F9-4870-BC6A-4003DB5265CC}" type="sibTrans" cxnId="{C82DD1C6-3543-4DA4-AE85-C1011D90C5CA}">
      <dgm:prSet/>
      <dgm:spPr/>
      <dgm:t>
        <a:bodyPr/>
        <a:lstStyle/>
        <a:p>
          <a:endParaRPr lang="en-US"/>
        </a:p>
      </dgm:t>
    </dgm:pt>
    <dgm:pt modelId="{8E882E62-C3AF-4867-A8A1-5B9E4158945E}">
      <dgm:prSet phldrT="[Text]" phldr="0"/>
      <dgm:spPr/>
      <dgm:t>
        <a:bodyPr/>
        <a:lstStyle/>
        <a:p>
          <a:endParaRPr lang="en-US" dirty="0"/>
        </a:p>
      </dgm:t>
    </dgm:pt>
    <dgm:pt modelId="{7864EB37-CAD8-4AC6-92B4-A7CBB2849C0D}" type="parTrans" cxnId="{E15B0203-8CD0-4F05-9614-604182666FD9}">
      <dgm:prSet/>
      <dgm:spPr/>
      <dgm:t>
        <a:bodyPr/>
        <a:lstStyle/>
        <a:p>
          <a:endParaRPr lang="en-US"/>
        </a:p>
      </dgm:t>
    </dgm:pt>
    <dgm:pt modelId="{6A7BE5F0-4C94-4683-8CF1-FE586222A32C}" type="sibTrans" cxnId="{E15B0203-8CD0-4F05-9614-604182666FD9}">
      <dgm:prSet/>
      <dgm:spPr/>
      <dgm:t>
        <a:bodyPr/>
        <a:lstStyle/>
        <a:p>
          <a:endParaRPr lang="en-US"/>
        </a:p>
      </dgm:t>
    </dgm:pt>
    <dgm:pt modelId="{7BA66E56-3A73-4E9B-A0FB-94587D372DF1}" type="pres">
      <dgm:prSet presAssocID="{0296860B-A702-403B-A415-BD53BF7807C1}" presName="Name0" presStyleCnt="0">
        <dgm:presLayoutVars>
          <dgm:dir/>
          <dgm:animLvl val="lvl"/>
          <dgm:resizeHandles val="exact"/>
        </dgm:presLayoutVars>
      </dgm:prSet>
      <dgm:spPr/>
    </dgm:pt>
    <dgm:pt modelId="{DEBB9620-78CC-4995-AD7E-CD06D43BFD42}" type="pres">
      <dgm:prSet presAssocID="{0296860B-A702-403B-A415-BD53BF7807C1}" presName="tSp" presStyleCnt="0"/>
      <dgm:spPr/>
    </dgm:pt>
    <dgm:pt modelId="{ED3D8F98-708B-4B13-BCAD-64C9211B20AB}" type="pres">
      <dgm:prSet presAssocID="{0296860B-A702-403B-A415-BD53BF7807C1}" presName="bSp" presStyleCnt="0"/>
      <dgm:spPr/>
    </dgm:pt>
    <dgm:pt modelId="{552C2416-187F-4552-BF7F-CD7C983EDD54}" type="pres">
      <dgm:prSet presAssocID="{0296860B-A702-403B-A415-BD53BF7807C1}" presName="process" presStyleCnt="0"/>
      <dgm:spPr/>
    </dgm:pt>
    <dgm:pt modelId="{C95F3254-1578-4560-BB6C-DC47B9402A48}" type="pres">
      <dgm:prSet presAssocID="{423443D4-D914-4DF6-AB1C-1547CC908AF4}" presName="composite1" presStyleCnt="0"/>
      <dgm:spPr/>
    </dgm:pt>
    <dgm:pt modelId="{BADFEF56-0FAB-4BCD-8779-232C6A0B8A54}" type="pres">
      <dgm:prSet presAssocID="{423443D4-D914-4DF6-AB1C-1547CC908AF4}" presName="dummyNode1" presStyleLbl="node1" presStyleIdx="0" presStyleCnt="4"/>
      <dgm:spPr/>
    </dgm:pt>
    <dgm:pt modelId="{176B72E3-86C6-4C0C-BCF1-5D03FA9D59B1}" type="pres">
      <dgm:prSet presAssocID="{423443D4-D914-4DF6-AB1C-1547CC908AF4}" presName="childNode1" presStyleLbl="bgAcc1" presStyleIdx="0" presStyleCnt="4">
        <dgm:presLayoutVars>
          <dgm:bulletEnabled val="1"/>
        </dgm:presLayoutVars>
      </dgm:prSet>
      <dgm:spPr/>
    </dgm:pt>
    <dgm:pt modelId="{93A6CFCE-FEDE-41F5-9524-9EDFC92231B5}" type="pres">
      <dgm:prSet presAssocID="{423443D4-D914-4DF6-AB1C-1547CC908AF4}" presName="childNode1tx" presStyleLbl="bgAcc1" presStyleIdx="0" presStyleCnt="4">
        <dgm:presLayoutVars>
          <dgm:bulletEnabled val="1"/>
        </dgm:presLayoutVars>
      </dgm:prSet>
      <dgm:spPr/>
    </dgm:pt>
    <dgm:pt modelId="{BBF4A387-EDE2-450F-A014-0CF41D7FCB12}" type="pres">
      <dgm:prSet presAssocID="{423443D4-D914-4DF6-AB1C-1547CC908AF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B75376A5-84DE-4EC7-879A-FD7DCD9826D7}" type="pres">
      <dgm:prSet presAssocID="{423443D4-D914-4DF6-AB1C-1547CC908AF4}" presName="connSite1" presStyleCnt="0"/>
      <dgm:spPr/>
    </dgm:pt>
    <dgm:pt modelId="{86EE54B2-1F37-4C05-9DF0-8DE106490B6D}" type="pres">
      <dgm:prSet presAssocID="{0EB84561-64C5-4DBE-A854-1777D3439CED}" presName="Name9" presStyleLbl="sibTrans2D1" presStyleIdx="0" presStyleCnt="3"/>
      <dgm:spPr/>
    </dgm:pt>
    <dgm:pt modelId="{D05DE8E7-5D5A-483C-9BA9-280071090E32}" type="pres">
      <dgm:prSet presAssocID="{6D9465A9-3B1A-471C-A3EE-BFFAD9F58531}" presName="composite2" presStyleCnt="0"/>
      <dgm:spPr/>
    </dgm:pt>
    <dgm:pt modelId="{C2A6AF29-F5B3-4129-89F4-5DC4CCF8CF3F}" type="pres">
      <dgm:prSet presAssocID="{6D9465A9-3B1A-471C-A3EE-BFFAD9F58531}" presName="dummyNode2" presStyleLbl="node1" presStyleIdx="0" presStyleCnt="4"/>
      <dgm:spPr/>
    </dgm:pt>
    <dgm:pt modelId="{8A774D46-5F7D-4F0C-96B6-655796F030FB}" type="pres">
      <dgm:prSet presAssocID="{6D9465A9-3B1A-471C-A3EE-BFFAD9F58531}" presName="childNode2" presStyleLbl="bgAcc1" presStyleIdx="1" presStyleCnt="4">
        <dgm:presLayoutVars>
          <dgm:bulletEnabled val="1"/>
        </dgm:presLayoutVars>
      </dgm:prSet>
      <dgm:spPr/>
    </dgm:pt>
    <dgm:pt modelId="{E57C3CBE-BF6A-4D80-B485-DCA52F754905}" type="pres">
      <dgm:prSet presAssocID="{6D9465A9-3B1A-471C-A3EE-BFFAD9F58531}" presName="childNode2tx" presStyleLbl="bgAcc1" presStyleIdx="1" presStyleCnt="4">
        <dgm:presLayoutVars>
          <dgm:bulletEnabled val="1"/>
        </dgm:presLayoutVars>
      </dgm:prSet>
      <dgm:spPr/>
    </dgm:pt>
    <dgm:pt modelId="{68A45E98-34D0-4702-B505-8C8C8E4B8AC9}" type="pres">
      <dgm:prSet presAssocID="{6D9465A9-3B1A-471C-A3EE-BFFAD9F58531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D4D07B0A-7B97-4A09-95E2-BA4D089C3070}" type="pres">
      <dgm:prSet presAssocID="{6D9465A9-3B1A-471C-A3EE-BFFAD9F58531}" presName="connSite2" presStyleCnt="0"/>
      <dgm:spPr/>
    </dgm:pt>
    <dgm:pt modelId="{0B5D953D-2171-4244-A46B-16204C3D6D16}" type="pres">
      <dgm:prSet presAssocID="{C41E1763-E525-42A6-94C1-A2ED6EC19801}" presName="Name18" presStyleLbl="sibTrans2D1" presStyleIdx="1" presStyleCnt="3"/>
      <dgm:spPr/>
    </dgm:pt>
    <dgm:pt modelId="{FA7C27BD-4436-4151-8B70-9C518A42ECF1}" type="pres">
      <dgm:prSet presAssocID="{C387F117-EDB3-41D6-9B0E-96C37D0E39AB}" presName="composite1" presStyleCnt="0"/>
      <dgm:spPr/>
    </dgm:pt>
    <dgm:pt modelId="{944D3CA8-9625-4893-8897-718F21FDAFA3}" type="pres">
      <dgm:prSet presAssocID="{C387F117-EDB3-41D6-9B0E-96C37D0E39AB}" presName="dummyNode1" presStyleLbl="node1" presStyleIdx="1" presStyleCnt="4"/>
      <dgm:spPr/>
    </dgm:pt>
    <dgm:pt modelId="{F8EDCAE3-BBDC-4CCA-9D58-5EAFD7E69B95}" type="pres">
      <dgm:prSet presAssocID="{C387F117-EDB3-41D6-9B0E-96C37D0E39AB}" presName="childNode1" presStyleLbl="bgAcc1" presStyleIdx="2" presStyleCnt="4">
        <dgm:presLayoutVars>
          <dgm:bulletEnabled val="1"/>
        </dgm:presLayoutVars>
      </dgm:prSet>
      <dgm:spPr/>
    </dgm:pt>
    <dgm:pt modelId="{4E68C169-4672-48CF-AEFA-858E58E0B66E}" type="pres">
      <dgm:prSet presAssocID="{C387F117-EDB3-41D6-9B0E-96C37D0E39AB}" presName="childNode1tx" presStyleLbl="bgAcc1" presStyleIdx="2" presStyleCnt="4">
        <dgm:presLayoutVars>
          <dgm:bulletEnabled val="1"/>
        </dgm:presLayoutVars>
      </dgm:prSet>
      <dgm:spPr/>
    </dgm:pt>
    <dgm:pt modelId="{14ADD9CE-2C14-40BB-A4B6-2777954E616A}" type="pres">
      <dgm:prSet presAssocID="{C387F117-EDB3-41D6-9B0E-96C37D0E39A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8E0D5A73-F9F6-4CAD-A97E-1891431CCEB8}" type="pres">
      <dgm:prSet presAssocID="{C387F117-EDB3-41D6-9B0E-96C37D0E39AB}" presName="connSite1" presStyleCnt="0"/>
      <dgm:spPr/>
    </dgm:pt>
    <dgm:pt modelId="{3989455F-1A68-4B81-8CB1-257EA3CCCE0A}" type="pres">
      <dgm:prSet presAssocID="{AC013FAE-EC2B-445B-B411-DA2B3F69CD39}" presName="Name9" presStyleLbl="sibTrans2D1" presStyleIdx="2" presStyleCnt="3"/>
      <dgm:spPr/>
    </dgm:pt>
    <dgm:pt modelId="{EF85C9BD-C918-40E7-A929-C1483EC12024}" type="pres">
      <dgm:prSet presAssocID="{70B34C2C-EC78-4722-8998-55C118F1D2E3}" presName="composite2" presStyleCnt="0"/>
      <dgm:spPr/>
    </dgm:pt>
    <dgm:pt modelId="{BBFCDAB8-4FE2-4645-8E70-DE6B8D7028DB}" type="pres">
      <dgm:prSet presAssocID="{70B34C2C-EC78-4722-8998-55C118F1D2E3}" presName="dummyNode2" presStyleLbl="node1" presStyleIdx="2" presStyleCnt="4"/>
      <dgm:spPr/>
    </dgm:pt>
    <dgm:pt modelId="{C8EC8BFA-86E1-4781-A3C5-16CE07EDEF5E}" type="pres">
      <dgm:prSet presAssocID="{70B34C2C-EC78-4722-8998-55C118F1D2E3}" presName="childNode2" presStyleLbl="bgAcc1" presStyleIdx="3" presStyleCnt="4">
        <dgm:presLayoutVars>
          <dgm:bulletEnabled val="1"/>
        </dgm:presLayoutVars>
      </dgm:prSet>
      <dgm:spPr/>
    </dgm:pt>
    <dgm:pt modelId="{C91496DA-CF03-4E72-8654-8311D7C28446}" type="pres">
      <dgm:prSet presAssocID="{70B34C2C-EC78-4722-8998-55C118F1D2E3}" presName="childNode2tx" presStyleLbl="bgAcc1" presStyleIdx="3" presStyleCnt="4">
        <dgm:presLayoutVars>
          <dgm:bulletEnabled val="1"/>
        </dgm:presLayoutVars>
      </dgm:prSet>
      <dgm:spPr/>
    </dgm:pt>
    <dgm:pt modelId="{BA6218CA-AE62-4E91-B557-6934EDA6329F}" type="pres">
      <dgm:prSet presAssocID="{70B34C2C-EC78-4722-8998-55C118F1D2E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BAEF616B-B209-48B3-A1A8-B13AD4F3CEBA}" type="pres">
      <dgm:prSet presAssocID="{70B34C2C-EC78-4722-8998-55C118F1D2E3}" presName="connSite2" presStyleCnt="0"/>
      <dgm:spPr/>
    </dgm:pt>
  </dgm:ptLst>
  <dgm:cxnLst>
    <dgm:cxn modelId="{C2505D02-984D-4CE3-B14D-26D9617D7E8B}" srcId="{C387F117-EDB3-41D6-9B0E-96C37D0E39AB}" destId="{187A0073-936E-4A6E-8E57-BCCE61F0CAC6}" srcOrd="0" destOrd="0" parTransId="{E189AA7C-B701-40F3-865D-A5CCAA9F08F8}" sibTransId="{945D42FF-DB6C-4999-BB03-3633109D2945}"/>
    <dgm:cxn modelId="{E15B0203-8CD0-4F05-9614-604182666FD9}" srcId="{C387F117-EDB3-41D6-9B0E-96C37D0E39AB}" destId="{8E882E62-C3AF-4867-A8A1-5B9E4158945E}" srcOrd="1" destOrd="0" parTransId="{7864EB37-CAD8-4AC6-92B4-A7CBB2849C0D}" sibTransId="{6A7BE5F0-4C94-4683-8CF1-FE586222A32C}"/>
    <dgm:cxn modelId="{63159F03-4217-4E7D-91CF-A52BB822FC85}" type="presOf" srcId="{C387F117-EDB3-41D6-9B0E-96C37D0E39AB}" destId="{14ADD9CE-2C14-40BB-A4B6-2777954E616A}" srcOrd="0" destOrd="0" presId="urn:microsoft.com/office/officeart/2005/8/layout/hProcess4"/>
    <dgm:cxn modelId="{65923C0A-8647-40DB-A1DE-ADE8E3CB09FA}" type="presOf" srcId="{CF044BA0-2A30-476F-997F-9AD66DE3D198}" destId="{C8EC8BFA-86E1-4781-A3C5-16CE07EDEF5E}" srcOrd="0" destOrd="1" presId="urn:microsoft.com/office/officeart/2005/8/layout/hProcess4"/>
    <dgm:cxn modelId="{4797200E-8035-4FBC-A825-E7CEF00D5223}" type="presOf" srcId="{B00A732A-927B-4271-85C4-8D7E7834A7A6}" destId="{C91496DA-CF03-4E72-8654-8311D7C28446}" srcOrd="1" destOrd="0" presId="urn:microsoft.com/office/officeart/2005/8/layout/hProcess4"/>
    <dgm:cxn modelId="{8F192F11-15E6-46A0-B942-F989DB05BA48}" type="presOf" srcId="{70B34C2C-EC78-4722-8998-55C118F1D2E3}" destId="{BA6218CA-AE62-4E91-B557-6934EDA6329F}" srcOrd="0" destOrd="0" presId="urn:microsoft.com/office/officeart/2005/8/layout/hProcess4"/>
    <dgm:cxn modelId="{034CB013-63D5-4BEA-A152-F802794BBE4A}" srcId="{423443D4-D914-4DF6-AB1C-1547CC908AF4}" destId="{F055705B-9826-48EC-A8A8-8B559F202C99}" srcOrd="1" destOrd="0" parTransId="{DCFBAD19-82F6-4EE6-9E81-24C26ED519B8}" sibTransId="{24FF19D5-9436-4192-8D0F-C06B472FDEDA}"/>
    <dgm:cxn modelId="{D46A081A-6B43-44D5-8DEF-D5FF5A93F81F}" srcId="{70B34C2C-EC78-4722-8998-55C118F1D2E3}" destId="{CF044BA0-2A30-476F-997F-9AD66DE3D198}" srcOrd="1" destOrd="0" parTransId="{AAA89BA0-B840-4C60-8172-E898304F3B33}" sibTransId="{A489C308-3DD9-4B43-A051-A9D7447664FF}"/>
    <dgm:cxn modelId="{B61CCA1D-D81E-4E31-9A14-2407033DE90A}" srcId="{0296860B-A702-403B-A415-BD53BF7807C1}" destId="{423443D4-D914-4DF6-AB1C-1547CC908AF4}" srcOrd="0" destOrd="0" parTransId="{165E85B6-E8F1-441D-A56E-CB1F03F61879}" sibTransId="{0EB84561-64C5-4DBE-A854-1777D3439CED}"/>
    <dgm:cxn modelId="{FF55DB1D-5F19-44B8-AECF-5430C76A18B0}" type="presOf" srcId="{1CED76A4-F261-45D8-9FAE-58FA945EDBD2}" destId="{E57C3CBE-BF6A-4D80-B485-DCA52F754905}" srcOrd="1" destOrd="3" presId="urn:microsoft.com/office/officeart/2005/8/layout/hProcess4"/>
    <dgm:cxn modelId="{E2B8731E-FBD8-4D36-A17E-F5CA26B52938}" type="presOf" srcId="{AC013FAE-EC2B-445B-B411-DA2B3F69CD39}" destId="{3989455F-1A68-4B81-8CB1-257EA3CCCE0A}" srcOrd="0" destOrd="0" presId="urn:microsoft.com/office/officeart/2005/8/layout/hProcess4"/>
    <dgm:cxn modelId="{077BF425-C343-4189-A423-6D64942AC4F4}" type="presOf" srcId="{423443D4-D914-4DF6-AB1C-1547CC908AF4}" destId="{BBF4A387-EDE2-450F-A014-0CF41D7FCB12}" srcOrd="0" destOrd="0" presId="urn:microsoft.com/office/officeart/2005/8/layout/hProcess4"/>
    <dgm:cxn modelId="{E1CD1D26-1756-4AF8-8C3A-FF69668B1E17}" type="presOf" srcId="{8E882E62-C3AF-4867-A8A1-5B9E4158945E}" destId="{F8EDCAE3-BBDC-4CCA-9D58-5EAFD7E69B95}" srcOrd="0" destOrd="1" presId="urn:microsoft.com/office/officeart/2005/8/layout/hProcess4"/>
    <dgm:cxn modelId="{15BE292E-AAF0-4222-AAB4-51BFFC4208B3}" srcId="{0296860B-A702-403B-A415-BD53BF7807C1}" destId="{70B34C2C-EC78-4722-8998-55C118F1D2E3}" srcOrd="3" destOrd="0" parTransId="{CD3C5170-092D-432C-9DD9-1929CFCFF60E}" sibTransId="{816B68EC-2257-41BB-8196-96984D1FB05B}"/>
    <dgm:cxn modelId="{56D5BB33-CDD4-4B30-933F-4285331F9E13}" type="presOf" srcId="{FF5D7FB5-7D51-49A5-BFAC-F5F2D68B787E}" destId="{4E68C169-4672-48CF-AEFA-858E58E0B66E}" srcOrd="1" destOrd="2" presId="urn:microsoft.com/office/officeart/2005/8/layout/hProcess4"/>
    <dgm:cxn modelId="{92A3F237-173B-484E-99E7-0B00FB180162}" type="presOf" srcId="{05DA738B-6695-4850-AF97-40CE7377DA9D}" destId="{8A774D46-5F7D-4F0C-96B6-655796F030FB}" srcOrd="0" destOrd="1" presId="urn:microsoft.com/office/officeart/2005/8/layout/hProcess4"/>
    <dgm:cxn modelId="{51CDF438-4AA1-4155-81E0-14AD2C8A5A12}" srcId="{70B34C2C-EC78-4722-8998-55C118F1D2E3}" destId="{B00A732A-927B-4271-85C4-8D7E7834A7A6}" srcOrd="0" destOrd="0" parTransId="{78AB7724-F4F3-49B1-8681-5E3DEC943F79}" sibTransId="{50B4ACAE-6A0C-4449-B6A9-56555C41CE67}"/>
    <dgm:cxn modelId="{8C9C2B3D-4F4B-4359-B94F-CC80FD9238AE}" type="presOf" srcId="{A17B5830-C20B-4827-9147-CEECA2E8D69C}" destId="{93A6CFCE-FEDE-41F5-9524-9EDFC92231B5}" srcOrd="1" destOrd="3" presId="urn:microsoft.com/office/officeart/2005/8/layout/hProcess4"/>
    <dgm:cxn modelId="{8BFDD33F-4AA7-4F64-B46B-9F81EA15EFF6}" srcId="{6D9465A9-3B1A-471C-A3EE-BFFAD9F58531}" destId="{3A06923D-753B-4E0D-86D5-D5ABC6CA17E9}" srcOrd="0" destOrd="0" parTransId="{8F8B89D7-B75D-4218-BF31-223D60D5F183}" sibTransId="{DB7C9134-C14C-4642-BDA0-026C22AB34CE}"/>
    <dgm:cxn modelId="{895F9340-D4F1-4C8D-839E-79AD7CE37FDA}" type="presOf" srcId="{98D7EC21-A3A8-4DFF-96E1-A2FCDD0B48F2}" destId="{93A6CFCE-FEDE-41F5-9524-9EDFC92231B5}" srcOrd="1" destOrd="0" presId="urn:microsoft.com/office/officeart/2005/8/layout/hProcess4"/>
    <dgm:cxn modelId="{6B671865-7D90-4949-9115-EC5379E34D24}" srcId="{423443D4-D914-4DF6-AB1C-1547CC908AF4}" destId="{98D7EC21-A3A8-4DFF-96E1-A2FCDD0B48F2}" srcOrd="0" destOrd="0" parTransId="{7DD211D1-D3C0-482A-BFDB-E238CC74D7C0}" sibTransId="{1CC1A3A1-94B9-41FE-95A0-B7F1CBF2B4E3}"/>
    <dgm:cxn modelId="{93EE6246-9F41-4890-9381-DED358BBE462}" srcId="{0296860B-A702-403B-A415-BD53BF7807C1}" destId="{C387F117-EDB3-41D6-9B0E-96C37D0E39AB}" srcOrd="2" destOrd="0" parTransId="{B9BAA42B-5565-48F1-A05C-CA916D46CAD7}" sibTransId="{AC013FAE-EC2B-445B-B411-DA2B3F69CD39}"/>
    <dgm:cxn modelId="{B103E249-6F25-46CD-AF28-6D503515AA47}" type="presOf" srcId="{F2187F62-9BF7-4160-93ED-908AB942A4A6}" destId="{93A6CFCE-FEDE-41F5-9524-9EDFC92231B5}" srcOrd="1" destOrd="2" presId="urn:microsoft.com/office/officeart/2005/8/layout/hProcess4"/>
    <dgm:cxn modelId="{E9D1004A-5CEF-44A5-B842-E65CF76F99E6}" type="presOf" srcId="{F055705B-9826-48EC-A8A8-8B559F202C99}" destId="{176B72E3-86C6-4C0C-BCF1-5D03FA9D59B1}" srcOrd="0" destOrd="1" presId="urn:microsoft.com/office/officeart/2005/8/layout/hProcess4"/>
    <dgm:cxn modelId="{13DC0C6D-F3ED-45BC-96BC-8C05F579D03D}" type="presOf" srcId="{A17B5830-C20B-4827-9147-CEECA2E8D69C}" destId="{176B72E3-86C6-4C0C-BCF1-5D03FA9D59B1}" srcOrd="0" destOrd="3" presId="urn:microsoft.com/office/officeart/2005/8/layout/hProcess4"/>
    <dgm:cxn modelId="{D1E4664E-B1EF-404F-9CB0-DE9BE7A6EEA9}" type="presOf" srcId="{C41E1763-E525-42A6-94C1-A2ED6EC19801}" destId="{0B5D953D-2171-4244-A46B-16204C3D6D16}" srcOrd="0" destOrd="0" presId="urn:microsoft.com/office/officeart/2005/8/layout/hProcess4"/>
    <dgm:cxn modelId="{7927DC6F-BD56-400F-85C7-5AAD05B7C587}" type="presOf" srcId="{77CB3FB9-1714-42CD-842A-45DAAA1F05F2}" destId="{8A774D46-5F7D-4F0C-96B6-655796F030FB}" srcOrd="0" destOrd="2" presId="urn:microsoft.com/office/officeart/2005/8/layout/hProcess4"/>
    <dgm:cxn modelId="{C95DBE71-141F-4161-ACBD-D23C0D131BF7}" srcId="{6D9465A9-3B1A-471C-A3EE-BFFAD9F58531}" destId="{1CED76A4-F261-45D8-9FAE-58FA945EDBD2}" srcOrd="3" destOrd="0" parTransId="{6F78C28D-4D76-485A-B809-ABD729610F66}" sibTransId="{EBDBFBAF-5698-4D4D-BFFB-87C242C9F6BF}"/>
    <dgm:cxn modelId="{4452F953-6942-49DF-B97C-F730B8B43567}" type="presOf" srcId="{FF5D7FB5-7D51-49A5-BFAC-F5F2D68B787E}" destId="{F8EDCAE3-BBDC-4CCA-9D58-5EAFD7E69B95}" srcOrd="0" destOrd="2" presId="urn:microsoft.com/office/officeart/2005/8/layout/hProcess4"/>
    <dgm:cxn modelId="{F0F97F54-3876-414C-9B57-5C4ED0232F2A}" type="presOf" srcId="{98D7EC21-A3A8-4DFF-96E1-A2FCDD0B48F2}" destId="{176B72E3-86C6-4C0C-BCF1-5D03FA9D59B1}" srcOrd="0" destOrd="0" presId="urn:microsoft.com/office/officeart/2005/8/layout/hProcess4"/>
    <dgm:cxn modelId="{0F281377-2E76-41DF-8FCE-2AB99DB3BC87}" type="presOf" srcId="{B00A732A-927B-4271-85C4-8D7E7834A7A6}" destId="{C8EC8BFA-86E1-4781-A3C5-16CE07EDEF5E}" srcOrd="0" destOrd="0" presId="urn:microsoft.com/office/officeart/2005/8/layout/hProcess4"/>
    <dgm:cxn modelId="{AE75097D-8582-4B82-A796-EB900FB51BAC}" type="presOf" srcId="{3A06923D-753B-4E0D-86D5-D5ABC6CA17E9}" destId="{8A774D46-5F7D-4F0C-96B6-655796F030FB}" srcOrd="0" destOrd="0" presId="urn:microsoft.com/office/officeart/2005/8/layout/hProcess4"/>
    <dgm:cxn modelId="{92C05D7D-E4C1-41BC-A56A-6666210A04F5}" srcId="{423443D4-D914-4DF6-AB1C-1547CC908AF4}" destId="{A17B5830-C20B-4827-9147-CEECA2E8D69C}" srcOrd="3" destOrd="0" parTransId="{DB82E8F5-F46D-42AC-BB18-0C48697E8F96}" sibTransId="{F92BABA5-EBCA-4A81-ABF7-5F040FF80DF5}"/>
    <dgm:cxn modelId="{B4672481-04FA-44FF-B7A5-C3BAC1F73DC9}" type="presOf" srcId="{F2187F62-9BF7-4160-93ED-908AB942A4A6}" destId="{176B72E3-86C6-4C0C-BCF1-5D03FA9D59B1}" srcOrd="0" destOrd="2" presId="urn:microsoft.com/office/officeart/2005/8/layout/hProcess4"/>
    <dgm:cxn modelId="{12151186-AEAD-483F-9F13-FE072DA0C4CC}" type="presOf" srcId="{F055705B-9826-48EC-A8A8-8B559F202C99}" destId="{93A6CFCE-FEDE-41F5-9524-9EDFC92231B5}" srcOrd="1" destOrd="1" presId="urn:microsoft.com/office/officeart/2005/8/layout/hProcess4"/>
    <dgm:cxn modelId="{CB224E95-24C1-48AE-AC6D-5EB6CC9E8F80}" type="presOf" srcId="{8E882E62-C3AF-4867-A8A1-5B9E4158945E}" destId="{4E68C169-4672-48CF-AEFA-858E58E0B66E}" srcOrd="1" destOrd="1" presId="urn:microsoft.com/office/officeart/2005/8/layout/hProcess4"/>
    <dgm:cxn modelId="{A253929B-57EE-4677-B865-5AE151686968}" type="presOf" srcId="{CF044BA0-2A30-476F-997F-9AD66DE3D198}" destId="{C91496DA-CF03-4E72-8654-8311D7C28446}" srcOrd="1" destOrd="1" presId="urn:microsoft.com/office/officeart/2005/8/layout/hProcess4"/>
    <dgm:cxn modelId="{97A6D9A3-3CD7-47F1-BBED-9FB50B0C4624}" type="presOf" srcId="{05DA738B-6695-4850-AF97-40CE7377DA9D}" destId="{E57C3CBE-BF6A-4D80-B485-DCA52F754905}" srcOrd="1" destOrd="1" presId="urn:microsoft.com/office/officeart/2005/8/layout/hProcess4"/>
    <dgm:cxn modelId="{0F0DD1AE-D4D1-4328-AD2D-4546CF1F8B9A}" srcId="{6D9465A9-3B1A-471C-A3EE-BFFAD9F58531}" destId="{77CB3FB9-1714-42CD-842A-45DAAA1F05F2}" srcOrd="2" destOrd="0" parTransId="{3B747B12-2813-4EA4-909C-99A9D4F6B23B}" sibTransId="{A2FA47D0-CD49-49E7-987D-9EF11F6CC996}"/>
    <dgm:cxn modelId="{726B9EB9-C16E-4015-BB23-20074FDBE8B6}" type="presOf" srcId="{187A0073-936E-4A6E-8E57-BCCE61F0CAC6}" destId="{F8EDCAE3-BBDC-4CCA-9D58-5EAFD7E69B95}" srcOrd="0" destOrd="0" presId="urn:microsoft.com/office/officeart/2005/8/layout/hProcess4"/>
    <dgm:cxn modelId="{A58C97BA-E3B5-4B1C-9DB2-04BD0FE48F05}" type="presOf" srcId="{77CB3FB9-1714-42CD-842A-45DAAA1F05F2}" destId="{E57C3CBE-BF6A-4D80-B485-DCA52F754905}" srcOrd="1" destOrd="2" presId="urn:microsoft.com/office/officeart/2005/8/layout/hProcess4"/>
    <dgm:cxn modelId="{0CADEABC-BBA9-483A-B41A-235E50B84055}" type="presOf" srcId="{0296860B-A702-403B-A415-BD53BF7807C1}" destId="{7BA66E56-3A73-4E9B-A0FB-94587D372DF1}" srcOrd="0" destOrd="0" presId="urn:microsoft.com/office/officeart/2005/8/layout/hProcess4"/>
    <dgm:cxn modelId="{43EABDC5-357C-40BD-8A82-8887BC660D5E}" srcId="{C387F117-EDB3-41D6-9B0E-96C37D0E39AB}" destId="{FF5D7FB5-7D51-49A5-BFAC-F5F2D68B787E}" srcOrd="2" destOrd="0" parTransId="{C39F4D14-D864-4CFD-9E0A-8C131F4E3E64}" sibTransId="{C70487AA-F1DE-471A-9668-A3A23E8AA88D}"/>
    <dgm:cxn modelId="{E3445AC6-22F9-4022-994C-A7866B8928AE}" type="presOf" srcId="{0EB84561-64C5-4DBE-A854-1777D3439CED}" destId="{86EE54B2-1F37-4C05-9DF0-8DE106490B6D}" srcOrd="0" destOrd="0" presId="urn:microsoft.com/office/officeart/2005/8/layout/hProcess4"/>
    <dgm:cxn modelId="{C82DD1C6-3543-4DA4-AE85-C1011D90C5CA}" srcId="{6D9465A9-3B1A-471C-A3EE-BFFAD9F58531}" destId="{05DA738B-6695-4850-AF97-40CE7377DA9D}" srcOrd="1" destOrd="0" parTransId="{AD74CD22-9926-4A28-B09A-28CA330553FD}" sibTransId="{7CCC40CC-C1F9-4870-BC6A-4003DB5265CC}"/>
    <dgm:cxn modelId="{3FBB46CF-85FC-4826-BB97-326AC5C48C0D}" type="presOf" srcId="{3A06923D-753B-4E0D-86D5-D5ABC6CA17E9}" destId="{E57C3CBE-BF6A-4D80-B485-DCA52F754905}" srcOrd="1" destOrd="0" presId="urn:microsoft.com/office/officeart/2005/8/layout/hProcess4"/>
    <dgm:cxn modelId="{B72AC1D0-2977-4B1F-B8C0-E8A56F81B632}" srcId="{0296860B-A702-403B-A415-BD53BF7807C1}" destId="{6D9465A9-3B1A-471C-A3EE-BFFAD9F58531}" srcOrd="1" destOrd="0" parTransId="{820C9F41-D8B0-47A2-A31A-F5D925FD90D9}" sibTransId="{C41E1763-E525-42A6-94C1-A2ED6EC19801}"/>
    <dgm:cxn modelId="{FB5A56D6-96C2-40B0-B305-86FAC3546A71}" srcId="{423443D4-D914-4DF6-AB1C-1547CC908AF4}" destId="{F2187F62-9BF7-4160-93ED-908AB942A4A6}" srcOrd="2" destOrd="0" parTransId="{169951BD-FDC0-46D4-B619-9885202A0F1D}" sibTransId="{D7A015E7-27EC-4934-8DFB-3734C31E816E}"/>
    <dgm:cxn modelId="{4E95BBE7-DC71-4F1C-8081-530389909C37}" type="presOf" srcId="{1CED76A4-F261-45D8-9FAE-58FA945EDBD2}" destId="{8A774D46-5F7D-4F0C-96B6-655796F030FB}" srcOrd="0" destOrd="3" presId="urn:microsoft.com/office/officeart/2005/8/layout/hProcess4"/>
    <dgm:cxn modelId="{BE6917EA-0826-4C53-9BC5-4F8B8684A322}" type="presOf" srcId="{187A0073-936E-4A6E-8E57-BCCE61F0CAC6}" destId="{4E68C169-4672-48CF-AEFA-858E58E0B66E}" srcOrd="1" destOrd="0" presId="urn:microsoft.com/office/officeart/2005/8/layout/hProcess4"/>
    <dgm:cxn modelId="{2DA96FF5-46E0-4646-BA2B-CC1F2DA90BCE}" type="presOf" srcId="{6D9465A9-3B1A-471C-A3EE-BFFAD9F58531}" destId="{68A45E98-34D0-4702-B505-8C8C8E4B8AC9}" srcOrd="0" destOrd="0" presId="urn:microsoft.com/office/officeart/2005/8/layout/hProcess4"/>
    <dgm:cxn modelId="{7C3040F7-D919-4421-BF51-6F3EDA4CF720}" type="presParOf" srcId="{7BA66E56-3A73-4E9B-A0FB-94587D372DF1}" destId="{DEBB9620-78CC-4995-AD7E-CD06D43BFD42}" srcOrd="0" destOrd="0" presId="urn:microsoft.com/office/officeart/2005/8/layout/hProcess4"/>
    <dgm:cxn modelId="{81F78CD6-E56C-44BF-8706-6CF5EC887D2B}" type="presParOf" srcId="{7BA66E56-3A73-4E9B-A0FB-94587D372DF1}" destId="{ED3D8F98-708B-4B13-BCAD-64C9211B20AB}" srcOrd="1" destOrd="0" presId="urn:microsoft.com/office/officeart/2005/8/layout/hProcess4"/>
    <dgm:cxn modelId="{068A6830-55D7-4C3E-BD7D-5FFE93215A4E}" type="presParOf" srcId="{7BA66E56-3A73-4E9B-A0FB-94587D372DF1}" destId="{552C2416-187F-4552-BF7F-CD7C983EDD54}" srcOrd="2" destOrd="0" presId="urn:microsoft.com/office/officeart/2005/8/layout/hProcess4"/>
    <dgm:cxn modelId="{94D974C5-573A-43BB-BB26-2B5DF4B12EC3}" type="presParOf" srcId="{552C2416-187F-4552-BF7F-CD7C983EDD54}" destId="{C95F3254-1578-4560-BB6C-DC47B9402A48}" srcOrd="0" destOrd="0" presId="urn:microsoft.com/office/officeart/2005/8/layout/hProcess4"/>
    <dgm:cxn modelId="{B05E6D34-92E0-4E14-BD54-82E08EEF6EA0}" type="presParOf" srcId="{C95F3254-1578-4560-BB6C-DC47B9402A48}" destId="{BADFEF56-0FAB-4BCD-8779-232C6A0B8A54}" srcOrd="0" destOrd="0" presId="urn:microsoft.com/office/officeart/2005/8/layout/hProcess4"/>
    <dgm:cxn modelId="{68CA8041-8920-4DD9-A565-4C344D1F2BDC}" type="presParOf" srcId="{C95F3254-1578-4560-BB6C-DC47B9402A48}" destId="{176B72E3-86C6-4C0C-BCF1-5D03FA9D59B1}" srcOrd="1" destOrd="0" presId="urn:microsoft.com/office/officeart/2005/8/layout/hProcess4"/>
    <dgm:cxn modelId="{89F11C49-7187-40E0-B40D-12D5358F21E6}" type="presParOf" srcId="{C95F3254-1578-4560-BB6C-DC47B9402A48}" destId="{93A6CFCE-FEDE-41F5-9524-9EDFC92231B5}" srcOrd="2" destOrd="0" presId="urn:microsoft.com/office/officeart/2005/8/layout/hProcess4"/>
    <dgm:cxn modelId="{98627647-AEBE-44E9-94F7-3A6EF4991120}" type="presParOf" srcId="{C95F3254-1578-4560-BB6C-DC47B9402A48}" destId="{BBF4A387-EDE2-450F-A014-0CF41D7FCB12}" srcOrd="3" destOrd="0" presId="urn:microsoft.com/office/officeart/2005/8/layout/hProcess4"/>
    <dgm:cxn modelId="{FD944F44-0994-42CC-82C4-5EF79370492C}" type="presParOf" srcId="{C95F3254-1578-4560-BB6C-DC47B9402A48}" destId="{B75376A5-84DE-4EC7-879A-FD7DCD9826D7}" srcOrd="4" destOrd="0" presId="urn:microsoft.com/office/officeart/2005/8/layout/hProcess4"/>
    <dgm:cxn modelId="{369C5012-51BA-4095-BC8B-D70D1CA58273}" type="presParOf" srcId="{552C2416-187F-4552-BF7F-CD7C983EDD54}" destId="{86EE54B2-1F37-4C05-9DF0-8DE106490B6D}" srcOrd="1" destOrd="0" presId="urn:microsoft.com/office/officeart/2005/8/layout/hProcess4"/>
    <dgm:cxn modelId="{2F425CD3-5D24-4582-ACBF-BD52BDC80511}" type="presParOf" srcId="{552C2416-187F-4552-BF7F-CD7C983EDD54}" destId="{D05DE8E7-5D5A-483C-9BA9-280071090E32}" srcOrd="2" destOrd="0" presId="urn:microsoft.com/office/officeart/2005/8/layout/hProcess4"/>
    <dgm:cxn modelId="{E00D7407-DC59-4411-AE16-2AC1A11D8AC0}" type="presParOf" srcId="{D05DE8E7-5D5A-483C-9BA9-280071090E32}" destId="{C2A6AF29-F5B3-4129-89F4-5DC4CCF8CF3F}" srcOrd="0" destOrd="0" presId="urn:microsoft.com/office/officeart/2005/8/layout/hProcess4"/>
    <dgm:cxn modelId="{B9C28498-0F19-47A0-A54B-70D136F8F43B}" type="presParOf" srcId="{D05DE8E7-5D5A-483C-9BA9-280071090E32}" destId="{8A774D46-5F7D-4F0C-96B6-655796F030FB}" srcOrd="1" destOrd="0" presId="urn:microsoft.com/office/officeart/2005/8/layout/hProcess4"/>
    <dgm:cxn modelId="{0CF884C2-2439-4D78-891B-AF0A51753F54}" type="presParOf" srcId="{D05DE8E7-5D5A-483C-9BA9-280071090E32}" destId="{E57C3CBE-BF6A-4D80-B485-DCA52F754905}" srcOrd="2" destOrd="0" presId="urn:microsoft.com/office/officeart/2005/8/layout/hProcess4"/>
    <dgm:cxn modelId="{93257321-942F-4A7F-84D1-14B55D688198}" type="presParOf" srcId="{D05DE8E7-5D5A-483C-9BA9-280071090E32}" destId="{68A45E98-34D0-4702-B505-8C8C8E4B8AC9}" srcOrd="3" destOrd="0" presId="urn:microsoft.com/office/officeart/2005/8/layout/hProcess4"/>
    <dgm:cxn modelId="{5C448E49-C6CA-49B9-A766-5E04EF58BC27}" type="presParOf" srcId="{D05DE8E7-5D5A-483C-9BA9-280071090E32}" destId="{D4D07B0A-7B97-4A09-95E2-BA4D089C3070}" srcOrd="4" destOrd="0" presId="urn:microsoft.com/office/officeart/2005/8/layout/hProcess4"/>
    <dgm:cxn modelId="{FD455E07-CBAB-4221-AEA6-A9196C134E81}" type="presParOf" srcId="{552C2416-187F-4552-BF7F-CD7C983EDD54}" destId="{0B5D953D-2171-4244-A46B-16204C3D6D16}" srcOrd="3" destOrd="0" presId="urn:microsoft.com/office/officeart/2005/8/layout/hProcess4"/>
    <dgm:cxn modelId="{6FAFC5C6-1767-4798-BE41-DB0D9474686D}" type="presParOf" srcId="{552C2416-187F-4552-BF7F-CD7C983EDD54}" destId="{FA7C27BD-4436-4151-8B70-9C518A42ECF1}" srcOrd="4" destOrd="0" presId="urn:microsoft.com/office/officeart/2005/8/layout/hProcess4"/>
    <dgm:cxn modelId="{1C23AF71-E7E2-43C6-AA5B-1AC5DECD58DD}" type="presParOf" srcId="{FA7C27BD-4436-4151-8B70-9C518A42ECF1}" destId="{944D3CA8-9625-4893-8897-718F21FDAFA3}" srcOrd="0" destOrd="0" presId="urn:microsoft.com/office/officeart/2005/8/layout/hProcess4"/>
    <dgm:cxn modelId="{D457DC15-FC32-44C9-AA11-B7BDF48D241A}" type="presParOf" srcId="{FA7C27BD-4436-4151-8B70-9C518A42ECF1}" destId="{F8EDCAE3-BBDC-4CCA-9D58-5EAFD7E69B95}" srcOrd="1" destOrd="0" presId="urn:microsoft.com/office/officeart/2005/8/layout/hProcess4"/>
    <dgm:cxn modelId="{EC11EBFA-81D3-40B2-8D1D-B7EC1FA20756}" type="presParOf" srcId="{FA7C27BD-4436-4151-8B70-9C518A42ECF1}" destId="{4E68C169-4672-48CF-AEFA-858E58E0B66E}" srcOrd="2" destOrd="0" presId="urn:microsoft.com/office/officeart/2005/8/layout/hProcess4"/>
    <dgm:cxn modelId="{A5E13991-0320-4707-8C8B-7C838A8AC473}" type="presParOf" srcId="{FA7C27BD-4436-4151-8B70-9C518A42ECF1}" destId="{14ADD9CE-2C14-40BB-A4B6-2777954E616A}" srcOrd="3" destOrd="0" presId="urn:microsoft.com/office/officeart/2005/8/layout/hProcess4"/>
    <dgm:cxn modelId="{C69B1943-577A-4811-B529-24C8531A2519}" type="presParOf" srcId="{FA7C27BD-4436-4151-8B70-9C518A42ECF1}" destId="{8E0D5A73-F9F6-4CAD-A97E-1891431CCEB8}" srcOrd="4" destOrd="0" presId="urn:microsoft.com/office/officeart/2005/8/layout/hProcess4"/>
    <dgm:cxn modelId="{DD80D40B-7A44-4603-AB03-65627DF073EB}" type="presParOf" srcId="{552C2416-187F-4552-BF7F-CD7C983EDD54}" destId="{3989455F-1A68-4B81-8CB1-257EA3CCCE0A}" srcOrd="5" destOrd="0" presId="urn:microsoft.com/office/officeart/2005/8/layout/hProcess4"/>
    <dgm:cxn modelId="{AC1BD1BF-A18B-4A59-A3DB-B1AECD476326}" type="presParOf" srcId="{552C2416-187F-4552-BF7F-CD7C983EDD54}" destId="{EF85C9BD-C918-40E7-A929-C1483EC12024}" srcOrd="6" destOrd="0" presId="urn:microsoft.com/office/officeart/2005/8/layout/hProcess4"/>
    <dgm:cxn modelId="{5C33D302-A394-4129-821C-379844AF0B19}" type="presParOf" srcId="{EF85C9BD-C918-40E7-A929-C1483EC12024}" destId="{BBFCDAB8-4FE2-4645-8E70-DE6B8D7028DB}" srcOrd="0" destOrd="0" presId="urn:microsoft.com/office/officeart/2005/8/layout/hProcess4"/>
    <dgm:cxn modelId="{B9DA4ABB-48CA-4786-B2EE-625F9BD7BE07}" type="presParOf" srcId="{EF85C9BD-C918-40E7-A929-C1483EC12024}" destId="{C8EC8BFA-86E1-4781-A3C5-16CE07EDEF5E}" srcOrd="1" destOrd="0" presId="urn:microsoft.com/office/officeart/2005/8/layout/hProcess4"/>
    <dgm:cxn modelId="{5F9F36CB-C95E-4811-AF2F-C1959AAE94E9}" type="presParOf" srcId="{EF85C9BD-C918-40E7-A929-C1483EC12024}" destId="{C91496DA-CF03-4E72-8654-8311D7C28446}" srcOrd="2" destOrd="0" presId="urn:microsoft.com/office/officeart/2005/8/layout/hProcess4"/>
    <dgm:cxn modelId="{9E517F96-B08E-4144-9394-3149BE8B7ABF}" type="presParOf" srcId="{EF85C9BD-C918-40E7-A929-C1483EC12024}" destId="{BA6218CA-AE62-4E91-B557-6934EDA6329F}" srcOrd="3" destOrd="0" presId="urn:microsoft.com/office/officeart/2005/8/layout/hProcess4"/>
    <dgm:cxn modelId="{B1810DBD-F5F0-463F-8C45-9C63441A7744}" type="presParOf" srcId="{EF85C9BD-C918-40E7-A929-C1483EC12024}" destId="{BAEF616B-B209-48B3-A1A8-B13AD4F3CEB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/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200" b="1" i="0" u="none" dirty="0">
              <a:latin typeface="Aptos" panose="020B0004020202020204" pitchFamily="34" charset="0"/>
            </a:rPr>
            <a:t>Pre-processing </a:t>
          </a:r>
        </a:p>
        <a:p>
          <a:r>
            <a:rPr lang="en-SG" sz="1200" b="1" i="0" u="none" dirty="0">
              <a:latin typeface="Aptos" panose="020B0004020202020204" pitchFamily="34" charset="0"/>
            </a:rPr>
            <a:t>&amp; Input Data</a:t>
          </a:r>
          <a:endParaRPr lang="en-US" sz="24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2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Event Detection </a:t>
          </a:r>
        </a:p>
        <a:p>
          <a:r>
            <a:rPr lang="en-SG" sz="1200" b="1" i="0" u="none">
              <a:effectLst/>
              <a:latin typeface="Aptos" panose="020B0004020202020204" pitchFamily="34" charset="0"/>
              <a:ea typeface="Times New Roman" panose="02020603050405020304" pitchFamily="18" charset="0"/>
            </a:rPr>
            <a:t>&amp; Identification</a:t>
          </a:r>
          <a:endParaRPr lang="en-SG" sz="12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200" b="1" i="0" u="none" dirty="0">
              <a:latin typeface="Aptos" panose="020B0004020202020204" pitchFamily="34" charset="0"/>
            </a:rPr>
            <a:t>Classification </a:t>
          </a:r>
        </a:p>
        <a:p>
          <a:r>
            <a:rPr lang="en-SG" sz="1200" b="1" i="0" u="none" dirty="0">
              <a:latin typeface="Aptos" panose="020B0004020202020204" pitchFamily="34" charset="0"/>
            </a:rPr>
            <a:t>&amp; Labelling</a:t>
          </a:r>
          <a:endParaRPr lang="en-SG" sz="12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200" b="1" i="0" u="none" dirty="0">
              <a:latin typeface="Aptos" panose="020B0004020202020204" pitchFamily="34" charset="0"/>
            </a:rPr>
            <a:t>Output Formats </a:t>
          </a:r>
        </a:p>
        <a:p>
          <a:r>
            <a:rPr lang="en-SG" sz="1200" b="1" i="0" u="none" dirty="0">
              <a:latin typeface="Aptos" panose="020B0004020202020204" pitchFamily="34" charset="0"/>
            </a:rPr>
            <a:t>&amp; Integration</a:t>
          </a:r>
          <a:endParaRPr lang="en-SG" sz="12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4"/>
      <dgm:spPr/>
    </dgm:pt>
    <dgm:pt modelId="{DE5C2BAD-13A3-473C-9AC9-F33D68FDBF8A}" type="pres">
      <dgm:prSet presAssocID="{E3F58D64-20F5-4F92-B93A-D33A36D1B6EA}" presName="textNode" presStyleLbl="bgShp" presStyleIdx="1" presStyleCnt="4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4"/>
      <dgm:spPr/>
    </dgm:pt>
    <dgm:pt modelId="{6E51EA95-6F34-4ACE-BA31-8BC3A472E573}" type="pres">
      <dgm:prSet presAssocID="{DEFBF684-E4F7-4A28-A821-E3C81BBF5FDF}" presName="textNode" presStyleLbl="bgShp" presStyleIdx="2" presStyleCnt="4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4"/>
      <dgm:spPr/>
    </dgm:pt>
    <dgm:pt modelId="{2AC5672B-75C8-4CDB-BC1B-0403BA177E40}" type="pres">
      <dgm:prSet presAssocID="{F7B625EA-C0E4-45FA-BA37-C66C154E4DA3}" presName="textNode" presStyleLbl="bgShp" presStyleIdx="3" presStyleCnt="4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</dgm:ptLst>
  <dgm:cxnLst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5332B442-CDFE-4D60-91AE-038885C03363}" type="presOf" srcId="{E3F58D64-20F5-4F92-B93A-D33A36D1B6EA}" destId="{DE5C2BAD-13A3-473C-9AC9-F33D68FDBF8A}" srcOrd="1" destOrd="0" presId="urn:microsoft.com/office/officeart/2005/8/layout/lProcess2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D8B34958-9FD9-4A70-A419-6D8B816F9A6F}" type="presOf" srcId="{F7B625EA-C0E4-45FA-BA37-C66C154E4DA3}" destId="{B723D3FC-C954-489D-991E-0F15C758C89C}" srcOrd="0" destOrd="0" presId="urn:microsoft.com/office/officeart/2005/8/layout/lProcess2"/>
    <dgm:cxn modelId="{F54A657B-5A92-4279-B4E6-ACFAF898539A}" type="presOf" srcId="{3514C6C5-80AC-41CF-8893-A097AE77D009}" destId="{AFBBF087-6A9E-458E-A42F-5BE059D6CDB7}" srcOrd="0" destOrd="0" presId="urn:microsoft.com/office/officeart/2005/8/layout/lProcess2"/>
    <dgm:cxn modelId="{06BE5588-0A42-408D-9074-CB839656DE88}" type="presOf" srcId="{F7B625EA-C0E4-45FA-BA37-C66C154E4DA3}" destId="{2AC5672B-75C8-4CDB-BC1B-0403BA177E40}" srcOrd="1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0AF9DD95-3B56-4865-AD5D-E6012C592684}" type="presOf" srcId="{3514C6C5-80AC-41CF-8893-A097AE77D009}" destId="{DAEFCF0E-B22C-430F-BB40-0A5AA1EB1CF1}" srcOrd="1" destOrd="0" presId="urn:microsoft.com/office/officeart/2005/8/layout/lProcess2"/>
    <dgm:cxn modelId="{A5E24BD3-8706-4BBD-B558-AE6ECE3A4561}" type="presOf" srcId="{DEFBF684-E4F7-4A28-A821-E3C81BBF5FDF}" destId="{3E778CB9-CDFA-4088-80A6-8A915375542A}" srcOrd="0" destOrd="0" presId="urn:microsoft.com/office/officeart/2005/8/layout/lProcess2"/>
    <dgm:cxn modelId="{8B52DAE6-476A-439F-A203-BF8F6EAE3F1C}" type="presOf" srcId="{DEFBF684-E4F7-4A28-A821-E3C81BBF5FDF}" destId="{6E51EA95-6F34-4ACE-BA31-8BC3A472E573}" srcOrd="1" destOrd="0" presId="urn:microsoft.com/office/officeart/2005/8/layout/lProcess2"/>
    <dgm:cxn modelId="{8B07C8EF-0A5F-45FD-BD43-8A023CF30CA1}" type="presOf" srcId="{E3F58D64-20F5-4F92-B93A-D33A36D1B6EA}" destId="{6726989D-B3AC-459B-9BD4-91ACC427E139}" srcOrd="0" destOrd="0" presId="urn:microsoft.com/office/officeart/2005/8/layout/lProcess2"/>
    <dgm:cxn modelId="{9038B15C-334C-483A-B42B-0FEB587F3989}" type="presParOf" srcId="{65EB08CC-0CEB-4F0F-9C8C-C0DD5B5A1290}" destId="{04E061C3-D703-45D8-9ADC-0E973D004589}" srcOrd="0" destOrd="0" presId="urn:microsoft.com/office/officeart/2005/8/layout/lProcess2"/>
    <dgm:cxn modelId="{BC341ECD-33CF-4768-9128-C4CB698BA470}" type="presParOf" srcId="{04E061C3-D703-45D8-9ADC-0E973D004589}" destId="{AFBBF087-6A9E-458E-A42F-5BE059D6CDB7}" srcOrd="0" destOrd="0" presId="urn:microsoft.com/office/officeart/2005/8/layout/lProcess2"/>
    <dgm:cxn modelId="{89387B60-0C4B-44E9-A786-6C8901E55A8E}" type="presParOf" srcId="{04E061C3-D703-45D8-9ADC-0E973D004589}" destId="{DAEFCF0E-B22C-430F-BB40-0A5AA1EB1CF1}" srcOrd="1" destOrd="0" presId="urn:microsoft.com/office/officeart/2005/8/layout/lProcess2"/>
    <dgm:cxn modelId="{22CE9357-6B30-4AF3-9D1B-1FC50A8BFF1C}" type="presParOf" srcId="{04E061C3-D703-45D8-9ADC-0E973D004589}" destId="{EB912E8F-6385-4197-A7B7-4638836D1DA3}" srcOrd="2" destOrd="0" presId="urn:microsoft.com/office/officeart/2005/8/layout/lProcess2"/>
    <dgm:cxn modelId="{66AE5A86-E2F0-4DB1-B4DB-4F00FC2D03A5}" type="presParOf" srcId="{EB912E8F-6385-4197-A7B7-4638836D1DA3}" destId="{E802FA5E-F1F1-43FE-A3E0-58EBF2EA3DF4}" srcOrd="0" destOrd="0" presId="urn:microsoft.com/office/officeart/2005/8/layout/lProcess2"/>
    <dgm:cxn modelId="{68F3D4DD-8066-4079-84C3-CC366093B87A}" type="presParOf" srcId="{65EB08CC-0CEB-4F0F-9C8C-C0DD5B5A1290}" destId="{3B6F8ECD-A83B-405D-86ED-E9447EAB942E}" srcOrd="1" destOrd="0" presId="urn:microsoft.com/office/officeart/2005/8/layout/lProcess2"/>
    <dgm:cxn modelId="{1E7DE76A-F130-46DF-8201-0C22CF88CC2D}" type="presParOf" srcId="{65EB08CC-0CEB-4F0F-9C8C-C0DD5B5A1290}" destId="{2A26353C-100C-44C4-AAE0-767C97719560}" srcOrd="2" destOrd="0" presId="urn:microsoft.com/office/officeart/2005/8/layout/lProcess2"/>
    <dgm:cxn modelId="{BBB09CE6-4144-4A41-943A-4BB4E759078D}" type="presParOf" srcId="{2A26353C-100C-44C4-AAE0-767C97719560}" destId="{6726989D-B3AC-459B-9BD4-91ACC427E139}" srcOrd="0" destOrd="0" presId="urn:microsoft.com/office/officeart/2005/8/layout/lProcess2"/>
    <dgm:cxn modelId="{D74DF2A3-9704-4BBB-BA9C-04C041A73F9B}" type="presParOf" srcId="{2A26353C-100C-44C4-AAE0-767C97719560}" destId="{DE5C2BAD-13A3-473C-9AC9-F33D68FDBF8A}" srcOrd="1" destOrd="0" presId="urn:microsoft.com/office/officeart/2005/8/layout/lProcess2"/>
    <dgm:cxn modelId="{D00FDF0A-0D1C-484B-A607-EACACCADAADE}" type="presParOf" srcId="{2A26353C-100C-44C4-AAE0-767C97719560}" destId="{48FDD12D-1121-4802-B171-D909BB2D95BF}" srcOrd="2" destOrd="0" presId="urn:microsoft.com/office/officeart/2005/8/layout/lProcess2"/>
    <dgm:cxn modelId="{17170A4C-CA55-41E6-A959-A9AA392452F1}" type="presParOf" srcId="{48FDD12D-1121-4802-B171-D909BB2D95BF}" destId="{E2D46620-2D82-4313-9FE3-0B6E749B67B6}" srcOrd="0" destOrd="0" presId="urn:microsoft.com/office/officeart/2005/8/layout/lProcess2"/>
    <dgm:cxn modelId="{75E2A4C2-64E6-4C32-9C25-0562BD879E3F}" type="presParOf" srcId="{65EB08CC-0CEB-4F0F-9C8C-C0DD5B5A1290}" destId="{3A99BF90-6DA7-45A9-9620-28FA0196B5A4}" srcOrd="3" destOrd="0" presId="urn:microsoft.com/office/officeart/2005/8/layout/lProcess2"/>
    <dgm:cxn modelId="{C40BFCCF-C9C0-43E7-9669-CD10A6341D8D}" type="presParOf" srcId="{65EB08CC-0CEB-4F0F-9C8C-C0DD5B5A1290}" destId="{9AE8FC89-FDF0-49BB-8976-57D569CB5DDB}" srcOrd="4" destOrd="0" presId="urn:microsoft.com/office/officeart/2005/8/layout/lProcess2"/>
    <dgm:cxn modelId="{2BD2692C-8BEE-443F-9C6D-01F71E083074}" type="presParOf" srcId="{9AE8FC89-FDF0-49BB-8976-57D569CB5DDB}" destId="{3E778CB9-CDFA-4088-80A6-8A915375542A}" srcOrd="0" destOrd="0" presId="urn:microsoft.com/office/officeart/2005/8/layout/lProcess2"/>
    <dgm:cxn modelId="{EB6CE5CA-AA27-418C-828C-7BBB6DC7BF96}" type="presParOf" srcId="{9AE8FC89-FDF0-49BB-8976-57D569CB5DDB}" destId="{6E51EA95-6F34-4ACE-BA31-8BC3A472E573}" srcOrd="1" destOrd="0" presId="urn:microsoft.com/office/officeart/2005/8/layout/lProcess2"/>
    <dgm:cxn modelId="{9B46FA70-A16A-43E4-80CA-D54EC8D5C994}" type="presParOf" srcId="{9AE8FC89-FDF0-49BB-8976-57D569CB5DDB}" destId="{855BBB08-9A07-4FAB-A3EE-B63C2CDBA83E}" srcOrd="2" destOrd="0" presId="urn:microsoft.com/office/officeart/2005/8/layout/lProcess2"/>
    <dgm:cxn modelId="{1BCBBB97-8735-48E7-8E10-49551960172B}" type="presParOf" srcId="{855BBB08-9A07-4FAB-A3EE-B63C2CDBA83E}" destId="{4359532F-21AF-4E38-B96A-70AAF6B82449}" srcOrd="0" destOrd="0" presId="urn:microsoft.com/office/officeart/2005/8/layout/lProcess2"/>
    <dgm:cxn modelId="{CEAC4344-9E8A-4122-BCD4-0ADBDD57C714}" type="presParOf" srcId="{65EB08CC-0CEB-4F0F-9C8C-C0DD5B5A1290}" destId="{2DB44B15-74DF-4441-8D97-F91436DE9F24}" srcOrd="5" destOrd="0" presId="urn:microsoft.com/office/officeart/2005/8/layout/lProcess2"/>
    <dgm:cxn modelId="{1F276DF1-B0ED-4A67-B00F-7B9096BA7B94}" type="presParOf" srcId="{65EB08CC-0CEB-4F0F-9C8C-C0DD5B5A1290}" destId="{4E3EC085-D583-4A0B-9ED7-BC3299247279}" srcOrd="6" destOrd="0" presId="urn:microsoft.com/office/officeart/2005/8/layout/lProcess2"/>
    <dgm:cxn modelId="{F3A79E43-EFDE-454F-92B0-4D2EFE510BEC}" type="presParOf" srcId="{4E3EC085-D583-4A0B-9ED7-BC3299247279}" destId="{B723D3FC-C954-489D-991E-0F15C758C89C}" srcOrd="0" destOrd="0" presId="urn:microsoft.com/office/officeart/2005/8/layout/lProcess2"/>
    <dgm:cxn modelId="{1D21C60B-8B47-4683-832C-022FA388F788}" type="presParOf" srcId="{4E3EC085-D583-4A0B-9ED7-BC3299247279}" destId="{2AC5672B-75C8-4CDB-BC1B-0403BA177E40}" srcOrd="1" destOrd="0" presId="urn:microsoft.com/office/officeart/2005/8/layout/lProcess2"/>
    <dgm:cxn modelId="{114A6BE0-B609-447B-A1E9-87353528AD4A}" type="presParOf" srcId="{4E3EC085-D583-4A0B-9ED7-BC3299247279}" destId="{22D4A354-1B85-4239-8F5C-F90EC92F27F4}" srcOrd="2" destOrd="0" presId="urn:microsoft.com/office/officeart/2005/8/layout/lProcess2"/>
    <dgm:cxn modelId="{83AFF473-EDFC-490C-824C-46A43691B275}" type="presParOf" srcId="{22D4A354-1B85-4239-8F5C-F90EC92F27F4}" destId="{E170848D-1909-4DD0-AB78-786DCFFDED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200" b="1" i="0" u="none" dirty="0">
              <a:latin typeface="Aptos" panose="020B0004020202020204" pitchFamily="34" charset="0"/>
            </a:rPr>
            <a:t>Pre-processing </a:t>
          </a:r>
        </a:p>
        <a:p>
          <a:r>
            <a:rPr lang="en-SG" sz="1200" b="1" i="0" u="none" dirty="0">
              <a:latin typeface="Aptos" panose="020B0004020202020204" pitchFamily="34" charset="0"/>
            </a:rPr>
            <a:t>&amp; Input Data</a:t>
          </a:r>
          <a:endParaRPr lang="en-US" sz="24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2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Event Detection </a:t>
          </a:r>
        </a:p>
        <a:p>
          <a:r>
            <a:rPr lang="en-SG" sz="1200" b="1" i="0" u="none">
              <a:effectLst/>
              <a:latin typeface="Aptos" panose="020B0004020202020204" pitchFamily="34" charset="0"/>
              <a:ea typeface="Times New Roman" panose="02020603050405020304" pitchFamily="18" charset="0"/>
            </a:rPr>
            <a:t>&amp; Identification</a:t>
          </a:r>
          <a:endParaRPr lang="en-SG" sz="12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200" b="1" i="0" u="none" dirty="0">
              <a:latin typeface="Aptos" panose="020B0004020202020204" pitchFamily="34" charset="0"/>
            </a:rPr>
            <a:t>Classification </a:t>
          </a:r>
        </a:p>
        <a:p>
          <a:r>
            <a:rPr lang="en-SG" sz="1200" b="1" i="0" u="none" dirty="0">
              <a:latin typeface="Aptos" panose="020B0004020202020204" pitchFamily="34" charset="0"/>
            </a:rPr>
            <a:t>&amp; Labelling</a:t>
          </a:r>
          <a:endParaRPr lang="en-SG" sz="12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200" b="1" i="0" u="none" dirty="0">
              <a:latin typeface="Aptos" panose="020B0004020202020204" pitchFamily="34" charset="0"/>
            </a:rPr>
            <a:t>Output Formats </a:t>
          </a:r>
        </a:p>
        <a:p>
          <a:r>
            <a:rPr lang="en-SG" sz="1200" b="1" i="0" u="none" dirty="0">
              <a:latin typeface="Aptos" panose="020B0004020202020204" pitchFamily="34" charset="0"/>
            </a:rPr>
            <a:t>&amp; Integration</a:t>
          </a:r>
          <a:endParaRPr lang="en-SG" sz="12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4"/>
      <dgm:spPr/>
    </dgm:pt>
    <dgm:pt modelId="{DE5C2BAD-13A3-473C-9AC9-F33D68FDBF8A}" type="pres">
      <dgm:prSet presAssocID="{E3F58D64-20F5-4F92-B93A-D33A36D1B6EA}" presName="textNode" presStyleLbl="bgShp" presStyleIdx="1" presStyleCnt="4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4"/>
      <dgm:spPr/>
    </dgm:pt>
    <dgm:pt modelId="{6E51EA95-6F34-4ACE-BA31-8BC3A472E573}" type="pres">
      <dgm:prSet presAssocID="{DEFBF684-E4F7-4A28-A821-E3C81BBF5FDF}" presName="textNode" presStyleLbl="bgShp" presStyleIdx="2" presStyleCnt="4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4"/>
      <dgm:spPr/>
    </dgm:pt>
    <dgm:pt modelId="{2AC5672B-75C8-4CDB-BC1B-0403BA177E40}" type="pres">
      <dgm:prSet presAssocID="{F7B625EA-C0E4-45FA-BA37-C66C154E4DA3}" presName="textNode" presStyleLbl="bgShp" presStyleIdx="3" presStyleCnt="4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</dgm:ptLst>
  <dgm:cxnLst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5332B442-CDFE-4D60-91AE-038885C03363}" type="presOf" srcId="{E3F58D64-20F5-4F92-B93A-D33A36D1B6EA}" destId="{DE5C2BAD-13A3-473C-9AC9-F33D68FDBF8A}" srcOrd="1" destOrd="0" presId="urn:microsoft.com/office/officeart/2005/8/layout/lProcess2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D8B34958-9FD9-4A70-A419-6D8B816F9A6F}" type="presOf" srcId="{F7B625EA-C0E4-45FA-BA37-C66C154E4DA3}" destId="{B723D3FC-C954-489D-991E-0F15C758C89C}" srcOrd="0" destOrd="0" presId="urn:microsoft.com/office/officeart/2005/8/layout/lProcess2"/>
    <dgm:cxn modelId="{F54A657B-5A92-4279-B4E6-ACFAF898539A}" type="presOf" srcId="{3514C6C5-80AC-41CF-8893-A097AE77D009}" destId="{AFBBF087-6A9E-458E-A42F-5BE059D6CDB7}" srcOrd="0" destOrd="0" presId="urn:microsoft.com/office/officeart/2005/8/layout/lProcess2"/>
    <dgm:cxn modelId="{06BE5588-0A42-408D-9074-CB839656DE88}" type="presOf" srcId="{F7B625EA-C0E4-45FA-BA37-C66C154E4DA3}" destId="{2AC5672B-75C8-4CDB-BC1B-0403BA177E40}" srcOrd="1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0AF9DD95-3B56-4865-AD5D-E6012C592684}" type="presOf" srcId="{3514C6C5-80AC-41CF-8893-A097AE77D009}" destId="{DAEFCF0E-B22C-430F-BB40-0A5AA1EB1CF1}" srcOrd="1" destOrd="0" presId="urn:microsoft.com/office/officeart/2005/8/layout/lProcess2"/>
    <dgm:cxn modelId="{A5E24BD3-8706-4BBD-B558-AE6ECE3A4561}" type="presOf" srcId="{DEFBF684-E4F7-4A28-A821-E3C81BBF5FDF}" destId="{3E778CB9-CDFA-4088-80A6-8A915375542A}" srcOrd="0" destOrd="0" presId="urn:microsoft.com/office/officeart/2005/8/layout/lProcess2"/>
    <dgm:cxn modelId="{8B52DAE6-476A-439F-A203-BF8F6EAE3F1C}" type="presOf" srcId="{DEFBF684-E4F7-4A28-A821-E3C81BBF5FDF}" destId="{6E51EA95-6F34-4ACE-BA31-8BC3A472E573}" srcOrd="1" destOrd="0" presId="urn:microsoft.com/office/officeart/2005/8/layout/lProcess2"/>
    <dgm:cxn modelId="{8B07C8EF-0A5F-45FD-BD43-8A023CF30CA1}" type="presOf" srcId="{E3F58D64-20F5-4F92-B93A-D33A36D1B6EA}" destId="{6726989D-B3AC-459B-9BD4-91ACC427E139}" srcOrd="0" destOrd="0" presId="urn:microsoft.com/office/officeart/2005/8/layout/lProcess2"/>
    <dgm:cxn modelId="{9038B15C-334C-483A-B42B-0FEB587F3989}" type="presParOf" srcId="{65EB08CC-0CEB-4F0F-9C8C-C0DD5B5A1290}" destId="{04E061C3-D703-45D8-9ADC-0E973D004589}" srcOrd="0" destOrd="0" presId="urn:microsoft.com/office/officeart/2005/8/layout/lProcess2"/>
    <dgm:cxn modelId="{BC341ECD-33CF-4768-9128-C4CB698BA470}" type="presParOf" srcId="{04E061C3-D703-45D8-9ADC-0E973D004589}" destId="{AFBBF087-6A9E-458E-A42F-5BE059D6CDB7}" srcOrd="0" destOrd="0" presId="urn:microsoft.com/office/officeart/2005/8/layout/lProcess2"/>
    <dgm:cxn modelId="{89387B60-0C4B-44E9-A786-6C8901E55A8E}" type="presParOf" srcId="{04E061C3-D703-45D8-9ADC-0E973D004589}" destId="{DAEFCF0E-B22C-430F-BB40-0A5AA1EB1CF1}" srcOrd="1" destOrd="0" presId="urn:microsoft.com/office/officeart/2005/8/layout/lProcess2"/>
    <dgm:cxn modelId="{22CE9357-6B30-4AF3-9D1B-1FC50A8BFF1C}" type="presParOf" srcId="{04E061C3-D703-45D8-9ADC-0E973D004589}" destId="{EB912E8F-6385-4197-A7B7-4638836D1DA3}" srcOrd="2" destOrd="0" presId="urn:microsoft.com/office/officeart/2005/8/layout/lProcess2"/>
    <dgm:cxn modelId="{66AE5A86-E2F0-4DB1-B4DB-4F00FC2D03A5}" type="presParOf" srcId="{EB912E8F-6385-4197-A7B7-4638836D1DA3}" destId="{E802FA5E-F1F1-43FE-A3E0-58EBF2EA3DF4}" srcOrd="0" destOrd="0" presId="urn:microsoft.com/office/officeart/2005/8/layout/lProcess2"/>
    <dgm:cxn modelId="{68F3D4DD-8066-4079-84C3-CC366093B87A}" type="presParOf" srcId="{65EB08CC-0CEB-4F0F-9C8C-C0DD5B5A1290}" destId="{3B6F8ECD-A83B-405D-86ED-E9447EAB942E}" srcOrd="1" destOrd="0" presId="urn:microsoft.com/office/officeart/2005/8/layout/lProcess2"/>
    <dgm:cxn modelId="{1E7DE76A-F130-46DF-8201-0C22CF88CC2D}" type="presParOf" srcId="{65EB08CC-0CEB-4F0F-9C8C-C0DD5B5A1290}" destId="{2A26353C-100C-44C4-AAE0-767C97719560}" srcOrd="2" destOrd="0" presId="urn:microsoft.com/office/officeart/2005/8/layout/lProcess2"/>
    <dgm:cxn modelId="{BBB09CE6-4144-4A41-943A-4BB4E759078D}" type="presParOf" srcId="{2A26353C-100C-44C4-AAE0-767C97719560}" destId="{6726989D-B3AC-459B-9BD4-91ACC427E139}" srcOrd="0" destOrd="0" presId="urn:microsoft.com/office/officeart/2005/8/layout/lProcess2"/>
    <dgm:cxn modelId="{D74DF2A3-9704-4BBB-BA9C-04C041A73F9B}" type="presParOf" srcId="{2A26353C-100C-44C4-AAE0-767C97719560}" destId="{DE5C2BAD-13A3-473C-9AC9-F33D68FDBF8A}" srcOrd="1" destOrd="0" presId="urn:microsoft.com/office/officeart/2005/8/layout/lProcess2"/>
    <dgm:cxn modelId="{D00FDF0A-0D1C-484B-A607-EACACCADAADE}" type="presParOf" srcId="{2A26353C-100C-44C4-AAE0-767C97719560}" destId="{48FDD12D-1121-4802-B171-D909BB2D95BF}" srcOrd="2" destOrd="0" presId="urn:microsoft.com/office/officeart/2005/8/layout/lProcess2"/>
    <dgm:cxn modelId="{17170A4C-CA55-41E6-A959-A9AA392452F1}" type="presParOf" srcId="{48FDD12D-1121-4802-B171-D909BB2D95BF}" destId="{E2D46620-2D82-4313-9FE3-0B6E749B67B6}" srcOrd="0" destOrd="0" presId="urn:microsoft.com/office/officeart/2005/8/layout/lProcess2"/>
    <dgm:cxn modelId="{75E2A4C2-64E6-4C32-9C25-0562BD879E3F}" type="presParOf" srcId="{65EB08CC-0CEB-4F0F-9C8C-C0DD5B5A1290}" destId="{3A99BF90-6DA7-45A9-9620-28FA0196B5A4}" srcOrd="3" destOrd="0" presId="urn:microsoft.com/office/officeart/2005/8/layout/lProcess2"/>
    <dgm:cxn modelId="{C40BFCCF-C9C0-43E7-9669-CD10A6341D8D}" type="presParOf" srcId="{65EB08CC-0CEB-4F0F-9C8C-C0DD5B5A1290}" destId="{9AE8FC89-FDF0-49BB-8976-57D569CB5DDB}" srcOrd="4" destOrd="0" presId="urn:microsoft.com/office/officeart/2005/8/layout/lProcess2"/>
    <dgm:cxn modelId="{2BD2692C-8BEE-443F-9C6D-01F71E083074}" type="presParOf" srcId="{9AE8FC89-FDF0-49BB-8976-57D569CB5DDB}" destId="{3E778CB9-CDFA-4088-80A6-8A915375542A}" srcOrd="0" destOrd="0" presId="urn:microsoft.com/office/officeart/2005/8/layout/lProcess2"/>
    <dgm:cxn modelId="{EB6CE5CA-AA27-418C-828C-7BBB6DC7BF96}" type="presParOf" srcId="{9AE8FC89-FDF0-49BB-8976-57D569CB5DDB}" destId="{6E51EA95-6F34-4ACE-BA31-8BC3A472E573}" srcOrd="1" destOrd="0" presId="urn:microsoft.com/office/officeart/2005/8/layout/lProcess2"/>
    <dgm:cxn modelId="{9B46FA70-A16A-43E4-80CA-D54EC8D5C994}" type="presParOf" srcId="{9AE8FC89-FDF0-49BB-8976-57D569CB5DDB}" destId="{855BBB08-9A07-4FAB-A3EE-B63C2CDBA83E}" srcOrd="2" destOrd="0" presId="urn:microsoft.com/office/officeart/2005/8/layout/lProcess2"/>
    <dgm:cxn modelId="{1BCBBB97-8735-48E7-8E10-49551960172B}" type="presParOf" srcId="{855BBB08-9A07-4FAB-A3EE-B63C2CDBA83E}" destId="{4359532F-21AF-4E38-B96A-70AAF6B82449}" srcOrd="0" destOrd="0" presId="urn:microsoft.com/office/officeart/2005/8/layout/lProcess2"/>
    <dgm:cxn modelId="{CEAC4344-9E8A-4122-BCD4-0ADBDD57C714}" type="presParOf" srcId="{65EB08CC-0CEB-4F0F-9C8C-C0DD5B5A1290}" destId="{2DB44B15-74DF-4441-8D97-F91436DE9F24}" srcOrd="5" destOrd="0" presId="urn:microsoft.com/office/officeart/2005/8/layout/lProcess2"/>
    <dgm:cxn modelId="{1F276DF1-B0ED-4A67-B00F-7B9096BA7B94}" type="presParOf" srcId="{65EB08CC-0CEB-4F0F-9C8C-C0DD5B5A1290}" destId="{4E3EC085-D583-4A0B-9ED7-BC3299247279}" srcOrd="6" destOrd="0" presId="urn:microsoft.com/office/officeart/2005/8/layout/lProcess2"/>
    <dgm:cxn modelId="{F3A79E43-EFDE-454F-92B0-4D2EFE510BEC}" type="presParOf" srcId="{4E3EC085-D583-4A0B-9ED7-BC3299247279}" destId="{B723D3FC-C954-489D-991E-0F15C758C89C}" srcOrd="0" destOrd="0" presId="urn:microsoft.com/office/officeart/2005/8/layout/lProcess2"/>
    <dgm:cxn modelId="{1D21C60B-8B47-4683-832C-022FA388F788}" type="presParOf" srcId="{4E3EC085-D583-4A0B-9ED7-BC3299247279}" destId="{2AC5672B-75C8-4CDB-BC1B-0403BA177E40}" srcOrd="1" destOrd="0" presId="urn:microsoft.com/office/officeart/2005/8/layout/lProcess2"/>
    <dgm:cxn modelId="{114A6BE0-B609-447B-A1E9-87353528AD4A}" type="presParOf" srcId="{4E3EC085-D583-4A0B-9ED7-BC3299247279}" destId="{22D4A354-1B85-4239-8F5C-F90EC92F27F4}" srcOrd="2" destOrd="0" presId="urn:microsoft.com/office/officeart/2005/8/layout/lProcess2"/>
    <dgm:cxn modelId="{83AFF473-EDFC-490C-824C-46A43691B275}" type="presParOf" srcId="{22D4A354-1B85-4239-8F5C-F90EC92F27F4}" destId="{E170848D-1909-4DD0-AB78-786DCFFDED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/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GROUP 2</a:t>
          </a:r>
        </a:p>
        <a:p>
          <a:r>
            <a:rPr lang="en-SG" sz="1400" i="0" u="none" dirty="0">
              <a:latin typeface="Aptos" panose="020B0004020202020204" pitchFamily="34" charset="0"/>
            </a:rPr>
            <a:t>Pre-processing &amp; Input Data</a:t>
          </a:r>
          <a:endParaRPr lang="en-US" sz="28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GROUP 4</a:t>
          </a:r>
        </a:p>
        <a:p>
          <a:r>
            <a:rPr lang="en-SG" sz="1400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Event Detection &amp; Identification</a:t>
          </a:r>
          <a:endParaRPr lang="en-SG" sz="28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GROUP 3</a:t>
          </a:r>
        </a:p>
        <a:p>
          <a:r>
            <a:rPr lang="en-SG" sz="1400" i="0" u="none" dirty="0">
              <a:latin typeface="Aptos" panose="020B0004020202020204" pitchFamily="34" charset="0"/>
            </a:rPr>
            <a:t>Classification &amp; Labelling</a:t>
          </a:r>
          <a:endParaRPr lang="en-SG" sz="32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GROUP 1</a:t>
          </a:r>
          <a:endParaRPr lang="en-SG" sz="2500" i="0" u="none" dirty="0">
            <a:latin typeface="Aptos" panose="020B0004020202020204" pitchFamily="34" charset="0"/>
          </a:endParaRPr>
        </a:p>
        <a:p>
          <a:r>
            <a:rPr lang="en-SG" sz="1400" i="0" u="none" dirty="0">
              <a:latin typeface="Aptos" panose="020B0004020202020204" pitchFamily="34" charset="0"/>
            </a:rPr>
            <a:t>Output Formats &amp; Integration</a:t>
          </a:r>
          <a:endParaRPr lang="en-SG" sz="36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75056074-6693-43EC-B67E-C5253A3C1B5B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What are the </a:t>
          </a:r>
          <a:r>
            <a:rPr lang="en-SG" sz="1100" b="1" dirty="0">
              <a:effectLst/>
            </a:rPr>
            <a:t>essential</a:t>
          </a:r>
          <a:r>
            <a:rPr lang="en-SG" sz="1100" dirty="0">
              <a:effectLst/>
            </a:rPr>
            <a:t> </a:t>
          </a:r>
          <a:r>
            <a:rPr lang="en-SG" sz="1100" b="1" dirty="0">
              <a:effectLst/>
            </a:rPr>
            <a:t>steps</a:t>
          </a:r>
          <a:r>
            <a:rPr lang="en-SG" sz="1100" dirty="0">
              <a:effectLst/>
            </a:rPr>
            <a:t> (filtering, decimation, detrending) for </a:t>
          </a:r>
          <a:r>
            <a:rPr lang="en-SG" sz="1100" b="1" dirty="0">
              <a:effectLst/>
            </a:rPr>
            <a:t>high-sampling-rate data</a:t>
          </a:r>
          <a:r>
            <a:rPr lang="en-SG" sz="1100" dirty="0">
              <a:effectLst/>
            </a:rPr>
            <a:t>? </a:t>
          </a:r>
          <a:endParaRPr lang="en-US" sz="1100" b="1" i="0" u="none" dirty="0"/>
        </a:p>
      </dgm:t>
    </dgm:pt>
    <dgm:pt modelId="{8968AECF-5384-4BAF-8907-FC3842B5A5E4}" type="parTrans" cxnId="{A5FEEFFC-E1A7-46BC-98C3-928ECF8FCAF6}">
      <dgm:prSet/>
      <dgm:spPr/>
      <dgm:t>
        <a:bodyPr/>
        <a:lstStyle/>
        <a:p>
          <a:endParaRPr lang="en-US"/>
        </a:p>
      </dgm:t>
    </dgm:pt>
    <dgm:pt modelId="{6521EF47-D6D6-497A-927D-E502A46D9452}" type="sibTrans" cxnId="{A5FEEFFC-E1A7-46BC-98C3-928ECF8FCAF6}">
      <dgm:prSet/>
      <dgm:spPr/>
      <dgm:t>
        <a:bodyPr/>
        <a:lstStyle/>
        <a:p>
          <a:endParaRPr lang="en-US"/>
        </a:p>
      </dgm:t>
    </dgm:pt>
    <dgm:pt modelId="{99F48E6F-13BA-49EC-823E-5110CAEB77C3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How can we make these steps </a:t>
          </a:r>
          <a:r>
            <a:rPr lang="en-SG" sz="1100" b="1" dirty="0">
              <a:effectLst/>
            </a:rPr>
            <a:t>reproducible</a:t>
          </a:r>
          <a:r>
            <a:rPr lang="en-SG" sz="1100" dirty="0">
              <a:effectLst/>
            </a:rPr>
            <a:t> and </a:t>
          </a:r>
          <a:r>
            <a:rPr lang="en-SG" sz="1100" b="1" dirty="0">
              <a:effectLst/>
            </a:rPr>
            <a:t>shareable</a:t>
          </a:r>
          <a:r>
            <a:rPr lang="en-SG" sz="1100" dirty="0">
              <a:effectLst/>
            </a:rPr>
            <a:t>?</a:t>
          </a:r>
          <a:endParaRPr lang="en-US" sz="1100" b="1" i="0" u="none" dirty="0"/>
        </a:p>
      </dgm:t>
    </dgm:pt>
    <dgm:pt modelId="{D656EBEF-46DA-46B6-8D5C-0330AF0AF09F}" type="parTrans" cxnId="{2ABE27D9-DD05-4E87-95FD-9905F91EA0CC}">
      <dgm:prSet/>
      <dgm:spPr/>
      <dgm:t>
        <a:bodyPr/>
        <a:lstStyle/>
        <a:p>
          <a:endParaRPr lang="en-US"/>
        </a:p>
      </dgm:t>
    </dgm:pt>
    <dgm:pt modelId="{BDF47BB1-EBB6-40A0-A7E6-8F9B56E1664A}" type="sibTrans" cxnId="{2ABE27D9-DD05-4E87-95FD-9905F91EA0CC}">
      <dgm:prSet/>
      <dgm:spPr/>
      <dgm:t>
        <a:bodyPr/>
        <a:lstStyle/>
        <a:p>
          <a:endParaRPr lang="en-US"/>
        </a:p>
      </dgm:t>
    </dgm:pt>
    <dgm:pt modelId="{D129EF5B-289E-4134-80E9-01772B15ABA1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What </a:t>
          </a:r>
          <a:r>
            <a:rPr lang="en-SG" sz="1100" b="1" dirty="0">
              <a:effectLst/>
            </a:rPr>
            <a:t>automatic methods </a:t>
          </a:r>
          <a:r>
            <a:rPr lang="en-SG" sz="1100" dirty="0">
              <a:effectLst/>
            </a:rPr>
            <a:t>(STA/LTA, machine learning, template matching) are </a:t>
          </a:r>
          <a:r>
            <a:rPr lang="en-SG" sz="1100" b="1" dirty="0">
              <a:effectLst/>
            </a:rPr>
            <a:t>effective</a:t>
          </a:r>
          <a:r>
            <a:rPr lang="en-SG" sz="1100" dirty="0">
              <a:effectLst/>
            </a:rPr>
            <a:t>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02C3735C-552A-47C3-BC10-79B90C9EDA87}" type="parTrans" cxnId="{3D9DB4DF-EF30-4448-AD04-AA7DE0AB4A82}">
      <dgm:prSet/>
      <dgm:spPr/>
      <dgm:t>
        <a:bodyPr/>
        <a:lstStyle/>
        <a:p>
          <a:endParaRPr lang="en-US"/>
        </a:p>
      </dgm:t>
    </dgm:pt>
    <dgm:pt modelId="{218BFD3C-6334-4F25-90BB-9B64D1597C9B}" type="sibTrans" cxnId="{3D9DB4DF-EF30-4448-AD04-AA7DE0AB4A82}">
      <dgm:prSet/>
      <dgm:spPr/>
      <dgm:t>
        <a:bodyPr/>
        <a:lstStyle/>
        <a:p>
          <a:endParaRPr lang="en-US"/>
        </a:p>
      </dgm:t>
    </dgm:pt>
    <dgm:pt modelId="{C3A2EFD0-37EC-4321-A38D-D0964849E095}">
      <dgm:prSet phldrT="[Text]" phldr="0" custT="1"/>
      <dgm:spPr/>
      <dgm:t>
        <a:bodyPr/>
        <a:lstStyle/>
        <a:p>
          <a:pPr>
            <a:buNone/>
          </a:pPr>
          <a:r>
            <a:rPr lang="en-SG" sz="1100" kern="1200" dirty="0">
              <a:effectLst/>
            </a:rPr>
            <a:t>How should </a:t>
          </a:r>
          <a:r>
            <a:rPr lang="en-SG" sz="1100" b="1" kern="1200" dirty="0">
              <a:effectLst/>
            </a:rPr>
            <a:t>thresholds</a:t>
          </a:r>
          <a:r>
            <a:rPr lang="en-SG" sz="1100" kern="1200" dirty="0">
              <a:effectLst/>
            </a:rPr>
            <a:t> and </a:t>
          </a:r>
          <a:r>
            <a:rPr lang="en-SG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ptos" panose="02110004020202020204"/>
              <a:ea typeface="+mn-ea"/>
              <a:cs typeface="+mn-cs"/>
            </a:rPr>
            <a:t>quality-control parameters </a:t>
          </a:r>
          <a:r>
            <a:rPr lang="en-SG" sz="1100" kern="1200" dirty="0">
              <a:effectLst/>
            </a:rPr>
            <a:t>be </a:t>
          </a:r>
          <a:r>
            <a:rPr lang="en-SG" sz="1100" b="1" kern="1200" dirty="0">
              <a:effectLst/>
            </a:rPr>
            <a:t>standardised</a:t>
          </a:r>
          <a:r>
            <a:rPr lang="en-SG" sz="1100" kern="1200" dirty="0">
              <a:effectLst/>
            </a:rPr>
            <a:t>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E643CD03-B2F8-407A-BA3A-570971A439D6}" type="parTrans" cxnId="{D411CF51-31B5-4FB0-B991-C98581ED86C2}">
      <dgm:prSet/>
      <dgm:spPr/>
      <dgm:t>
        <a:bodyPr/>
        <a:lstStyle/>
        <a:p>
          <a:endParaRPr lang="en-US"/>
        </a:p>
      </dgm:t>
    </dgm:pt>
    <dgm:pt modelId="{20ECBEF7-B3D1-442D-9EBD-E101C32D27A6}" type="sibTrans" cxnId="{D411CF51-31B5-4FB0-B991-C98581ED86C2}">
      <dgm:prSet/>
      <dgm:spPr/>
      <dgm:t>
        <a:bodyPr/>
        <a:lstStyle/>
        <a:p>
          <a:endParaRPr lang="en-US"/>
        </a:p>
      </dgm:t>
    </dgm:pt>
    <dgm:pt modelId="{ACE0ABA2-5715-470F-A931-74055841CCB8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What </a:t>
          </a:r>
          <a:r>
            <a:rPr lang="en-SG" sz="1100" b="1" dirty="0">
              <a:effectLst/>
            </a:rPr>
            <a:t>classification</a:t>
          </a:r>
          <a:r>
            <a:rPr lang="en-SG" sz="1100" dirty="0">
              <a:effectLst/>
            </a:rPr>
            <a:t> </a:t>
          </a:r>
          <a:r>
            <a:rPr lang="en-SG" sz="1100" b="1" dirty="0">
              <a:effectLst/>
            </a:rPr>
            <a:t>schemes</a:t>
          </a:r>
          <a:r>
            <a:rPr lang="en-SG" sz="1100" dirty="0">
              <a:effectLst/>
            </a:rPr>
            <a:t> are currently used?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3E9F3D9E-C8D2-44AE-B869-E0E1F565C142}" type="parTrans" cxnId="{7082D56B-01EA-462D-8949-7B280414EAC8}">
      <dgm:prSet/>
      <dgm:spPr/>
      <dgm:t>
        <a:bodyPr/>
        <a:lstStyle/>
        <a:p>
          <a:endParaRPr lang="en-US"/>
        </a:p>
      </dgm:t>
    </dgm:pt>
    <dgm:pt modelId="{0FE64548-C267-4FB9-AC84-3E118D246556}" type="sibTrans" cxnId="{7082D56B-01EA-462D-8949-7B280414EAC8}">
      <dgm:prSet/>
      <dgm:spPr/>
      <dgm:t>
        <a:bodyPr/>
        <a:lstStyle/>
        <a:p>
          <a:endParaRPr lang="en-US"/>
        </a:p>
      </dgm:t>
    </dgm:pt>
    <dgm:pt modelId="{74064194-64A2-47F6-8EE7-1711A5D475C0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Should we adopt a </a:t>
          </a:r>
          <a:r>
            <a:rPr lang="en-SG" sz="1100" b="1" dirty="0">
              <a:effectLst/>
            </a:rPr>
            <a:t>universal</a:t>
          </a:r>
          <a:r>
            <a:rPr lang="en-SG" sz="1100" dirty="0">
              <a:effectLst/>
            </a:rPr>
            <a:t> </a:t>
          </a:r>
          <a:r>
            <a:rPr lang="en-SG" sz="1100" b="1" dirty="0">
              <a:effectLst/>
            </a:rPr>
            <a:t>taxonomy</a:t>
          </a:r>
          <a:r>
            <a:rPr lang="en-SG" sz="1100" dirty="0">
              <a:effectLst/>
            </a:rPr>
            <a:t> or allow </a:t>
          </a:r>
          <a:r>
            <a:rPr lang="en-SG" sz="1100" b="1" dirty="0">
              <a:effectLst/>
            </a:rPr>
            <a:t>adaptable</a:t>
          </a:r>
          <a:r>
            <a:rPr lang="en-SG" sz="1100" dirty="0">
              <a:effectLst/>
            </a:rPr>
            <a:t> regional </a:t>
          </a:r>
          <a:r>
            <a:rPr lang="en-SG" sz="1100" b="1" dirty="0">
              <a:effectLst/>
            </a:rPr>
            <a:t>models</a:t>
          </a:r>
          <a:r>
            <a:rPr lang="en-SG" sz="1100" dirty="0">
              <a:effectLst/>
            </a:rPr>
            <a:t>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467E6499-F349-4575-8028-BD809BD01104}" type="parTrans" cxnId="{B1F228EB-F822-4DE6-9EE0-4E4838636D72}">
      <dgm:prSet/>
      <dgm:spPr/>
      <dgm:t>
        <a:bodyPr/>
        <a:lstStyle/>
        <a:p>
          <a:endParaRPr lang="en-US"/>
        </a:p>
      </dgm:t>
    </dgm:pt>
    <dgm:pt modelId="{55A26BE9-89E6-40EE-8F22-BF262E7350FD}" type="sibTrans" cxnId="{B1F228EB-F822-4DE6-9EE0-4E4838636D72}">
      <dgm:prSet/>
      <dgm:spPr/>
      <dgm:t>
        <a:bodyPr/>
        <a:lstStyle/>
        <a:p>
          <a:endParaRPr lang="en-US"/>
        </a:p>
      </dgm:t>
    </dgm:pt>
    <dgm:pt modelId="{8C6B5D93-94AC-495F-99D6-B72EB46CD37E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How do we ensure </a:t>
          </a:r>
          <a:r>
            <a:rPr lang="en-SG" sz="1100" b="1" dirty="0">
              <a:effectLst/>
            </a:rPr>
            <a:t>interoperability</a:t>
          </a:r>
          <a:r>
            <a:rPr lang="en-SG" sz="1100" dirty="0">
              <a:effectLst/>
            </a:rPr>
            <a:t>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C75505E0-7B68-498F-ABA8-4C66D9A1F40A}" type="parTrans" cxnId="{0ABC563A-D398-4387-9E63-B1BA7B43A72A}">
      <dgm:prSet/>
      <dgm:spPr/>
      <dgm:t>
        <a:bodyPr/>
        <a:lstStyle/>
        <a:p>
          <a:endParaRPr lang="en-US"/>
        </a:p>
      </dgm:t>
    </dgm:pt>
    <dgm:pt modelId="{341D11FA-F437-4F14-B01C-1ECA56AC13B9}" type="sibTrans" cxnId="{0ABC563A-D398-4387-9E63-B1BA7B43A72A}">
      <dgm:prSet/>
      <dgm:spPr/>
      <dgm:t>
        <a:bodyPr/>
        <a:lstStyle/>
        <a:p>
          <a:endParaRPr lang="en-US"/>
        </a:p>
      </dgm:t>
    </dgm:pt>
    <dgm:pt modelId="{E1705914-6499-4E60-9BCE-4F1EE6BDD2B1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What are the </a:t>
          </a:r>
          <a:r>
            <a:rPr lang="en-SG" sz="1100" b="1" dirty="0">
              <a:effectLst/>
            </a:rPr>
            <a:t>best practices </a:t>
          </a:r>
          <a:r>
            <a:rPr lang="en-SG" sz="1100" dirty="0">
              <a:effectLst/>
            </a:rPr>
            <a:t>for </a:t>
          </a:r>
          <a:r>
            <a:rPr lang="en-SG" sz="1100" b="1" dirty="0">
              <a:effectLst/>
            </a:rPr>
            <a:t>exporting results </a:t>
          </a:r>
          <a:r>
            <a:rPr lang="en-SG" sz="1100" dirty="0">
              <a:effectLst/>
            </a:rPr>
            <a:t>(phase picks, </a:t>
          </a:r>
          <a:r>
            <a:rPr lang="en-SG" sz="1100" dirty="0" err="1">
              <a:effectLst/>
            </a:rPr>
            <a:t>catalogs</a:t>
          </a:r>
          <a:r>
            <a:rPr lang="en-SG" sz="1100" dirty="0">
              <a:effectLst/>
            </a:rPr>
            <a:t>, classifications)?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B88AC18D-651B-43BA-9A39-47882E0C5FD9}" type="parTrans" cxnId="{757F6B45-3F71-44BB-ACE0-20B11540385D}">
      <dgm:prSet/>
      <dgm:spPr/>
      <dgm:t>
        <a:bodyPr/>
        <a:lstStyle/>
        <a:p>
          <a:endParaRPr lang="en-US"/>
        </a:p>
      </dgm:t>
    </dgm:pt>
    <dgm:pt modelId="{79810BAD-6D37-4FCD-AADD-55F886C14B44}" type="sibTrans" cxnId="{757F6B45-3F71-44BB-ACE0-20B11540385D}">
      <dgm:prSet/>
      <dgm:spPr/>
      <dgm:t>
        <a:bodyPr/>
        <a:lstStyle/>
        <a:p>
          <a:endParaRPr lang="en-US"/>
        </a:p>
      </dgm:t>
    </dgm:pt>
    <dgm:pt modelId="{282DC488-55CE-42E0-81E6-3D287B2EC67D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How can </a:t>
          </a:r>
          <a:r>
            <a:rPr lang="en-SG" sz="1100" b="1" dirty="0">
              <a:effectLst/>
            </a:rPr>
            <a:t>outputs</a:t>
          </a:r>
          <a:r>
            <a:rPr lang="en-SG" sz="1100" dirty="0">
              <a:effectLst/>
            </a:rPr>
            <a:t> align with </a:t>
          </a:r>
          <a:r>
            <a:rPr lang="en-SG" sz="1100" b="1" dirty="0">
              <a:effectLst/>
            </a:rPr>
            <a:t>formats</a:t>
          </a:r>
          <a:r>
            <a:rPr lang="en-SG" sz="1100" dirty="0">
              <a:effectLst/>
            </a:rPr>
            <a:t> like </a:t>
          </a:r>
          <a:r>
            <a:rPr lang="en-SG" sz="1100" dirty="0" err="1">
              <a:effectLst/>
            </a:rPr>
            <a:t>QuakeML</a:t>
          </a:r>
          <a:r>
            <a:rPr lang="en-SG" sz="1100" dirty="0">
              <a:effectLst/>
            </a:rPr>
            <a:t>,   </a:t>
          </a:r>
          <a:r>
            <a:rPr lang="en-SG" sz="1100" dirty="0" err="1">
              <a:effectLst/>
            </a:rPr>
            <a:t>SeisComP</a:t>
          </a:r>
          <a:r>
            <a:rPr lang="en-SG" sz="1100" dirty="0">
              <a:effectLst/>
            </a:rPr>
            <a:t>, or </a:t>
          </a:r>
          <a:r>
            <a:rPr lang="en-SG" sz="1100" dirty="0" err="1">
              <a:effectLst/>
            </a:rPr>
            <a:t>WOVOdat</a:t>
          </a:r>
          <a:r>
            <a:rPr lang="en-SG" sz="1100" dirty="0">
              <a:effectLst/>
            </a:rPr>
            <a:t>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D4D1DF0D-F23A-487A-BCE9-36D03EAF6CA2}" type="parTrans" cxnId="{D883A2A8-2FEF-40C6-91F8-F990FD6E15D4}">
      <dgm:prSet/>
      <dgm:spPr/>
      <dgm:t>
        <a:bodyPr/>
        <a:lstStyle/>
        <a:p>
          <a:endParaRPr lang="en-US"/>
        </a:p>
      </dgm:t>
    </dgm:pt>
    <dgm:pt modelId="{BC30C670-6E4D-4785-ADE7-CEA164E89DA5}" type="sibTrans" cxnId="{D883A2A8-2FEF-40C6-91F8-F990FD6E15D4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224CF3B5-4DEF-4596-B20C-8C46A1AF91D2}" type="pres">
      <dgm:prSet presAssocID="{75056074-6693-43EC-B67E-C5253A3C1B5B}" presName="childNode" presStyleLbl="node1" presStyleIdx="0" presStyleCnt="9">
        <dgm:presLayoutVars>
          <dgm:bulletEnabled val="1"/>
        </dgm:presLayoutVars>
      </dgm:prSet>
      <dgm:spPr/>
    </dgm:pt>
    <dgm:pt modelId="{5E308ADB-7099-45C1-A605-1F8B002E7D3C}" type="pres">
      <dgm:prSet presAssocID="{75056074-6693-43EC-B67E-C5253A3C1B5B}" presName="aSpace2" presStyleCnt="0"/>
      <dgm:spPr/>
    </dgm:pt>
    <dgm:pt modelId="{277C04C8-4B35-48B3-BBC3-C0B1B99A8231}" type="pres">
      <dgm:prSet presAssocID="{99F48E6F-13BA-49EC-823E-5110CAEB77C3}" presName="childNode" presStyleLbl="node1" presStyleIdx="1" presStyleCnt="9">
        <dgm:presLayoutVars>
          <dgm:bulletEnabled val="1"/>
        </dgm:presLayoutVars>
      </dgm:prSet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4"/>
      <dgm:spPr/>
    </dgm:pt>
    <dgm:pt modelId="{DE5C2BAD-13A3-473C-9AC9-F33D68FDBF8A}" type="pres">
      <dgm:prSet presAssocID="{E3F58D64-20F5-4F92-B93A-D33A36D1B6EA}" presName="textNode" presStyleLbl="bgShp" presStyleIdx="1" presStyleCnt="4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2E66DBD3-E6E4-4168-B596-B4A0C3A6C6EC}" type="pres">
      <dgm:prSet presAssocID="{D129EF5B-289E-4134-80E9-01772B15ABA1}" presName="childNode" presStyleLbl="node1" presStyleIdx="2" presStyleCnt="9">
        <dgm:presLayoutVars>
          <dgm:bulletEnabled val="1"/>
        </dgm:presLayoutVars>
      </dgm:prSet>
      <dgm:spPr/>
    </dgm:pt>
    <dgm:pt modelId="{EC28F8BC-BE29-4B29-8AA4-ADE221C1913C}" type="pres">
      <dgm:prSet presAssocID="{D129EF5B-289E-4134-80E9-01772B15ABA1}" presName="aSpace2" presStyleCnt="0"/>
      <dgm:spPr/>
    </dgm:pt>
    <dgm:pt modelId="{AB49F7F4-D781-41D7-A577-732A7F1A166D}" type="pres">
      <dgm:prSet presAssocID="{C3A2EFD0-37EC-4321-A38D-D0964849E095}" presName="childNode" presStyleLbl="node1" presStyleIdx="3" presStyleCnt="9">
        <dgm:presLayoutVars>
          <dgm:bulletEnabled val="1"/>
        </dgm:presLayoutVars>
      </dgm:prSet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4"/>
      <dgm:spPr/>
    </dgm:pt>
    <dgm:pt modelId="{6E51EA95-6F34-4ACE-BA31-8BC3A472E573}" type="pres">
      <dgm:prSet presAssocID="{DEFBF684-E4F7-4A28-A821-E3C81BBF5FDF}" presName="textNode" presStyleLbl="bgShp" presStyleIdx="2" presStyleCnt="4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8C2FBF4A-B070-4252-A42E-DF5B31A70F44}" type="pres">
      <dgm:prSet presAssocID="{ACE0ABA2-5715-470F-A931-74055841CCB8}" presName="childNode" presStyleLbl="node1" presStyleIdx="4" presStyleCnt="9">
        <dgm:presLayoutVars>
          <dgm:bulletEnabled val="1"/>
        </dgm:presLayoutVars>
      </dgm:prSet>
      <dgm:spPr/>
    </dgm:pt>
    <dgm:pt modelId="{3AAEBE12-52EE-4ECC-8303-73E52AEDDD7A}" type="pres">
      <dgm:prSet presAssocID="{ACE0ABA2-5715-470F-A931-74055841CCB8}" presName="aSpace2" presStyleCnt="0"/>
      <dgm:spPr/>
    </dgm:pt>
    <dgm:pt modelId="{C94CE99F-61EA-4950-977F-00360B779B69}" type="pres">
      <dgm:prSet presAssocID="{74064194-64A2-47F6-8EE7-1711A5D475C0}" presName="childNode" presStyleLbl="node1" presStyleIdx="5" presStyleCnt="9">
        <dgm:presLayoutVars>
          <dgm:bulletEnabled val="1"/>
        </dgm:presLayoutVars>
      </dgm:prSet>
      <dgm:spPr/>
    </dgm:pt>
    <dgm:pt modelId="{31F03583-A21B-4F23-96D8-FD74F48CD7BC}" type="pres">
      <dgm:prSet presAssocID="{74064194-64A2-47F6-8EE7-1711A5D475C0}" presName="aSpace2" presStyleCnt="0"/>
      <dgm:spPr/>
    </dgm:pt>
    <dgm:pt modelId="{EFAFDED2-38AB-41BB-80BB-E2F5EA2DD0F1}" type="pres">
      <dgm:prSet presAssocID="{8C6B5D93-94AC-495F-99D6-B72EB46CD37E}" presName="childNode" presStyleLbl="node1" presStyleIdx="6" presStyleCnt="9">
        <dgm:presLayoutVars>
          <dgm:bulletEnabled val="1"/>
        </dgm:presLayoutVars>
      </dgm:prSet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4"/>
      <dgm:spPr/>
    </dgm:pt>
    <dgm:pt modelId="{2AC5672B-75C8-4CDB-BC1B-0403BA177E40}" type="pres">
      <dgm:prSet presAssocID="{F7B625EA-C0E4-45FA-BA37-C66C154E4DA3}" presName="textNode" presStyleLbl="bgShp" presStyleIdx="3" presStyleCnt="4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  <dgm:pt modelId="{F12438C7-3BD5-436C-800A-06AD9C81CD72}" type="pres">
      <dgm:prSet presAssocID="{E1705914-6499-4E60-9BCE-4F1EE6BDD2B1}" presName="childNode" presStyleLbl="node1" presStyleIdx="7" presStyleCnt="9">
        <dgm:presLayoutVars>
          <dgm:bulletEnabled val="1"/>
        </dgm:presLayoutVars>
      </dgm:prSet>
      <dgm:spPr/>
    </dgm:pt>
    <dgm:pt modelId="{B0EC96CF-D650-435E-AB6E-DB338271FC3C}" type="pres">
      <dgm:prSet presAssocID="{E1705914-6499-4E60-9BCE-4F1EE6BDD2B1}" presName="aSpace2" presStyleCnt="0"/>
      <dgm:spPr/>
    </dgm:pt>
    <dgm:pt modelId="{125C9400-9308-423A-9651-32FA50095E52}" type="pres">
      <dgm:prSet presAssocID="{282DC488-55CE-42E0-81E6-3D287B2EC67D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EFB97A00-D680-4ED3-BC2B-3B8394E1DA50}" type="presOf" srcId="{3514C6C5-80AC-41CF-8893-A097AE77D009}" destId="{AFBBF087-6A9E-458E-A42F-5BE059D6CDB7}" srcOrd="0" destOrd="0" presId="urn:microsoft.com/office/officeart/2005/8/layout/lProcess2"/>
    <dgm:cxn modelId="{6CED4D03-54A7-40F6-BDF0-09B03EFAB834}" type="presOf" srcId="{D129EF5B-289E-4134-80E9-01772B15ABA1}" destId="{2E66DBD3-E6E4-4168-B596-B4A0C3A6C6EC}" srcOrd="0" destOrd="0" presId="urn:microsoft.com/office/officeart/2005/8/layout/lProcess2"/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274E3D14-D0FD-494B-B362-D80A6224AD52}" type="presOf" srcId="{3514C6C5-80AC-41CF-8893-A097AE77D009}" destId="{DAEFCF0E-B22C-430F-BB40-0A5AA1EB1CF1}" srcOrd="1" destOrd="0" presId="urn:microsoft.com/office/officeart/2005/8/layout/lProcess2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207CE81D-3C8E-4DC3-890E-E4CB604F34A6}" type="presOf" srcId="{DEFBF684-E4F7-4A28-A821-E3C81BBF5FDF}" destId="{3E778CB9-CDFA-4088-80A6-8A915375542A}" srcOrd="0" destOrd="0" presId="urn:microsoft.com/office/officeart/2005/8/layout/lProcess2"/>
    <dgm:cxn modelId="{8739C820-41A7-4D31-AD55-CCCBB60C7D9A}" type="presOf" srcId="{DEFBF684-E4F7-4A28-A821-E3C81BBF5FDF}" destId="{6E51EA95-6F34-4ACE-BA31-8BC3A472E573}" srcOrd="1" destOrd="0" presId="urn:microsoft.com/office/officeart/2005/8/layout/lProcess2"/>
    <dgm:cxn modelId="{0A8C1B27-7A09-4B9D-8C4A-0EDDFCE40208}" type="presOf" srcId="{C3A2EFD0-37EC-4321-A38D-D0964849E095}" destId="{AB49F7F4-D781-41D7-A577-732A7F1A166D}" srcOrd="0" destOrd="0" presId="urn:microsoft.com/office/officeart/2005/8/layout/lProcess2"/>
    <dgm:cxn modelId="{0ABC563A-D398-4387-9E63-B1BA7B43A72A}" srcId="{DEFBF684-E4F7-4A28-A821-E3C81BBF5FDF}" destId="{8C6B5D93-94AC-495F-99D6-B72EB46CD37E}" srcOrd="2" destOrd="0" parTransId="{C75505E0-7B68-498F-ABA8-4C66D9A1F40A}" sibTransId="{341D11FA-F437-4F14-B01C-1ECA56AC13B9}"/>
    <dgm:cxn modelId="{6F94C55C-A02D-4D77-98AE-873EADBA04CF}" type="presOf" srcId="{74064194-64A2-47F6-8EE7-1711A5D475C0}" destId="{C94CE99F-61EA-4950-977F-00360B779B69}" srcOrd="0" destOrd="0" presId="urn:microsoft.com/office/officeart/2005/8/layout/lProcess2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1689A862-F8D0-4993-8E56-DC63C2F5B811}" type="presOf" srcId="{F7B625EA-C0E4-45FA-BA37-C66C154E4DA3}" destId="{B723D3FC-C954-489D-991E-0F15C758C89C}" srcOrd="0" destOrd="0" presId="urn:microsoft.com/office/officeart/2005/8/layout/lProcess2"/>
    <dgm:cxn modelId="{48CBD444-E758-4B49-9532-9B9478E98D4E}" type="presOf" srcId="{E1705914-6499-4E60-9BCE-4F1EE6BDD2B1}" destId="{F12438C7-3BD5-436C-800A-06AD9C81CD72}" srcOrd="0" destOrd="0" presId="urn:microsoft.com/office/officeart/2005/8/layout/lProcess2"/>
    <dgm:cxn modelId="{757F6B45-3F71-44BB-ACE0-20B11540385D}" srcId="{F7B625EA-C0E4-45FA-BA37-C66C154E4DA3}" destId="{E1705914-6499-4E60-9BCE-4F1EE6BDD2B1}" srcOrd="0" destOrd="0" parTransId="{B88AC18D-651B-43BA-9A39-47882E0C5FD9}" sibTransId="{79810BAD-6D37-4FCD-AADD-55F886C14B44}"/>
    <dgm:cxn modelId="{7082D56B-01EA-462D-8949-7B280414EAC8}" srcId="{DEFBF684-E4F7-4A28-A821-E3C81BBF5FDF}" destId="{ACE0ABA2-5715-470F-A931-74055841CCB8}" srcOrd="0" destOrd="0" parTransId="{3E9F3D9E-C8D2-44AE-B869-E0E1F565C142}" sibTransId="{0FE64548-C267-4FB9-AC84-3E118D246556}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D411CF51-31B5-4FB0-B991-C98581ED86C2}" srcId="{E3F58D64-20F5-4F92-B93A-D33A36D1B6EA}" destId="{C3A2EFD0-37EC-4321-A38D-D0964849E095}" srcOrd="1" destOrd="0" parTransId="{E643CD03-B2F8-407A-BA3A-570971A439D6}" sibTransId="{20ECBEF7-B3D1-442D-9EBD-E101C32D27A6}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D883A2A8-2FEF-40C6-91F8-F990FD6E15D4}" srcId="{F7B625EA-C0E4-45FA-BA37-C66C154E4DA3}" destId="{282DC488-55CE-42E0-81E6-3D287B2EC67D}" srcOrd="1" destOrd="0" parTransId="{D4D1DF0D-F23A-487A-BCE9-36D03EAF6CA2}" sibTransId="{BC30C670-6E4D-4785-ADE7-CEA164E89DA5}"/>
    <dgm:cxn modelId="{D976D7B7-C047-4223-872C-7CAA99CA7DD6}" type="presOf" srcId="{99F48E6F-13BA-49EC-823E-5110CAEB77C3}" destId="{277C04C8-4B35-48B3-BBC3-C0B1B99A8231}" srcOrd="0" destOrd="0" presId="urn:microsoft.com/office/officeart/2005/8/layout/lProcess2"/>
    <dgm:cxn modelId="{3390D3BD-841E-4041-A42B-50A08158F41F}" type="presOf" srcId="{282DC488-55CE-42E0-81E6-3D287B2EC67D}" destId="{125C9400-9308-423A-9651-32FA50095E52}" srcOrd="0" destOrd="0" presId="urn:microsoft.com/office/officeart/2005/8/layout/lProcess2"/>
    <dgm:cxn modelId="{7035D8C2-18F5-4F56-B7F4-431F59806E39}" type="presOf" srcId="{F7B625EA-C0E4-45FA-BA37-C66C154E4DA3}" destId="{2AC5672B-75C8-4CDB-BC1B-0403BA177E40}" srcOrd="1" destOrd="0" presId="urn:microsoft.com/office/officeart/2005/8/layout/lProcess2"/>
    <dgm:cxn modelId="{9F440AC7-5C92-4DB7-88B3-77341BB6D555}" type="presOf" srcId="{8C6B5D93-94AC-495F-99D6-B72EB46CD37E}" destId="{EFAFDED2-38AB-41BB-80BB-E2F5EA2DD0F1}" srcOrd="0" destOrd="0" presId="urn:microsoft.com/office/officeart/2005/8/layout/lProcess2"/>
    <dgm:cxn modelId="{01F842C8-6EC4-42F3-B459-1625F17D4816}" type="presOf" srcId="{75056074-6693-43EC-B67E-C5253A3C1B5B}" destId="{224CF3B5-4DEF-4596-B20C-8C46A1AF91D2}" srcOrd="0" destOrd="0" presId="urn:microsoft.com/office/officeart/2005/8/layout/lProcess2"/>
    <dgm:cxn modelId="{3151F9C8-BBD9-4C29-8B3B-B95E163A9284}" type="presOf" srcId="{ACE0ABA2-5715-470F-A931-74055841CCB8}" destId="{8C2FBF4A-B070-4252-A42E-DF5B31A70F44}" srcOrd="0" destOrd="0" presId="urn:microsoft.com/office/officeart/2005/8/layout/lProcess2"/>
    <dgm:cxn modelId="{7DFA74CD-DB91-48CE-B765-026E99C52C5B}" type="presOf" srcId="{E3F58D64-20F5-4F92-B93A-D33A36D1B6EA}" destId="{DE5C2BAD-13A3-473C-9AC9-F33D68FDBF8A}" srcOrd="1" destOrd="0" presId="urn:microsoft.com/office/officeart/2005/8/layout/lProcess2"/>
    <dgm:cxn modelId="{2ABE27D9-DD05-4E87-95FD-9905F91EA0CC}" srcId="{3514C6C5-80AC-41CF-8893-A097AE77D009}" destId="{99F48E6F-13BA-49EC-823E-5110CAEB77C3}" srcOrd="1" destOrd="0" parTransId="{D656EBEF-46DA-46B6-8D5C-0330AF0AF09F}" sibTransId="{BDF47BB1-EBB6-40A0-A7E6-8F9B56E1664A}"/>
    <dgm:cxn modelId="{3D9DB4DF-EF30-4448-AD04-AA7DE0AB4A82}" srcId="{E3F58D64-20F5-4F92-B93A-D33A36D1B6EA}" destId="{D129EF5B-289E-4134-80E9-01772B15ABA1}" srcOrd="0" destOrd="0" parTransId="{02C3735C-552A-47C3-BC10-79B90C9EDA87}" sibTransId="{218BFD3C-6334-4F25-90BB-9B64D1597C9B}"/>
    <dgm:cxn modelId="{0E3148E1-A216-4F7F-977B-735C7F0478C9}" type="presOf" srcId="{E3F58D64-20F5-4F92-B93A-D33A36D1B6EA}" destId="{6726989D-B3AC-459B-9BD4-91ACC427E139}" srcOrd="0" destOrd="0" presId="urn:microsoft.com/office/officeart/2005/8/layout/lProcess2"/>
    <dgm:cxn modelId="{B1F228EB-F822-4DE6-9EE0-4E4838636D72}" srcId="{DEFBF684-E4F7-4A28-A821-E3C81BBF5FDF}" destId="{74064194-64A2-47F6-8EE7-1711A5D475C0}" srcOrd="1" destOrd="0" parTransId="{467E6499-F349-4575-8028-BD809BD01104}" sibTransId="{55A26BE9-89E6-40EE-8F22-BF262E7350FD}"/>
    <dgm:cxn modelId="{A5FEEFFC-E1A7-46BC-98C3-928ECF8FCAF6}" srcId="{3514C6C5-80AC-41CF-8893-A097AE77D009}" destId="{75056074-6693-43EC-B67E-C5253A3C1B5B}" srcOrd="0" destOrd="0" parTransId="{8968AECF-5384-4BAF-8907-FC3842B5A5E4}" sibTransId="{6521EF47-D6D6-497A-927D-E502A46D9452}"/>
    <dgm:cxn modelId="{56B7AAA2-DDD0-4E8E-B12C-405E0A7C794A}" type="presParOf" srcId="{65EB08CC-0CEB-4F0F-9C8C-C0DD5B5A1290}" destId="{04E061C3-D703-45D8-9ADC-0E973D004589}" srcOrd="0" destOrd="0" presId="urn:microsoft.com/office/officeart/2005/8/layout/lProcess2"/>
    <dgm:cxn modelId="{53766C3A-3224-4643-A887-61D09EFF0EF4}" type="presParOf" srcId="{04E061C3-D703-45D8-9ADC-0E973D004589}" destId="{AFBBF087-6A9E-458E-A42F-5BE059D6CDB7}" srcOrd="0" destOrd="0" presId="urn:microsoft.com/office/officeart/2005/8/layout/lProcess2"/>
    <dgm:cxn modelId="{92F07C91-545D-4ACF-A8D3-3DE3E2587501}" type="presParOf" srcId="{04E061C3-D703-45D8-9ADC-0E973D004589}" destId="{DAEFCF0E-B22C-430F-BB40-0A5AA1EB1CF1}" srcOrd="1" destOrd="0" presId="urn:microsoft.com/office/officeart/2005/8/layout/lProcess2"/>
    <dgm:cxn modelId="{355B6B4D-8E01-4493-BFD5-C297B2669417}" type="presParOf" srcId="{04E061C3-D703-45D8-9ADC-0E973D004589}" destId="{EB912E8F-6385-4197-A7B7-4638836D1DA3}" srcOrd="2" destOrd="0" presId="urn:microsoft.com/office/officeart/2005/8/layout/lProcess2"/>
    <dgm:cxn modelId="{F16E7D42-0C25-4DF1-80AD-A097A352FE84}" type="presParOf" srcId="{EB912E8F-6385-4197-A7B7-4638836D1DA3}" destId="{E802FA5E-F1F1-43FE-A3E0-58EBF2EA3DF4}" srcOrd="0" destOrd="0" presId="urn:microsoft.com/office/officeart/2005/8/layout/lProcess2"/>
    <dgm:cxn modelId="{2C8A36E6-E361-478E-94B2-7675906D99A1}" type="presParOf" srcId="{E802FA5E-F1F1-43FE-A3E0-58EBF2EA3DF4}" destId="{224CF3B5-4DEF-4596-B20C-8C46A1AF91D2}" srcOrd="0" destOrd="0" presId="urn:microsoft.com/office/officeart/2005/8/layout/lProcess2"/>
    <dgm:cxn modelId="{41F3DEE9-72BE-4299-9E0C-A2BBB7E16A5F}" type="presParOf" srcId="{E802FA5E-F1F1-43FE-A3E0-58EBF2EA3DF4}" destId="{5E308ADB-7099-45C1-A605-1F8B002E7D3C}" srcOrd="1" destOrd="0" presId="urn:microsoft.com/office/officeart/2005/8/layout/lProcess2"/>
    <dgm:cxn modelId="{0C149604-F2ED-4DDF-8D8F-6D26701E6E5D}" type="presParOf" srcId="{E802FA5E-F1F1-43FE-A3E0-58EBF2EA3DF4}" destId="{277C04C8-4B35-48B3-BBC3-C0B1B99A8231}" srcOrd="2" destOrd="0" presId="urn:microsoft.com/office/officeart/2005/8/layout/lProcess2"/>
    <dgm:cxn modelId="{13F863EB-DE04-49A4-A98E-7016B55ADA0A}" type="presParOf" srcId="{65EB08CC-0CEB-4F0F-9C8C-C0DD5B5A1290}" destId="{3B6F8ECD-A83B-405D-86ED-E9447EAB942E}" srcOrd="1" destOrd="0" presId="urn:microsoft.com/office/officeart/2005/8/layout/lProcess2"/>
    <dgm:cxn modelId="{59DBA1A5-BC87-4021-BA4E-ABC90ACF1B4E}" type="presParOf" srcId="{65EB08CC-0CEB-4F0F-9C8C-C0DD5B5A1290}" destId="{2A26353C-100C-44C4-AAE0-767C97719560}" srcOrd="2" destOrd="0" presId="urn:microsoft.com/office/officeart/2005/8/layout/lProcess2"/>
    <dgm:cxn modelId="{F150743F-0D29-4138-B8D0-B04C3722EA96}" type="presParOf" srcId="{2A26353C-100C-44C4-AAE0-767C97719560}" destId="{6726989D-B3AC-459B-9BD4-91ACC427E139}" srcOrd="0" destOrd="0" presId="urn:microsoft.com/office/officeart/2005/8/layout/lProcess2"/>
    <dgm:cxn modelId="{C9A1DCE1-9311-45A2-9A65-9A35BA7D6E49}" type="presParOf" srcId="{2A26353C-100C-44C4-AAE0-767C97719560}" destId="{DE5C2BAD-13A3-473C-9AC9-F33D68FDBF8A}" srcOrd="1" destOrd="0" presId="urn:microsoft.com/office/officeart/2005/8/layout/lProcess2"/>
    <dgm:cxn modelId="{70981016-342F-46EA-AD35-0837E2B66680}" type="presParOf" srcId="{2A26353C-100C-44C4-AAE0-767C97719560}" destId="{48FDD12D-1121-4802-B171-D909BB2D95BF}" srcOrd="2" destOrd="0" presId="urn:microsoft.com/office/officeart/2005/8/layout/lProcess2"/>
    <dgm:cxn modelId="{6E1912C4-672C-45E7-B9D2-672D45EE7979}" type="presParOf" srcId="{48FDD12D-1121-4802-B171-D909BB2D95BF}" destId="{E2D46620-2D82-4313-9FE3-0B6E749B67B6}" srcOrd="0" destOrd="0" presId="urn:microsoft.com/office/officeart/2005/8/layout/lProcess2"/>
    <dgm:cxn modelId="{B06FB504-826F-4C65-93C7-8471A5AB030F}" type="presParOf" srcId="{E2D46620-2D82-4313-9FE3-0B6E749B67B6}" destId="{2E66DBD3-E6E4-4168-B596-B4A0C3A6C6EC}" srcOrd="0" destOrd="0" presId="urn:microsoft.com/office/officeart/2005/8/layout/lProcess2"/>
    <dgm:cxn modelId="{5D12062B-A18F-4027-B1DD-7057B11B3655}" type="presParOf" srcId="{E2D46620-2D82-4313-9FE3-0B6E749B67B6}" destId="{EC28F8BC-BE29-4B29-8AA4-ADE221C1913C}" srcOrd="1" destOrd="0" presId="urn:microsoft.com/office/officeart/2005/8/layout/lProcess2"/>
    <dgm:cxn modelId="{0A562E7B-D0B1-41B6-BCE0-00FB79701C84}" type="presParOf" srcId="{E2D46620-2D82-4313-9FE3-0B6E749B67B6}" destId="{AB49F7F4-D781-41D7-A577-732A7F1A166D}" srcOrd="2" destOrd="0" presId="urn:microsoft.com/office/officeart/2005/8/layout/lProcess2"/>
    <dgm:cxn modelId="{E32E08DC-3A30-43D9-96DA-5C1790884090}" type="presParOf" srcId="{65EB08CC-0CEB-4F0F-9C8C-C0DD5B5A1290}" destId="{3A99BF90-6DA7-45A9-9620-28FA0196B5A4}" srcOrd="3" destOrd="0" presId="urn:microsoft.com/office/officeart/2005/8/layout/lProcess2"/>
    <dgm:cxn modelId="{1964F6EE-9E08-4E0E-9F6A-8162A252BE84}" type="presParOf" srcId="{65EB08CC-0CEB-4F0F-9C8C-C0DD5B5A1290}" destId="{9AE8FC89-FDF0-49BB-8976-57D569CB5DDB}" srcOrd="4" destOrd="0" presId="urn:microsoft.com/office/officeart/2005/8/layout/lProcess2"/>
    <dgm:cxn modelId="{687E34F7-5F71-487F-BC37-6303B9C55B91}" type="presParOf" srcId="{9AE8FC89-FDF0-49BB-8976-57D569CB5DDB}" destId="{3E778CB9-CDFA-4088-80A6-8A915375542A}" srcOrd="0" destOrd="0" presId="urn:microsoft.com/office/officeart/2005/8/layout/lProcess2"/>
    <dgm:cxn modelId="{BAB914D1-A057-48F3-82C1-DA17E760C838}" type="presParOf" srcId="{9AE8FC89-FDF0-49BB-8976-57D569CB5DDB}" destId="{6E51EA95-6F34-4ACE-BA31-8BC3A472E573}" srcOrd="1" destOrd="0" presId="urn:microsoft.com/office/officeart/2005/8/layout/lProcess2"/>
    <dgm:cxn modelId="{E19C5B29-E099-4795-8235-50E75BD51F4E}" type="presParOf" srcId="{9AE8FC89-FDF0-49BB-8976-57D569CB5DDB}" destId="{855BBB08-9A07-4FAB-A3EE-B63C2CDBA83E}" srcOrd="2" destOrd="0" presId="urn:microsoft.com/office/officeart/2005/8/layout/lProcess2"/>
    <dgm:cxn modelId="{A1ADFB55-728B-44DB-8FF1-F8CC845894E1}" type="presParOf" srcId="{855BBB08-9A07-4FAB-A3EE-B63C2CDBA83E}" destId="{4359532F-21AF-4E38-B96A-70AAF6B82449}" srcOrd="0" destOrd="0" presId="urn:microsoft.com/office/officeart/2005/8/layout/lProcess2"/>
    <dgm:cxn modelId="{2C02136F-B21D-49F8-8E52-C386D318816F}" type="presParOf" srcId="{4359532F-21AF-4E38-B96A-70AAF6B82449}" destId="{8C2FBF4A-B070-4252-A42E-DF5B31A70F44}" srcOrd="0" destOrd="0" presId="urn:microsoft.com/office/officeart/2005/8/layout/lProcess2"/>
    <dgm:cxn modelId="{FB6542B4-E67F-4B6D-A55B-ACF342BD4A95}" type="presParOf" srcId="{4359532F-21AF-4E38-B96A-70AAF6B82449}" destId="{3AAEBE12-52EE-4ECC-8303-73E52AEDDD7A}" srcOrd="1" destOrd="0" presId="urn:microsoft.com/office/officeart/2005/8/layout/lProcess2"/>
    <dgm:cxn modelId="{F2907A6A-9CB7-4BAF-AEB1-852C5363C936}" type="presParOf" srcId="{4359532F-21AF-4E38-B96A-70AAF6B82449}" destId="{C94CE99F-61EA-4950-977F-00360B779B69}" srcOrd="2" destOrd="0" presId="urn:microsoft.com/office/officeart/2005/8/layout/lProcess2"/>
    <dgm:cxn modelId="{59604776-B88A-4D77-9B13-9C6DE4B53165}" type="presParOf" srcId="{4359532F-21AF-4E38-B96A-70AAF6B82449}" destId="{31F03583-A21B-4F23-96D8-FD74F48CD7BC}" srcOrd="3" destOrd="0" presId="urn:microsoft.com/office/officeart/2005/8/layout/lProcess2"/>
    <dgm:cxn modelId="{7B863DBD-DD36-4B03-86CA-A755191DC2DE}" type="presParOf" srcId="{4359532F-21AF-4E38-B96A-70AAF6B82449}" destId="{EFAFDED2-38AB-41BB-80BB-E2F5EA2DD0F1}" srcOrd="4" destOrd="0" presId="urn:microsoft.com/office/officeart/2005/8/layout/lProcess2"/>
    <dgm:cxn modelId="{96F3889A-1265-4383-B8B6-3805470725D6}" type="presParOf" srcId="{65EB08CC-0CEB-4F0F-9C8C-C0DD5B5A1290}" destId="{2DB44B15-74DF-4441-8D97-F91436DE9F24}" srcOrd="5" destOrd="0" presId="urn:microsoft.com/office/officeart/2005/8/layout/lProcess2"/>
    <dgm:cxn modelId="{9039118C-1194-499F-A158-ED11D54DAD82}" type="presParOf" srcId="{65EB08CC-0CEB-4F0F-9C8C-C0DD5B5A1290}" destId="{4E3EC085-D583-4A0B-9ED7-BC3299247279}" srcOrd="6" destOrd="0" presId="urn:microsoft.com/office/officeart/2005/8/layout/lProcess2"/>
    <dgm:cxn modelId="{0FF1093C-44BC-49E2-884F-D44F3490871B}" type="presParOf" srcId="{4E3EC085-D583-4A0B-9ED7-BC3299247279}" destId="{B723D3FC-C954-489D-991E-0F15C758C89C}" srcOrd="0" destOrd="0" presId="urn:microsoft.com/office/officeart/2005/8/layout/lProcess2"/>
    <dgm:cxn modelId="{59AF7056-BF2E-460E-8426-2CF653D41D95}" type="presParOf" srcId="{4E3EC085-D583-4A0B-9ED7-BC3299247279}" destId="{2AC5672B-75C8-4CDB-BC1B-0403BA177E40}" srcOrd="1" destOrd="0" presId="urn:microsoft.com/office/officeart/2005/8/layout/lProcess2"/>
    <dgm:cxn modelId="{CF9D4EB2-A859-484D-B1DC-7331E1D32841}" type="presParOf" srcId="{4E3EC085-D583-4A0B-9ED7-BC3299247279}" destId="{22D4A354-1B85-4239-8F5C-F90EC92F27F4}" srcOrd="2" destOrd="0" presId="urn:microsoft.com/office/officeart/2005/8/layout/lProcess2"/>
    <dgm:cxn modelId="{741CE9FC-40FD-4AEA-A631-9BB5393C6E08}" type="presParOf" srcId="{22D4A354-1B85-4239-8F5C-F90EC92F27F4}" destId="{E170848D-1909-4DD0-AB78-786DCFFDED28}" srcOrd="0" destOrd="0" presId="urn:microsoft.com/office/officeart/2005/8/layout/lProcess2"/>
    <dgm:cxn modelId="{2585A935-CA57-462D-A48E-584AE2E81EA4}" type="presParOf" srcId="{E170848D-1909-4DD0-AB78-786DCFFDED28}" destId="{F12438C7-3BD5-436C-800A-06AD9C81CD72}" srcOrd="0" destOrd="0" presId="urn:microsoft.com/office/officeart/2005/8/layout/lProcess2"/>
    <dgm:cxn modelId="{EBA2E4AB-E87C-4B27-AE76-0969BA984640}" type="presParOf" srcId="{E170848D-1909-4DD0-AB78-786DCFFDED28}" destId="{B0EC96CF-D650-435E-AB6E-DB338271FC3C}" srcOrd="1" destOrd="0" presId="urn:microsoft.com/office/officeart/2005/8/layout/lProcess2"/>
    <dgm:cxn modelId="{4D08B840-B03F-418C-8987-3E387758BE59}" type="presParOf" srcId="{E170848D-1909-4DD0-AB78-786DCFFDED28}" destId="{125C9400-9308-423A-9651-32FA50095E5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/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800" b="1" i="0" u="none" dirty="0">
              <a:latin typeface="Aptos" panose="020B0004020202020204" pitchFamily="34" charset="0"/>
            </a:rPr>
            <a:t>Pre-processing </a:t>
          </a:r>
        </a:p>
        <a:p>
          <a:r>
            <a:rPr lang="en-SG" sz="1800" b="1" i="0" u="none" dirty="0">
              <a:latin typeface="Aptos" panose="020B0004020202020204" pitchFamily="34" charset="0"/>
            </a:rPr>
            <a:t>&amp; Input Data</a:t>
          </a:r>
          <a:endParaRPr lang="en-US" sz="36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Event Detection </a:t>
          </a:r>
        </a:p>
        <a:p>
          <a:r>
            <a:rPr lang="en-SG" sz="18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&amp; Identification</a:t>
          </a: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800" b="1" i="0" u="none" dirty="0">
              <a:latin typeface="Aptos" panose="020B0004020202020204" pitchFamily="34" charset="0"/>
            </a:rPr>
            <a:t>Classification </a:t>
          </a:r>
        </a:p>
        <a:p>
          <a:r>
            <a:rPr lang="en-SG" sz="1800" b="1" i="0" u="none" dirty="0">
              <a:latin typeface="Aptos" panose="020B0004020202020204" pitchFamily="34" charset="0"/>
            </a:rPr>
            <a:t>&amp; Labelling</a:t>
          </a:r>
          <a:endParaRPr lang="en-SG" sz="18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800" b="1" i="0" u="none" dirty="0">
              <a:latin typeface="Aptos" panose="020B0004020202020204" pitchFamily="34" charset="0"/>
            </a:rPr>
            <a:t>Output Formats </a:t>
          </a:r>
        </a:p>
        <a:p>
          <a:r>
            <a:rPr lang="en-SG" sz="1800" b="1" i="0" u="none" dirty="0">
              <a:latin typeface="Aptos" panose="020B0004020202020204" pitchFamily="34" charset="0"/>
            </a:rPr>
            <a:t>&amp; Integration</a:t>
          </a:r>
          <a:endParaRPr lang="en-SG" sz="18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75056074-6693-43EC-B67E-C5253A3C1B5B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What are the </a:t>
          </a:r>
          <a:r>
            <a:rPr lang="en-SG" sz="1100" b="1" dirty="0">
              <a:effectLst/>
            </a:rPr>
            <a:t>essential</a:t>
          </a:r>
          <a:r>
            <a:rPr lang="en-SG" sz="1100" dirty="0">
              <a:effectLst/>
            </a:rPr>
            <a:t> </a:t>
          </a:r>
          <a:r>
            <a:rPr lang="en-SG" sz="1100" b="1" dirty="0">
              <a:effectLst/>
            </a:rPr>
            <a:t>steps</a:t>
          </a:r>
          <a:r>
            <a:rPr lang="en-SG" sz="1100" dirty="0">
              <a:effectLst/>
            </a:rPr>
            <a:t> (filtering, decimation, detrending) for </a:t>
          </a:r>
          <a:r>
            <a:rPr lang="en-SG" sz="1100" b="1" dirty="0">
              <a:effectLst/>
            </a:rPr>
            <a:t>high-sampling-rate data</a:t>
          </a:r>
          <a:r>
            <a:rPr lang="en-SG" sz="1100" dirty="0">
              <a:effectLst/>
            </a:rPr>
            <a:t>? </a:t>
          </a:r>
          <a:endParaRPr lang="en-US" sz="1100" b="1" i="0" u="none" dirty="0"/>
        </a:p>
      </dgm:t>
    </dgm:pt>
    <dgm:pt modelId="{8968AECF-5384-4BAF-8907-FC3842B5A5E4}" type="parTrans" cxnId="{A5FEEFFC-E1A7-46BC-98C3-928ECF8FCAF6}">
      <dgm:prSet/>
      <dgm:spPr/>
      <dgm:t>
        <a:bodyPr/>
        <a:lstStyle/>
        <a:p>
          <a:endParaRPr lang="en-US"/>
        </a:p>
      </dgm:t>
    </dgm:pt>
    <dgm:pt modelId="{6521EF47-D6D6-497A-927D-E502A46D9452}" type="sibTrans" cxnId="{A5FEEFFC-E1A7-46BC-98C3-928ECF8FCAF6}">
      <dgm:prSet/>
      <dgm:spPr/>
      <dgm:t>
        <a:bodyPr/>
        <a:lstStyle/>
        <a:p>
          <a:endParaRPr lang="en-US"/>
        </a:p>
      </dgm:t>
    </dgm:pt>
    <dgm:pt modelId="{99F48E6F-13BA-49EC-823E-5110CAEB77C3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How can we make these steps </a:t>
          </a:r>
          <a:r>
            <a:rPr lang="en-SG" sz="1100" b="1" dirty="0">
              <a:effectLst/>
            </a:rPr>
            <a:t>reproducible</a:t>
          </a:r>
          <a:r>
            <a:rPr lang="en-SG" sz="1100" dirty="0">
              <a:effectLst/>
            </a:rPr>
            <a:t> and </a:t>
          </a:r>
          <a:r>
            <a:rPr lang="en-SG" sz="1100" b="1" dirty="0">
              <a:effectLst/>
            </a:rPr>
            <a:t>shareable</a:t>
          </a:r>
          <a:r>
            <a:rPr lang="en-SG" sz="1100" dirty="0">
              <a:effectLst/>
            </a:rPr>
            <a:t>?</a:t>
          </a:r>
          <a:endParaRPr lang="en-US" sz="1100" b="1" i="0" u="none" dirty="0"/>
        </a:p>
      </dgm:t>
    </dgm:pt>
    <dgm:pt modelId="{D656EBEF-46DA-46B6-8D5C-0330AF0AF09F}" type="parTrans" cxnId="{2ABE27D9-DD05-4E87-95FD-9905F91EA0CC}">
      <dgm:prSet/>
      <dgm:spPr/>
      <dgm:t>
        <a:bodyPr/>
        <a:lstStyle/>
        <a:p>
          <a:endParaRPr lang="en-US"/>
        </a:p>
      </dgm:t>
    </dgm:pt>
    <dgm:pt modelId="{BDF47BB1-EBB6-40A0-A7E6-8F9B56E1664A}" type="sibTrans" cxnId="{2ABE27D9-DD05-4E87-95FD-9905F91EA0CC}">
      <dgm:prSet/>
      <dgm:spPr/>
      <dgm:t>
        <a:bodyPr/>
        <a:lstStyle/>
        <a:p>
          <a:endParaRPr lang="en-US"/>
        </a:p>
      </dgm:t>
    </dgm:pt>
    <dgm:pt modelId="{D129EF5B-289E-4134-80E9-01772B15ABA1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What </a:t>
          </a:r>
          <a:r>
            <a:rPr lang="en-SG" sz="1100" b="1" dirty="0">
              <a:effectLst/>
            </a:rPr>
            <a:t>automatic methods </a:t>
          </a:r>
          <a:r>
            <a:rPr lang="en-SG" sz="1100" dirty="0">
              <a:effectLst/>
            </a:rPr>
            <a:t>(STA/LTA, machine learning, template matching) are </a:t>
          </a:r>
          <a:r>
            <a:rPr lang="en-SG" sz="1100" b="1" dirty="0">
              <a:effectLst/>
            </a:rPr>
            <a:t>effective</a:t>
          </a:r>
          <a:r>
            <a:rPr lang="en-SG" sz="1100" dirty="0">
              <a:effectLst/>
            </a:rPr>
            <a:t>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02C3735C-552A-47C3-BC10-79B90C9EDA87}" type="parTrans" cxnId="{3D9DB4DF-EF30-4448-AD04-AA7DE0AB4A82}">
      <dgm:prSet/>
      <dgm:spPr/>
      <dgm:t>
        <a:bodyPr/>
        <a:lstStyle/>
        <a:p>
          <a:endParaRPr lang="en-US"/>
        </a:p>
      </dgm:t>
    </dgm:pt>
    <dgm:pt modelId="{218BFD3C-6334-4F25-90BB-9B64D1597C9B}" type="sibTrans" cxnId="{3D9DB4DF-EF30-4448-AD04-AA7DE0AB4A82}">
      <dgm:prSet/>
      <dgm:spPr/>
      <dgm:t>
        <a:bodyPr/>
        <a:lstStyle/>
        <a:p>
          <a:endParaRPr lang="en-US"/>
        </a:p>
      </dgm:t>
    </dgm:pt>
    <dgm:pt modelId="{C3A2EFD0-37EC-4321-A38D-D0964849E095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How should </a:t>
          </a:r>
          <a:r>
            <a:rPr lang="en-SG" sz="1100" b="1" dirty="0">
              <a:effectLst/>
            </a:rPr>
            <a:t>thresholds</a:t>
          </a:r>
          <a:r>
            <a:rPr lang="en-SG" sz="1100" dirty="0">
              <a:effectLst/>
            </a:rPr>
            <a:t> and quality-control parameters be </a:t>
          </a:r>
          <a:r>
            <a:rPr lang="en-SG" sz="1100" b="1" dirty="0">
              <a:effectLst/>
            </a:rPr>
            <a:t>standardised</a:t>
          </a:r>
          <a:r>
            <a:rPr lang="en-SG" sz="1100" dirty="0">
              <a:effectLst/>
            </a:rPr>
            <a:t>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E643CD03-B2F8-407A-BA3A-570971A439D6}" type="parTrans" cxnId="{D411CF51-31B5-4FB0-B991-C98581ED86C2}">
      <dgm:prSet/>
      <dgm:spPr/>
      <dgm:t>
        <a:bodyPr/>
        <a:lstStyle/>
        <a:p>
          <a:endParaRPr lang="en-US"/>
        </a:p>
      </dgm:t>
    </dgm:pt>
    <dgm:pt modelId="{20ECBEF7-B3D1-442D-9EBD-E101C32D27A6}" type="sibTrans" cxnId="{D411CF51-31B5-4FB0-B991-C98581ED86C2}">
      <dgm:prSet/>
      <dgm:spPr/>
      <dgm:t>
        <a:bodyPr/>
        <a:lstStyle/>
        <a:p>
          <a:endParaRPr lang="en-US"/>
        </a:p>
      </dgm:t>
    </dgm:pt>
    <dgm:pt modelId="{ACE0ABA2-5715-470F-A931-74055841CCB8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What </a:t>
          </a:r>
          <a:r>
            <a:rPr lang="en-SG" sz="1100" b="1" dirty="0">
              <a:effectLst/>
            </a:rPr>
            <a:t>classification</a:t>
          </a:r>
          <a:r>
            <a:rPr lang="en-SG" sz="1100" dirty="0">
              <a:effectLst/>
            </a:rPr>
            <a:t> </a:t>
          </a:r>
          <a:r>
            <a:rPr lang="en-SG" sz="1100" b="1" dirty="0">
              <a:effectLst/>
            </a:rPr>
            <a:t>schemes</a:t>
          </a:r>
          <a:r>
            <a:rPr lang="en-SG" sz="1100" dirty="0">
              <a:effectLst/>
            </a:rPr>
            <a:t> are currently used?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3E9F3D9E-C8D2-44AE-B869-E0E1F565C142}" type="parTrans" cxnId="{7082D56B-01EA-462D-8949-7B280414EAC8}">
      <dgm:prSet/>
      <dgm:spPr/>
      <dgm:t>
        <a:bodyPr/>
        <a:lstStyle/>
        <a:p>
          <a:endParaRPr lang="en-US"/>
        </a:p>
      </dgm:t>
    </dgm:pt>
    <dgm:pt modelId="{0FE64548-C267-4FB9-AC84-3E118D246556}" type="sibTrans" cxnId="{7082D56B-01EA-462D-8949-7B280414EAC8}">
      <dgm:prSet/>
      <dgm:spPr/>
      <dgm:t>
        <a:bodyPr/>
        <a:lstStyle/>
        <a:p>
          <a:endParaRPr lang="en-US"/>
        </a:p>
      </dgm:t>
    </dgm:pt>
    <dgm:pt modelId="{74064194-64A2-47F6-8EE7-1711A5D475C0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Should we adopt a </a:t>
          </a:r>
          <a:r>
            <a:rPr lang="en-SG" sz="1100" b="1" dirty="0">
              <a:effectLst/>
            </a:rPr>
            <a:t>universal</a:t>
          </a:r>
          <a:r>
            <a:rPr lang="en-SG" sz="1100" dirty="0">
              <a:effectLst/>
            </a:rPr>
            <a:t> </a:t>
          </a:r>
          <a:r>
            <a:rPr lang="en-SG" sz="1100" b="1" dirty="0">
              <a:effectLst/>
            </a:rPr>
            <a:t>taxonomy</a:t>
          </a:r>
          <a:r>
            <a:rPr lang="en-SG" sz="1100" dirty="0">
              <a:effectLst/>
            </a:rPr>
            <a:t> or allow </a:t>
          </a:r>
          <a:r>
            <a:rPr lang="en-SG" sz="1100" b="1" dirty="0">
              <a:effectLst/>
            </a:rPr>
            <a:t>adaptable</a:t>
          </a:r>
          <a:r>
            <a:rPr lang="en-SG" sz="1100" dirty="0">
              <a:effectLst/>
            </a:rPr>
            <a:t> regional </a:t>
          </a:r>
          <a:r>
            <a:rPr lang="en-SG" sz="1100" b="1" dirty="0">
              <a:effectLst/>
            </a:rPr>
            <a:t>models</a:t>
          </a:r>
          <a:r>
            <a:rPr lang="en-SG" sz="1100" dirty="0">
              <a:effectLst/>
            </a:rPr>
            <a:t>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467E6499-F349-4575-8028-BD809BD01104}" type="parTrans" cxnId="{B1F228EB-F822-4DE6-9EE0-4E4838636D72}">
      <dgm:prSet/>
      <dgm:spPr/>
      <dgm:t>
        <a:bodyPr/>
        <a:lstStyle/>
        <a:p>
          <a:endParaRPr lang="en-US"/>
        </a:p>
      </dgm:t>
    </dgm:pt>
    <dgm:pt modelId="{55A26BE9-89E6-40EE-8F22-BF262E7350FD}" type="sibTrans" cxnId="{B1F228EB-F822-4DE6-9EE0-4E4838636D72}">
      <dgm:prSet/>
      <dgm:spPr/>
      <dgm:t>
        <a:bodyPr/>
        <a:lstStyle/>
        <a:p>
          <a:endParaRPr lang="en-US"/>
        </a:p>
      </dgm:t>
    </dgm:pt>
    <dgm:pt modelId="{8C6B5D93-94AC-495F-99D6-B72EB46CD37E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How do we ensure </a:t>
          </a:r>
          <a:r>
            <a:rPr lang="en-SG" sz="1100" b="1" dirty="0">
              <a:effectLst/>
            </a:rPr>
            <a:t>interoperability</a:t>
          </a:r>
          <a:r>
            <a:rPr lang="en-SG" sz="1100" dirty="0">
              <a:effectLst/>
            </a:rPr>
            <a:t>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C75505E0-7B68-498F-ABA8-4C66D9A1F40A}" type="parTrans" cxnId="{0ABC563A-D398-4387-9E63-B1BA7B43A72A}">
      <dgm:prSet/>
      <dgm:spPr/>
      <dgm:t>
        <a:bodyPr/>
        <a:lstStyle/>
        <a:p>
          <a:endParaRPr lang="en-US"/>
        </a:p>
      </dgm:t>
    </dgm:pt>
    <dgm:pt modelId="{341D11FA-F437-4F14-B01C-1ECA56AC13B9}" type="sibTrans" cxnId="{0ABC563A-D398-4387-9E63-B1BA7B43A72A}">
      <dgm:prSet/>
      <dgm:spPr/>
      <dgm:t>
        <a:bodyPr/>
        <a:lstStyle/>
        <a:p>
          <a:endParaRPr lang="en-US"/>
        </a:p>
      </dgm:t>
    </dgm:pt>
    <dgm:pt modelId="{E1705914-6499-4E60-9BCE-4F1EE6BDD2B1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What are the </a:t>
          </a:r>
          <a:r>
            <a:rPr lang="en-SG" sz="1100" b="1" dirty="0">
              <a:effectLst/>
            </a:rPr>
            <a:t>best practices </a:t>
          </a:r>
          <a:r>
            <a:rPr lang="en-SG" sz="1100" dirty="0">
              <a:effectLst/>
            </a:rPr>
            <a:t>for </a:t>
          </a:r>
          <a:r>
            <a:rPr lang="en-SG" sz="1100" b="1" dirty="0">
              <a:effectLst/>
            </a:rPr>
            <a:t>exporting results </a:t>
          </a:r>
          <a:r>
            <a:rPr lang="en-SG" sz="1100" dirty="0">
              <a:effectLst/>
            </a:rPr>
            <a:t>(phase picks, </a:t>
          </a:r>
          <a:r>
            <a:rPr lang="en-SG" sz="1100" dirty="0" err="1">
              <a:effectLst/>
            </a:rPr>
            <a:t>catalogs</a:t>
          </a:r>
          <a:r>
            <a:rPr lang="en-SG" sz="1100" dirty="0">
              <a:effectLst/>
            </a:rPr>
            <a:t>, classifications)?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B88AC18D-651B-43BA-9A39-47882E0C5FD9}" type="parTrans" cxnId="{757F6B45-3F71-44BB-ACE0-20B11540385D}">
      <dgm:prSet/>
      <dgm:spPr/>
      <dgm:t>
        <a:bodyPr/>
        <a:lstStyle/>
        <a:p>
          <a:endParaRPr lang="en-US"/>
        </a:p>
      </dgm:t>
    </dgm:pt>
    <dgm:pt modelId="{79810BAD-6D37-4FCD-AADD-55F886C14B44}" type="sibTrans" cxnId="{757F6B45-3F71-44BB-ACE0-20B11540385D}">
      <dgm:prSet/>
      <dgm:spPr/>
      <dgm:t>
        <a:bodyPr/>
        <a:lstStyle/>
        <a:p>
          <a:endParaRPr lang="en-US"/>
        </a:p>
      </dgm:t>
    </dgm:pt>
    <dgm:pt modelId="{282DC488-55CE-42E0-81E6-3D287B2EC67D}">
      <dgm:prSet phldrT="[Text]" phldr="0" custT="1"/>
      <dgm:spPr/>
      <dgm:t>
        <a:bodyPr/>
        <a:lstStyle/>
        <a:p>
          <a:pPr>
            <a:buNone/>
          </a:pPr>
          <a:r>
            <a:rPr lang="en-SG" sz="1100" dirty="0">
              <a:effectLst/>
            </a:rPr>
            <a:t>How can </a:t>
          </a:r>
          <a:r>
            <a:rPr lang="en-SG" sz="1100" b="1" dirty="0">
              <a:effectLst/>
            </a:rPr>
            <a:t>outputs</a:t>
          </a:r>
          <a:r>
            <a:rPr lang="en-SG" sz="1100" dirty="0">
              <a:effectLst/>
            </a:rPr>
            <a:t> align with </a:t>
          </a:r>
          <a:r>
            <a:rPr lang="en-SG" sz="1100" b="1" dirty="0">
              <a:effectLst/>
            </a:rPr>
            <a:t>formats</a:t>
          </a:r>
          <a:r>
            <a:rPr lang="en-SG" sz="1100" dirty="0">
              <a:effectLst/>
            </a:rPr>
            <a:t> like </a:t>
          </a:r>
          <a:r>
            <a:rPr lang="en-SG" sz="1100" dirty="0" err="1">
              <a:effectLst/>
            </a:rPr>
            <a:t>QuakeML</a:t>
          </a:r>
          <a:r>
            <a:rPr lang="en-SG" sz="1100" dirty="0">
              <a:effectLst/>
            </a:rPr>
            <a:t>,   </a:t>
          </a:r>
          <a:r>
            <a:rPr lang="en-SG" sz="1100" dirty="0" err="1">
              <a:effectLst/>
            </a:rPr>
            <a:t>SeisComP</a:t>
          </a:r>
          <a:r>
            <a:rPr lang="en-SG" sz="1100" dirty="0">
              <a:effectLst/>
            </a:rPr>
            <a:t>, or </a:t>
          </a:r>
          <a:r>
            <a:rPr lang="en-SG" sz="1100" dirty="0" err="1">
              <a:effectLst/>
            </a:rPr>
            <a:t>WOVOdat</a:t>
          </a:r>
          <a:r>
            <a:rPr lang="en-SG" sz="1100" dirty="0">
              <a:effectLst/>
            </a:rPr>
            <a:t>?</a:t>
          </a:r>
          <a:endParaRPr lang="en-SG" sz="1100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D4D1DF0D-F23A-487A-BCE9-36D03EAF6CA2}" type="parTrans" cxnId="{D883A2A8-2FEF-40C6-91F8-F990FD6E15D4}">
      <dgm:prSet/>
      <dgm:spPr/>
      <dgm:t>
        <a:bodyPr/>
        <a:lstStyle/>
        <a:p>
          <a:endParaRPr lang="en-US"/>
        </a:p>
      </dgm:t>
    </dgm:pt>
    <dgm:pt modelId="{BC30C670-6E4D-4785-ADE7-CEA164E89DA5}" type="sibTrans" cxnId="{D883A2A8-2FEF-40C6-91F8-F990FD6E15D4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224CF3B5-4DEF-4596-B20C-8C46A1AF91D2}" type="pres">
      <dgm:prSet presAssocID="{75056074-6693-43EC-B67E-C5253A3C1B5B}" presName="childNode" presStyleLbl="node1" presStyleIdx="0" presStyleCnt="9">
        <dgm:presLayoutVars>
          <dgm:bulletEnabled val="1"/>
        </dgm:presLayoutVars>
      </dgm:prSet>
      <dgm:spPr/>
    </dgm:pt>
    <dgm:pt modelId="{5E308ADB-7099-45C1-A605-1F8B002E7D3C}" type="pres">
      <dgm:prSet presAssocID="{75056074-6693-43EC-B67E-C5253A3C1B5B}" presName="aSpace2" presStyleCnt="0"/>
      <dgm:spPr/>
    </dgm:pt>
    <dgm:pt modelId="{277C04C8-4B35-48B3-BBC3-C0B1B99A8231}" type="pres">
      <dgm:prSet presAssocID="{99F48E6F-13BA-49EC-823E-5110CAEB77C3}" presName="childNode" presStyleLbl="node1" presStyleIdx="1" presStyleCnt="9">
        <dgm:presLayoutVars>
          <dgm:bulletEnabled val="1"/>
        </dgm:presLayoutVars>
      </dgm:prSet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4"/>
      <dgm:spPr/>
    </dgm:pt>
    <dgm:pt modelId="{DE5C2BAD-13A3-473C-9AC9-F33D68FDBF8A}" type="pres">
      <dgm:prSet presAssocID="{E3F58D64-20F5-4F92-B93A-D33A36D1B6EA}" presName="textNode" presStyleLbl="bgShp" presStyleIdx="1" presStyleCnt="4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2E66DBD3-E6E4-4168-B596-B4A0C3A6C6EC}" type="pres">
      <dgm:prSet presAssocID="{D129EF5B-289E-4134-80E9-01772B15ABA1}" presName="childNode" presStyleLbl="node1" presStyleIdx="2" presStyleCnt="9">
        <dgm:presLayoutVars>
          <dgm:bulletEnabled val="1"/>
        </dgm:presLayoutVars>
      </dgm:prSet>
      <dgm:spPr/>
    </dgm:pt>
    <dgm:pt modelId="{EC28F8BC-BE29-4B29-8AA4-ADE221C1913C}" type="pres">
      <dgm:prSet presAssocID="{D129EF5B-289E-4134-80E9-01772B15ABA1}" presName="aSpace2" presStyleCnt="0"/>
      <dgm:spPr/>
    </dgm:pt>
    <dgm:pt modelId="{AB49F7F4-D781-41D7-A577-732A7F1A166D}" type="pres">
      <dgm:prSet presAssocID="{C3A2EFD0-37EC-4321-A38D-D0964849E095}" presName="childNode" presStyleLbl="node1" presStyleIdx="3" presStyleCnt="9">
        <dgm:presLayoutVars>
          <dgm:bulletEnabled val="1"/>
        </dgm:presLayoutVars>
      </dgm:prSet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4"/>
      <dgm:spPr/>
    </dgm:pt>
    <dgm:pt modelId="{6E51EA95-6F34-4ACE-BA31-8BC3A472E573}" type="pres">
      <dgm:prSet presAssocID="{DEFBF684-E4F7-4A28-A821-E3C81BBF5FDF}" presName="textNode" presStyleLbl="bgShp" presStyleIdx="2" presStyleCnt="4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8C2FBF4A-B070-4252-A42E-DF5B31A70F44}" type="pres">
      <dgm:prSet presAssocID="{ACE0ABA2-5715-470F-A931-74055841CCB8}" presName="childNode" presStyleLbl="node1" presStyleIdx="4" presStyleCnt="9">
        <dgm:presLayoutVars>
          <dgm:bulletEnabled val="1"/>
        </dgm:presLayoutVars>
      </dgm:prSet>
      <dgm:spPr/>
    </dgm:pt>
    <dgm:pt modelId="{3AAEBE12-52EE-4ECC-8303-73E52AEDDD7A}" type="pres">
      <dgm:prSet presAssocID="{ACE0ABA2-5715-470F-A931-74055841CCB8}" presName="aSpace2" presStyleCnt="0"/>
      <dgm:spPr/>
    </dgm:pt>
    <dgm:pt modelId="{C94CE99F-61EA-4950-977F-00360B779B69}" type="pres">
      <dgm:prSet presAssocID="{74064194-64A2-47F6-8EE7-1711A5D475C0}" presName="childNode" presStyleLbl="node1" presStyleIdx="5" presStyleCnt="9">
        <dgm:presLayoutVars>
          <dgm:bulletEnabled val="1"/>
        </dgm:presLayoutVars>
      </dgm:prSet>
      <dgm:spPr/>
    </dgm:pt>
    <dgm:pt modelId="{31F03583-A21B-4F23-96D8-FD74F48CD7BC}" type="pres">
      <dgm:prSet presAssocID="{74064194-64A2-47F6-8EE7-1711A5D475C0}" presName="aSpace2" presStyleCnt="0"/>
      <dgm:spPr/>
    </dgm:pt>
    <dgm:pt modelId="{EFAFDED2-38AB-41BB-80BB-E2F5EA2DD0F1}" type="pres">
      <dgm:prSet presAssocID="{8C6B5D93-94AC-495F-99D6-B72EB46CD37E}" presName="childNode" presStyleLbl="node1" presStyleIdx="6" presStyleCnt="9">
        <dgm:presLayoutVars>
          <dgm:bulletEnabled val="1"/>
        </dgm:presLayoutVars>
      </dgm:prSet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4" custLinFactNeighborY="293"/>
      <dgm:spPr/>
    </dgm:pt>
    <dgm:pt modelId="{2AC5672B-75C8-4CDB-BC1B-0403BA177E40}" type="pres">
      <dgm:prSet presAssocID="{F7B625EA-C0E4-45FA-BA37-C66C154E4DA3}" presName="textNode" presStyleLbl="bgShp" presStyleIdx="3" presStyleCnt="4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  <dgm:pt modelId="{F12438C7-3BD5-436C-800A-06AD9C81CD72}" type="pres">
      <dgm:prSet presAssocID="{E1705914-6499-4E60-9BCE-4F1EE6BDD2B1}" presName="childNode" presStyleLbl="node1" presStyleIdx="7" presStyleCnt="9">
        <dgm:presLayoutVars>
          <dgm:bulletEnabled val="1"/>
        </dgm:presLayoutVars>
      </dgm:prSet>
      <dgm:spPr/>
    </dgm:pt>
    <dgm:pt modelId="{B0EC96CF-D650-435E-AB6E-DB338271FC3C}" type="pres">
      <dgm:prSet presAssocID="{E1705914-6499-4E60-9BCE-4F1EE6BDD2B1}" presName="aSpace2" presStyleCnt="0"/>
      <dgm:spPr/>
    </dgm:pt>
    <dgm:pt modelId="{125C9400-9308-423A-9651-32FA50095E52}" type="pres">
      <dgm:prSet presAssocID="{282DC488-55CE-42E0-81E6-3D287B2EC67D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D7F7B605-FE8B-44F1-BA2D-898C6FF91117}" type="presOf" srcId="{E1705914-6499-4E60-9BCE-4F1EE6BDD2B1}" destId="{F12438C7-3BD5-436C-800A-06AD9C81CD72}" srcOrd="0" destOrd="0" presId="urn:microsoft.com/office/officeart/2005/8/layout/lProcess2"/>
    <dgm:cxn modelId="{CC4C8009-80BC-47BA-937B-E13D7D8D9190}" type="presOf" srcId="{75056074-6693-43EC-B67E-C5253A3C1B5B}" destId="{224CF3B5-4DEF-4596-B20C-8C46A1AF91D2}" srcOrd="0" destOrd="0" presId="urn:microsoft.com/office/officeart/2005/8/layout/lProcess2"/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984F470E-2F6E-435A-9095-EF2640AEE802}" type="presOf" srcId="{99F48E6F-13BA-49EC-823E-5110CAEB77C3}" destId="{277C04C8-4B35-48B3-BBC3-C0B1B99A8231}" srcOrd="0" destOrd="0" presId="urn:microsoft.com/office/officeart/2005/8/layout/lProcess2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CD48D727-F04C-4968-9F55-D8546B1A3543}" type="presOf" srcId="{3514C6C5-80AC-41CF-8893-A097AE77D009}" destId="{AFBBF087-6A9E-458E-A42F-5BE059D6CDB7}" srcOrd="0" destOrd="0" presId="urn:microsoft.com/office/officeart/2005/8/layout/lProcess2"/>
    <dgm:cxn modelId="{CB2B8F34-F5AD-4CF3-A7AF-31975EC14F2B}" type="presOf" srcId="{F7B625EA-C0E4-45FA-BA37-C66C154E4DA3}" destId="{B723D3FC-C954-489D-991E-0F15C758C89C}" srcOrd="0" destOrd="0" presId="urn:microsoft.com/office/officeart/2005/8/layout/lProcess2"/>
    <dgm:cxn modelId="{47294138-A2FC-4D01-AAF4-3B25FAD485A9}" type="presOf" srcId="{DEFBF684-E4F7-4A28-A821-E3C81BBF5FDF}" destId="{6E51EA95-6F34-4ACE-BA31-8BC3A472E573}" srcOrd="1" destOrd="0" presId="urn:microsoft.com/office/officeart/2005/8/layout/lProcess2"/>
    <dgm:cxn modelId="{A353BA38-B920-47F6-B85D-09D2441881A2}" type="presOf" srcId="{DEFBF684-E4F7-4A28-A821-E3C81BBF5FDF}" destId="{3E778CB9-CDFA-4088-80A6-8A915375542A}" srcOrd="0" destOrd="0" presId="urn:microsoft.com/office/officeart/2005/8/layout/lProcess2"/>
    <dgm:cxn modelId="{0ABC563A-D398-4387-9E63-B1BA7B43A72A}" srcId="{DEFBF684-E4F7-4A28-A821-E3C81BBF5FDF}" destId="{8C6B5D93-94AC-495F-99D6-B72EB46CD37E}" srcOrd="2" destOrd="0" parTransId="{C75505E0-7B68-498F-ABA8-4C66D9A1F40A}" sibTransId="{341D11FA-F437-4F14-B01C-1ECA56AC13B9}"/>
    <dgm:cxn modelId="{ADFB2D5C-E34E-43D9-A054-41AEC09CE907}" type="presOf" srcId="{C3A2EFD0-37EC-4321-A38D-D0964849E095}" destId="{AB49F7F4-D781-41D7-A577-732A7F1A166D}" srcOrd="0" destOrd="0" presId="urn:microsoft.com/office/officeart/2005/8/layout/lProcess2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757F6B45-3F71-44BB-ACE0-20B11540385D}" srcId="{F7B625EA-C0E4-45FA-BA37-C66C154E4DA3}" destId="{E1705914-6499-4E60-9BCE-4F1EE6BDD2B1}" srcOrd="0" destOrd="0" parTransId="{B88AC18D-651B-43BA-9A39-47882E0C5FD9}" sibTransId="{79810BAD-6D37-4FCD-AADD-55F886C14B44}"/>
    <dgm:cxn modelId="{7082D56B-01EA-462D-8949-7B280414EAC8}" srcId="{DEFBF684-E4F7-4A28-A821-E3C81BBF5FDF}" destId="{ACE0ABA2-5715-470F-A931-74055841CCB8}" srcOrd="0" destOrd="0" parTransId="{3E9F3D9E-C8D2-44AE-B869-E0E1F565C142}" sibTransId="{0FE64548-C267-4FB9-AC84-3E118D246556}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D411CF51-31B5-4FB0-B991-C98581ED86C2}" srcId="{E3F58D64-20F5-4F92-B93A-D33A36D1B6EA}" destId="{C3A2EFD0-37EC-4321-A38D-D0964849E095}" srcOrd="1" destOrd="0" parTransId="{E643CD03-B2F8-407A-BA3A-570971A439D6}" sibTransId="{20ECBEF7-B3D1-442D-9EBD-E101C32D27A6}"/>
    <dgm:cxn modelId="{B544B154-C4D9-4DA2-9127-7785851E7FB3}" type="presOf" srcId="{E3F58D64-20F5-4F92-B93A-D33A36D1B6EA}" destId="{6726989D-B3AC-459B-9BD4-91ACC427E139}" srcOrd="0" destOrd="0" presId="urn:microsoft.com/office/officeart/2005/8/layout/lProcess2"/>
    <dgm:cxn modelId="{256F3A56-ECA7-4611-AB28-14B5C3533B12}" type="presOf" srcId="{3514C6C5-80AC-41CF-8893-A097AE77D009}" destId="{DAEFCF0E-B22C-430F-BB40-0A5AA1EB1CF1}" srcOrd="1" destOrd="0" presId="urn:microsoft.com/office/officeart/2005/8/layout/lProcess2"/>
    <dgm:cxn modelId="{BD3C5D79-170F-4305-9D1C-E08513679726}" type="presOf" srcId="{ACE0ABA2-5715-470F-A931-74055841CCB8}" destId="{8C2FBF4A-B070-4252-A42E-DF5B31A70F44}" srcOrd="0" destOrd="0" presId="urn:microsoft.com/office/officeart/2005/8/layout/lProcess2"/>
    <dgm:cxn modelId="{8B540489-1F97-4BB9-8750-9C09CD083CC0}" type="presOf" srcId="{E3F58D64-20F5-4F92-B93A-D33A36D1B6EA}" destId="{DE5C2BAD-13A3-473C-9AC9-F33D68FDBF8A}" srcOrd="1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D883A2A8-2FEF-40C6-91F8-F990FD6E15D4}" srcId="{F7B625EA-C0E4-45FA-BA37-C66C154E4DA3}" destId="{282DC488-55CE-42E0-81E6-3D287B2EC67D}" srcOrd="1" destOrd="0" parTransId="{D4D1DF0D-F23A-487A-BCE9-36D03EAF6CA2}" sibTransId="{BC30C670-6E4D-4785-ADE7-CEA164E89DA5}"/>
    <dgm:cxn modelId="{C0AC50BF-F93F-4090-B980-54084906A04C}" type="presOf" srcId="{D129EF5B-289E-4134-80E9-01772B15ABA1}" destId="{2E66DBD3-E6E4-4168-B596-B4A0C3A6C6EC}" srcOrd="0" destOrd="0" presId="urn:microsoft.com/office/officeart/2005/8/layout/lProcess2"/>
    <dgm:cxn modelId="{8477F7CA-19F5-45FD-A1E5-FDCB01411226}" type="presOf" srcId="{F7B625EA-C0E4-45FA-BA37-C66C154E4DA3}" destId="{2AC5672B-75C8-4CDB-BC1B-0403BA177E40}" srcOrd="1" destOrd="0" presId="urn:microsoft.com/office/officeart/2005/8/layout/lProcess2"/>
    <dgm:cxn modelId="{9985B6CC-A34A-4792-B688-72464A9BDD95}" type="presOf" srcId="{282DC488-55CE-42E0-81E6-3D287B2EC67D}" destId="{125C9400-9308-423A-9651-32FA50095E52}" srcOrd="0" destOrd="0" presId="urn:microsoft.com/office/officeart/2005/8/layout/lProcess2"/>
    <dgm:cxn modelId="{2ABE27D9-DD05-4E87-95FD-9905F91EA0CC}" srcId="{3514C6C5-80AC-41CF-8893-A097AE77D009}" destId="{99F48E6F-13BA-49EC-823E-5110CAEB77C3}" srcOrd="1" destOrd="0" parTransId="{D656EBEF-46DA-46B6-8D5C-0330AF0AF09F}" sibTransId="{BDF47BB1-EBB6-40A0-A7E6-8F9B56E1664A}"/>
    <dgm:cxn modelId="{3D9DB4DF-EF30-4448-AD04-AA7DE0AB4A82}" srcId="{E3F58D64-20F5-4F92-B93A-D33A36D1B6EA}" destId="{D129EF5B-289E-4134-80E9-01772B15ABA1}" srcOrd="0" destOrd="0" parTransId="{02C3735C-552A-47C3-BC10-79B90C9EDA87}" sibTransId="{218BFD3C-6334-4F25-90BB-9B64D1597C9B}"/>
    <dgm:cxn modelId="{19DAC6E2-8015-4950-BABD-3E11DF731455}" type="presOf" srcId="{8C6B5D93-94AC-495F-99D6-B72EB46CD37E}" destId="{EFAFDED2-38AB-41BB-80BB-E2F5EA2DD0F1}" srcOrd="0" destOrd="0" presId="urn:microsoft.com/office/officeart/2005/8/layout/lProcess2"/>
    <dgm:cxn modelId="{22E5F2EA-B90D-40A8-8522-77059E352FF2}" type="presOf" srcId="{74064194-64A2-47F6-8EE7-1711A5D475C0}" destId="{C94CE99F-61EA-4950-977F-00360B779B69}" srcOrd="0" destOrd="0" presId="urn:microsoft.com/office/officeart/2005/8/layout/lProcess2"/>
    <dgm:cxn modelId="{B1F228EB-F822-4DE6-9EE0-4E4838636D72}" srcId="{DEFBF684-E4F7-4A28-A821-E3C81BBF5FDF}" destId="{74064194-64A2-47F6-8EE7-1711A5D475C0}" srcOrd="1" destOrd="0" parTransId="{467E6499-F349-4575-8028-BD809BD01104}" sibTransId="{55A26BE9-89E6-40EE-8F22-BF262E7350FD}"/>
    <dgm:cxn modelId="{A5FEEFFC-E1A7-46BC-98C3-928ECF8FCAF6}" srcId="{3514C6C5-80AC-41CF-8893-A097AE77D009}" destId="{75056074-6693-43EC-B67E-C5253A3C1B5B}" srcOrd="0" destOrd="0" parTransId="{8968AECF-5384-4BAF-8907-FC3842B5A5E4}" sibTransId="{6521EF47-D6D6-497A-927D-E502A46D9452}"/>
    <dgm:cxn modelId="{56B7AAA2-DDD0-4E8E-B12C-405E0A7C794A}" type="presParOf" srcId="{65EB08CC-0CEB-4F0F-9C8C-C0DD5B5A1290}" destId="{04E061C3-D703-45D8-9ADC-0E973D004589}" srcOrd="0" destOrd="0" presId="urn:microsoft.com/office/officeart/2005/8/layout/lProcess2"/>
    <dgm:cxn modelId="{F62ED98F-20EF-4C1D-969F-1F85E216AD31}" type="presParOf" srcId="{04E061C3-D703-45D8-9ADC-0E973D004589}" destId="{AFBBF087-6A9E-458E-A42F-5BE059D6CDB7}" srcOrd="0" destOrd="0" presId="urn:microsoft.com/office/officeart/2005/8/layout/lProcess2"/>
    <dgm:cxn modelId="{442E6DF4-365B-4380-B5C4-34A7A74793CC}" type="presParOf" srcId="{04E061C3-D703-45D8-9ADC-0E973D004589}" destId="{DAEFCF0E-B22C-430F-BB40-0A5AA1EB1CF1}" srcOrd="1" destOrd="0" presId="urn:microsoft.com/office/officeart/2005/8/layout/lProcess2"/>
    <dgm:cxn modelId="{00F1512D-B80B-4FE8-B76D-786BDCCC8365}" type="presParOf" srcId="{04E061C3-D703-45D8-9ADC-0E973D004589}" destId="{EB912E8F-6385-4197-A7B7-4638836D1DA3}" srcOrd="2" destOrd="0" presId="urn:microsoft.com/office/officeart/2005/8/layout/lProcess2"/>
    <dgm:cxn modelId="{45765938-DD62-4129-B15F-FE36160ABAD5}" type="presParOf" srcId="{EB912E8F-6385-4197-A7B7-4638836D1DA3}" destId="{E802FA5E-F1F1-43FE-A3E0-58EBF2EA3DF4}" srcOrd="0" destOrd="0" presId="urn:microsoft.com/office/officeart/2005/8/layout/lProcess2"/>
    <dgm:cxn modelId="{B1CFB954-3191-4389-BC19-22A8E8CE776B}" type="presParOf" srcId="{E802FA5E-F1F1-43FE-A3E0-58EBF2EA3DF4}" destId="{224CF3B5-4DEF-4596-B20C-8C46A1AF91D2}" srcOrd="0" destOrd="0" presId="urn:microsoft.com/office/officeart/2005/8/layout/lProcess2"/>
    <dgm:cxn modelId="{4E1057B3-3E26-4B3F-B30E-AD8597D047E8}" type="presParOf" srcId="{E802FA5E-F1F1-43FE-A3E0-58EBF2EA3DF4}" destId="{5E308ADB-7099-45C1-A605-1F8B002E7D3C}" srcOrd="1" destOrd="0" presId="urn:microsoft.com/office/officeart/2005/8/layout/lProcess2"/>
    <dgm:cxn modelId="{BBA164F4-FB78-45BE-9BC5-74530C5E9A1B}" type="presParOf" srcId="{E802FA5E-F1F1-43FE-A3E0-58EBF2EA3DF4}" destId="{277C04C8-4B35-48B3-BBC3-C0B1B99A8231}" srcOrd="2" destOrd="0" presId="urn:microsoft.com/office/officeart/2005/8/layout/lProcess2"/>
    <dgm:cxn modelId="{13F863EB-DE04-49A4-A98E-7016B55ADA0A}" type="presParOf" srcId="{65EB08CC-0CEB-4F0F-9C8C-C0DD5B5A1290}" destId="{3B6F8ECD-A83B-405D-86ED-E9447EAB942E}" srcOrd="1" destOrd="0" presId="urn:microsoft.com/office/officeart/2005/8/layout/lProcess2"/>
    <dgm:cxn modelId="{59DBA1A5-BC87-4021-BA4E-ABC90ACF1B4E}" type="presParOf" srcId="{65EB08CC-0CEB-4F0F-9C8C-C0DD5B5A1290}" destId="{2A26353C-100C-44C4-AAE0-767C97719560}" srcOrd="2" destOrd="0" presId="urn:microsoft.com/office/officeart/2005/8/layout/lProcess2"/>
    <dgm:cxn modelId="{F53DB67A-1E09-44EF-A641-D2EE32FBB3B0}" type="presParOf" srcId="{2A26353C-100C-44C4-AAE0-767C97719560}" destId="{6726989D-B3AC-459B-9BD4-91ACC427E139}" srcOrd="0" destOrd="0" presId="urn:microsoft.com/office/officeart/2005/8/layout/lProcess2"/>
    <dgm:cxn modelId="{A9FB270A-269A-4E6D-8BB4-810DB7925DB2}" type="presParOf" srcId="{2A26353C-100C-44C4-AAE0-767C97719560}" destId="{DE5C2BAD-13A3-473C-9AC9-F33D68FDBF8A}" srcOrd="1" destOrd="0" presId="urn:microsoft.com/office/officeart/2005/8/layout/lProcess2"/>
    <dgm:cxn modelId="{148FCA59-8467-4860-8ADE-AC515B9578B7}" type="presParOf" srcId="{2A26353C-100C-44C4-AAE0-767C97719560}" destId="{48FDD12D-1121-4802-B171-D909BB2D95BF}" srcOrd="2" destOrd="0" presId="urn:microsoft.com/office/officeart/2005/8/layout/lProcess2"/>
    <dgm:cxn modelId="{76196B9B-B852-410E-A274-DFCAE8C5CF60}" type="presParOf" srcId="{48FDD12D-1121-4802-B171-D909BB2D95BF}" destId="{E2D46620-2D82-4313-9FE3-0B6E749B67B6}" srcOrd="0" destOrd="0" presId="urn:microsoft.com/office/officeart/2005/8/layout/lProcess2"/>
    <dgm:cxn modelId="{615694C8-07C8-4E15-8F97-7A3A856FF31F}" type="presParOf" srcId="{E2D46620-2D82-4313-9FE3-0B6E749B67B6}" destId="{2E66DBD3-E6E4-4168-B596-B4A0C3A6C6EC}" srcOrd="0" destOrd="0" presId="urn:microsoft.com/office/officeart/2005/8/layout/lProcess2"/>
    <dgm:cxn modelId="{2D3F2644-FB43-4C98-9D38-C3C28EC93F81}" type="presParOf" srcId="{E2D46620-2D82-4313-9FE3-0B6E749B67B6}" destId="{EC28F8BC-BE29-4B29-8AA4-ADE221C1913C}" srcOrd="1" destOrd="0" presId="urn:microsoft.com/office/officeart/2005/8/layout/lProcess2"/>
    <dgm:cxn modelId="{020C284E-0D8D-4128-BBF1-8DC05599352A}" type="presParOf" srcId="{E2D46620-2D82-4313-9FE3-0B6E749B67B6}" destId="{AB49F7F4-D781-41D7-A577-732A7F1A166D}" srcOrd="2" destOrd="0" presId="urn:microsoft.com/office/officeart/2005/8/layout/lProcess2"/>
    <dgm:cxn modelId="{E32E08DC-3A30-43D9-96DA-5C1790884090}" type="presParOf" srcId="{65EB08CC-0CEB-4F0F-9C8C-C0DD5B5A1290}" destId="{3A99BF90-6DA7-45A9-9620-28FA0196B5A4}" srcOrd="3" destOrd="0" presId="urn:microsoft.com/office/officeart/2005/8/layout/lProcess2"/>
    <dgm:cxn modelId="{1964F6EE-9E08-4E0E-9F6A-8162A252BE84}" type="presParOf" srcId="{65EB08CC-0CEB-4F0F-9C8C-C0DD5B5A1290}" destId="{9AE8FC89-FDF0-49BB-8976-57D569CB5DDB}" srcOrd="4" destOrd="0" presId="urn:microsoft.com/office/officeart/2005/8/layout/lProcess2"/>
    <dgm:cxn modelId="{5B998730-88D3-45D4-883F-93E2B044CD0F}" type="presParOf" srcId="{9AE8FC89-FDF0-49BB-8976-57D569CB5DDB}" destId="{3E778CB9-CDFA-4088-80A6-8A915375542A}" srcOrd="0" destOrd="0" presId="urn:microsoft.com/office/officeart/2005/8/layout/lProcess2"/>
    <dgm:cxn modelId="{864CCB8E-BFDC-427C-AD3A-82A951CB7338}" type="presParOf" srcId="{9AE8FC89-FDF0-49BB-8976-57D569CB5DDB}" destId="{6E51EA95-6F34-4ACE-BA31-8BC3A472E573}" srcOrd="1" destOrd="0" presId="urn:microsoft.com/office/officeart/2005/8/layout/lProcess2"/>
    <dgm:cxn modelId="{C8974A23-32A0-4A73-A594-264A50A0E932}" type="presParOf" srcId="{9AE8FC89-FDF0-49BB-8976-57D569CB5DDB}" destId="{855BBB08-9A07-4FAB-A3EE-B63C2CDBA83E}" srcOrd="2" destOrd="0" presId="urn:microsoft.com/office/officeart/2005/8/layout/lProcess2"/>
    <dgm:cxn modelId="{BC6F829D-9370-41C7-A154-47C7AFBF115E}" type="presParOf" srcId="{855BBB08-9A07-4FAB-A3EE-B63C2CDBA83E}" destId="{4359532F-21AF-4E38-B96A-70AAF6B82449}" srcOrd="0" destOrd="0" presId="urn:microsoft.com/office/officeart/2005/8/layout/lProcess2"/>
    <dgm:cxn modelId="{89A7B17C-443C-41B3-9F30-AB53C49C8F58}" type="presParOf" srcId="{4359532F-21AF-4E38-B96A-70AAF6B82449}" destId="{8C2FBF4A-B070-4252-A42E-DF5B31A70F44}" srcOrd="0" destOrd="0" presId="urn:microsoft.com/office/officeart/2005/8/layout/lProcess2"/>
    <dgm:cxn modelId="{E98890B0-FFCD-4ADE-9160-45BB4A2D2F6A}" type="presParOf" srcId="{4359532F-21AF-4E38-B96A-70AAF6B82449}" destId="{3AAEBE12-52EE-4ECC-8303-73E52AEDDD7A}" srcOrd="1" destOrd="0" presId="urn:microsoft.com/office/officeart/2005/8/layout/lProcess2"/>
    <dgm:cxn modelId="{1911AE9D-58A1-42D0-8C98-1C349A91B239}" type="presParOf" srcId="{4359532F-21AF-4E38-B96A-70AAF6B82449}" destId="{C94CE99F-61EA-4950-977F-00360B779B69}" srcOrd="2" destOrd="0" presId="urn:microsoft.com/office/officeart/2005/8/layout/lProcess2"/>
    <dgm:cxn modelId="{DB773C1F-B7B0-483E-B87E-0A0DD0F00445}" type="presParOf" srcId="{4359532F-21AF-4E38-B96A-70AAF6B82449}" destId="{31F03583-A21B-4F23-96D8-FD74F48CD7BC}" srcOrd="3" destOrd="0" presId="urn:microsoft.com/office/officeart/2005/8/layout/lProcess2"/>
    <dgm:cxn modelId="{A62D1B49-DB23-4202-AB43-4DE6E15547F2}" type="presParOf" srcId="{4359532F-21AF-4E38-B96A-70AAF6B82449}" destId="{EFAFDED2-38AB-41BB-80BB-E2F5EA2DD0F1}" srcOrd="4" destOrd="0" presId="urn:microsoft.com/office/officeart/2005/8/layout/lProcess2"/>
    <dgm:cxn modelId="{96F3889A-1265-4383-B8B6-3805470725D6}" type="presParOf" srcId="{65EB08CC-0CEB-4F0F-9C8C-C0DD5B5A1290}" destId="{2DB44B15-74DF-4441-8D97-F91436DE9F24}" srcOrd="5" destOrd="0" presId="urn:microsoft.com/office/officeart/2005/8/layout/lProcess2"/>
    <dgm:cxn modelId="{9039118C-1194-499F-A158-ED11D54DAD82}" type="presParOf" srcId="{65EB08CC-0CEB-4F0F-9C8C-C0DD5B5A1290}" destId="{4E3EC085-D583-4A0B-9ED7-BC3299247279}" srcOrd="6" destOrd="0" presId="urn:microsoft.com/office/officeart/2005/8/layout/lProcess2"/>
    <dgm:cxn modelId="{33C852FF-7E4E-4D8B-B627-D50779E49056}" type="presParOf" srcId="{4E3EC085-D583-4A0B-9ED7-BC3299247279}" destId="{B723D3FC-C954-489D-991E-0F15C758C89C}" srcOrd="0" destOrd="0" presId="urn:microsoft.com/office/officeart/2005/8/layout/lProcess2"/>
    <dgm:cxn modelId="{A2904D16-87D6-4B9D-B41A-ACC27E40E7FB}" type="presParOf" srcId="{4E3EC085-D583-4A0B-9ED7-BC3299247279}" destId="{2AC5672B-75C8-4CDB-BC1B-0403BA177E40}" srcOrd="1" destOrd="0" presId="urn:microsoft.com/office/officeart/2005/8/layout/lProcess2"/>
    <dgm:cxn modelId="{5267CE00-D47F-4983-9DBB-A26EA90AB736}" type="presParOf" srcId="{4E3EC085-D583-4A0B-9ED7-BC3299247279}" destId="{22D4A354-1B85-4239-8F5C-F90EC92F27F4}" srcOrd="2" destOrd="0" presId="urn:microsoft.com/office/officeart/2005/8/layout/lProcess2"/>
    <dgm:cxn modelId="{20B79E6E-5FF2-4A20-9DAA-C067CE89B8F0}" type="presParOf" srcId="{22D4A354-1B85-4239-8F5C-F90EC92F27F4}" destId="{E170848D-1909-4DD0-AB78-786DCFFDED28}" srcOrd="0" destOrd="0" presId="urn:microsoft.com/office/officeart/2005/8/layout/lProcess2"/>
    <dgm:cxn modelId="{17C8994E-419F-4ECA-A860-78196BA4BDE6}" type="presParOf" srcId="{E170848D-1909-4DD0-AB78-786DCFFDED28}" destId="{F12438C7-3BD5-436C-800A-06AD9C81CD72}" srcOrd="0" destOrd="0" presId="urn:microsoft.com/office/officeart/2005/8/layout/lProcess2"/>
    <dgm:cxn modelId="{5CC75202-B111-48B0-8CB7-355DCBDA2EBE}" type="presParOf" srcId="{E170848D-1909-4DD0-AB78-786DCFFDED28}" destId="{B0EC96CF-D650-435E-AB6E-DB338271FC3C}" srcOrd="1" destOrd="0" presId="urn:microsoft.com/office/officeart/2005/8/layout/lProcess2"/>
    <dgm:cxn modelId="{C678FE90-FE05-4918-97AD-817E5BFAFF9C}" type="presParOf" srcId="{E170848D-1909-4DD0-AB78-786DCFFDED28}" destId="{125C9400-9308-423A-9651-32FA50095E5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/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200" b="1" i="0" u="none" dirty="0">
              <a:latin typeface="Aptos" panose="020B0004020202020204" pitchFamily="34" charset="0"/>
            </a:rPr>
            <a:t>Pre-processing </a:t>
          </a:r>
        </a:p>
        <a:p>
          <a:r>
            <a:rPr lang="en-SG" sz="1200" b="1" i="0" u="none" dirty="0">
              <a:latin typeface="Aptos" panose="020B0004020202020204" pitchFamily="34" charset="0"/>
            </a:rPr>
            <a:t>&amp; Input Data</a:t>
          </a:r>
          <a:endParaRPr lang="en-US" sz="24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2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Event Detection </a:t>
          </a:r>
        </a:p>
        <a:p>
          <a:r>
            <a:rPr lang="en-SG" sz="1200" b="1" i="0" u="none">
              <a:effectLst/>
              <a:latin typeface="Aptos" panose="020B0004020202020204" pitchFamily="34" charset="0"/>
              <a:ea typeface="Times New Roman" panose="02020603050405020304" pitchFamily="18" charset="0"/>
            </a:rPr>
            <a:t>&amp; Identification</a:t>
          </a:r>
          <a:endParaRPr lang="en-SG" sz="12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200" b="1" i="0" u="none" dirty="0">
              <a:latin typeface="Aptos" panose="020B0004020202020204" pitchFamily="34" charset="0"/>
            </a:rPr>
            <a:t>Classification </a:t>
          </a:r>
        </a:p>
        <a:p>
          <a:r>
            <a:rPr lang="en-SG" sz="1200" b="1" i="0" u="none" dirty="0">
              <a:latin typeface="Aptos" panose="020B0004020202020204" pitchFamily="34" charset="0"/>
            </a:rPr>
            <a:t>&amp; Labelling</a:t>
          </a:r>
          <a:endParaRPr lang="en-SG" sz="12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200" b="1" i="0" u="none" dirty="0">
              <a:latin typeface="Aptos" panose="020B0004020202020204" pitchFamily="34" charset="0"/>
            </a:rPr>
            <a:t>Output Formats </a:t>
          </a:r>
        </a:p>
        <a:p>
          <a:r>
            <a:rPr lang="en-SG" sz="1200" b="1" i="0" u="none" dirty="0">
              <a:latin typeface="Aptos" panose="020B0004020202020204" pitchFamily="34" charset="0"/>
            </a:rPr>
            <a:t>&amp; Integration</a:t>
          </a:r>
          <a:endParaRPr lang="en-SG" sz="12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4"/>
      <dgm:spPr/>
    </dgm:pt>
    <dgm:pt modelId="{DE5C2BAD-13A3-473C-9AC9-F33D68FDBF8A}" type="pres">
      <dgm:prSet presAssocID="{E3F58D64-20F5-4F92-B93A-D33A36D1B6EA}" presName="textNode" presStyleLbl="bgShp" presStyleIdx="1" presStyleCnt="4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4"/>
      <dgm:spPr/>
    </dgm:pt>
    <dgm:pt modelId="{6E51EA95-6F34-4ACE-BA31-8BC3A472E573}" type="pres">
      <dgm:prSet presAssocID="{DEFBF684-E4F7-4A28-A821-E3C81BBF5FDF}" presName="textNode" presStyleLbl="bgShp" presStyleIdx="2" presStyleCnt="4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4"/>
      <dgm:spPr/>
    </dgm:pt>
    <dgm:pt modelId="{2AC5672B-75C8-4CDB-BC1B-0403BA177E40}" type="pres">
      <dgm:prSet presAssocID="{F7B625EA-C0E4-45FA-BA37-C66C154E4DA3}" presName="textNode" presStyleLbl="bgShp" presStyleIdx="3" presStyleCnt="4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</dgm:ptLst>
  <dgm:cxnLst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5332B442-CDFE-4D60-91AE-038885C03363}" type="presOf" srcId="{E3F58D64-20F5-4F92-B93A-D33A36D1B6EA}" destId="{DE5C2BAD-13A3-473C-9AC9-F33D68FDBF8A}" srcOrd="1" destOrd="0" presId="urn:microsoft.com/office/officeart/2005/8/layout/lProcess2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D8B34958-9FD9-4A70-A419-6D8B816F9A6F}" type="presOf" srcId="{F7B625EA-C0E4-45FA-BA37-C66C154E4DA3}" destId="{B723D3FC-C954-489D-991E-0F15C758C89C}" srcOrd="0" destOrd="0" presId="urn:microsoft.com/office/officeart/2005/8/layout/lProcess2"/>
    <dgm:cxn modelId="{F54A657B-5A92-4279-B4E6-ACFAF898539A}" type="presOf" srcId="{3514C6C5-80AC-41CF-8893-A097AE77D009}" destId="{AFBBF087-6A9E-458E-A42F-5BE059D6CDB7}" srcOrd="0" destOrd="0" presId="urn:microsoft.com/office/officeart/2005/8/layout/lProcess2"/>
    <dgm:cxn modelId="{06BE5588-0A42-408D-9074-CB839656DE88}" type="presOf" srcId="{F7B625EA-C0E4-45FA-BA37-C66C154E4DA3}" destId="{2AC5672B-75C8-4CDB-BC1B-0403BA177E40}" srcOrd="1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0AF9DD95-3B56-4865-AD5D-E6012C592684}" type="presOf" srcId="{3514C6C5-80AC-41CF-8893-A097AE77D009}" destId="{DAEFCF0E-B22C-430F-BB40-0A5AA1EB1CF1}" srcOrd="1" destOrd="0" presId="urn:microsoft.com/office/officeart/2005/8/layout/lProcess2"/>
    <dgm:cxn modelId="{A5E24BD3-8706-4BBD-B558-AE6ECE3A4561}" type="presOf" srcId="{DEFBF684-E4F7-4A28-A821-E3C81BBF5FDF}" destId="{3E778CB9-CDFA-4088-80A6-8A915375542A}" srcOrd="0" destOrd="0" presId="urn:microsoft.com/office/officeart/2005/8/layout/lProcess2"/>
    <dgm:cxn modelId="{8B52DAE6-476A-439F-A203-BF8F6EAE3F1C}" type="presOf" srcId="{DEFBF684-E4F7-4A28-A821-E3C81BBF5FDF}" destId="{6E51EA95-6F34-4ACE-BA31-8BC3A472E573}" srcOrd="1" destOrd="0" presId="urn:microsoft.com/office/officeart/2005/8/layout/lProcess2"/>
    <dgm:cxn modelId="{8B07C8EF-0A5F-45FD-BD43-8A023CF30CA1}" type="presOf" srcId="{E3F58D64-20F5-4F92-B93A-D33A36D1B6EA}" destId="{6726989D-B3AC-459B-9BD4-91ACC427E139}" srcOrd="0" destOrd="0" presId="urn:microsoft.com/office/officeart/2005/8/layout/lProcess2"/>
    <dgm:cxn modelId="{9038B15C-334C-483A-B42B-0FEB587F3989}" type="presParOf" srcId="{65EB08CC-0CEB-4F0F-9C8C-C0DD5B5A1290}" destId="{04E061C3-D703-45D8-9ADC-0E973D004589}" srcOrd="0" destOrd="0" presId="urn:microsoft.com/office/officeart/2005/8/layout/lProcess2"/>
    <dgm:cxn modelId="{BC341ECD-33CF-4768-9128-C4CB698BA470}" type="presParOf" srcId="{04E061C3-D703-45D8-9ADC-0E973D004589}" destId="{AFBBF087-6A9E-458E-A42F-5BE059D6CDB7}" srcOrd="0" destOrd="0" presId="urn:microsoft.com/office/officeart/2005/8/layout/lProcess2"/>
    <dgm:cxn modelId="{89387B60-0C4B-44E9-A786-6C8901E55A8E}" type="presParOf" srcId="{04E061C3-D703-45D8-9ADC-0E973D004589}" destId="{DAEFCF0E-B22C-430F-BB40-0A5AA1EB1CF1}" srcOrd="1" destOrd="0" presId="urn:microsoft.com/office/officeart/2005/8/layout/lProcess2"/>
    <dgm:cxn modelId="{22CE9357-6B30-4AF3-9D1B-1FC50A8BFF1C}" type="presParOf" srcId="{04E061C3-D703-45D8-9ADC-0E973D004589}" destId="{EB912E8F-6385-4197-A7B7-4638836D1DA3}" srcOrd="2" destOrd="0" presId="urn:microsoft.com/office/officeart/2005/8/layout/lProcess2"/>
    <dgm:cxn modelId="{66AE5A86-E2F0-4DB1-B4DB-4F00FC2D03A5}" type="presParOf" srcId="{EB912E8F-6385-4197-A7B7-4638836D1DA3}" destId="{E802FA5E-F1F1-43FE-A3E0-58EBF2EA3DF4}" srcOrd="0" destOrd="0" presId="urn:microsoft.com/office/officeart/2005/8/layout/lProcess2"/>
    <dgm:cxn modelId="{68F3D4DD-8066-4079-84C3-CC366093B87A}" type="presParOf" srcId="{65EB08CC-0CEB-4F0F-9C8C-C0DD5B5A1290}" destId="{3B6F8ECD-A83B-405D-86ED-E9447EAB942E}" srcOrd="1" destOrd="0" presId="urn:microsoft.com/office/officeart/2005/8/layout/lProcess2"/>
    <dgm:cxn modelId="{1E7DE76A-F130-46DF-8201-0C22CF88CC2D}" type="presParOf" srcId="{65EB08CC-0CEB-4F0F-9C8C-C0DD5B5A1290}" destId="{2A26353C-100C-44C4-AAE0-767C97719560}" srcOrd="2" destOrd="0" presId="urn:microsoft.com/office/officeart/2005/8/layout/lProcess2"/>
    <dgm:cxn modelId="{BBB09CE6-4144-4A41-943A-4BB4E759078D}" type="presParOf" srcId="{2A26353C-100C-44C4-AAE0-767C97719560}" destId="{6726989D-B3AC-459B-9BD4-91ACC427E139}" srcOrd="0" destOrd="0" presId="urn:microsoft.com/office/officeart/2005/8/layout/lProcess2"/>
    <dgm:cxn modelId="{D74DF2A3-9704-4BBB-BA9C-04C041A73F9B}" type="presParOf" srcId="{2A26353C-100C-44C4-AAE0-767C97719560}" destId="{DE5C2BAD-13A3-473C-9AC9-F33D68FDBF8A}" srcOrd="1" destOrd="0" presId="urn:microsoft.com/office/officeart/2005/8/layout/lProcess2"/>
    <dgm:cxn modelId="{D00FDF0A-0D1C-484B-A607-EACACCADAADE}" type="presParOf" srcId="{2A26353C-100C-44C4-AAE0-767C97719560}" destId="{48FDD12D-1121-4802-B171-D909BB2D95BF}" srcOrd="2" destOrd="0" presId="urn:microsoft.com/office/officeart/2005/8/layout/lProcess2"/>
    <dgm:cxn modelId="{17170A4C-CA55-41E6-A959-A9AA392452F1}" type="presParOf" srcId="{48FDD12D-1121-4802-B171-D909BB2D95BF}" destId="{E2D46620-2D82-4313-9FE3-0B6E749B67B6}" srcOrd="0" destOrd="0" presId="urn:microsoft.com/office/officeart/2005/8/layout/lProcess2"/>
    <dgm:cxn modelId="{75E2A4C2-64E6-4C32-9C25-0562BD879E3F}" type="presParOf" srcId="{65EB08CC-0CEB-4F0F-9C8C-C0DD5B5A1290}" destId="{3A99BF90-6DA7-45A9-9620-28FA0196B5A4}" srcOrd="3" destOrd="0" presId="urn:microsoft.com/office/officeart/2005/8/layout/lProcess2"/>
    <dgm:cxn modelId="{C40BFCCF-C9C0-43E7-9669-CD10A6341D8D}" type="presParOf" srcId="{65EB08CC-0CEB-4F0F-9C8C-C0DD5B5A1290}" destId="{9AE8FC89-FDF0-49BB-8976-57D569CB5DDB}" srcOrd="4" destOrd="0" presId="urn:microsoft.com/office/officeart/2005/8/layout/lProcess2"/>
    <dgm:cxn modelId="{2BD2692C-8BEE-443F-9C6D-01F71E083074}" type="presParOf" srcId="{9AE8FC89-FDF0-49BB-8976-57D569CB5DDB}" destId="{3E778CB9-CDFA-4088-80A6-8A915375542A}" srcOrd="0" destOrd="0" presId="urn:microsoft.com/office/officeart/2005/8/layout/lProcess2"/>
    <dgm:cxn modelId="{EB6CE5CA-AA27-418C-828C-7BBB6DC7BF96}" type="presParOf" srcId="{9AE8FC89-FDF0-49BB-8976-57D569CB5DDB}" destId="{6E51EA95-6F34-4ACE-BA31-8BC3A472E573}" srcOrd="1" destOrd="0" presId="urn:microsoft.com/office/officeart/2005/8/layout/lProcess2"/>
    <dgm:cxn modelId="{9B46FA70-A16A-43E4-80CA-D54EC8D5C994}" type="presParOf" srcId="{9AE8FC89-FDF0-49BB-8976-57D569CB5DDB}" destId="{855BBB08-9A07-4FAB-A3EE-B63C2CDBA83E}" srcOrd="2" destOrd="0" presId="urn:microsoft.com/office/officeart/2005/8/layout/lProcess2"/>
    <dgm:cxn modelId="{1BCBBB97-8735-48E7-8E10-49551960172B}" type="presParOf" srcId="{855BBB08-9A07-4FAB-A3EE-B63C2CDBA83E}" destId="{4359532F-21AF-4E38-B96A-70AAF6B82449}" srcOrd="0" destOrd="0" presId="urn:microsoft.com/office/officeart/2005/8/layout/lProcess2"/>
    <dgm:cxn modelId="{CEAC4344-9E8A-4122-BCD4-0ADBDD57C714}" type="presParOf" srcId="{65EB08CC-0CEB-4F0F-9C8C-C0DD5B5A1290}" destId="{2DB44B15-74DF-4441-8D97-F91436DE9F24}" srcOrd="5" destOrd="0" presId="urn:microsoft.com/office/officeart/2005/8/layout/lProcess2"/>
    <dgm:cxn modelId="{1F276DF1-B0ED-4A67-B00F-7B9096BA7B94}" type="presParOf" srcId="{65EB08CC-0CEB-4F0F-9C8C-C0DD5B5A1290}" destId="{4E3EC085-D583-4A0B-9ED7-BC3299247279}" srcOrd="6" destOrd="0" presId="urn:microsoft.com/office/officeart/2005/8/layout/lProcess2"/>
    <dgm:cxn modelId="{F3A79E43-EFDE-454F-92B0-4D2EFE510BEC}" type="presParOf" srcId="{4E3EC085-D583-4A0B-9ED7-BC3299247279}" destId="{B723D3FC-C954-489D-991E-0F15C758C89C}" srcOrd="0" destOrd="0" presId="urn:microsoft.com/office/officeart/2005/8/layout/lProcess2"/>
    <dgm:cxn modelId="{1D21C60B-8B47-4683-832C-022FA388F788}" type="presParOf" srcId="{4E3EC085-D583-4A0B-9ED7-BC3299247279}" destId="{2AC5672B-75C8-4CDB-BC1B-0403BA177E40}" srcOrd="1" destOrd="0" presId="urn:microsoft.com/office/officeart/2005/8/layout/lProcess2"/>
    <dgm:cxn modelId="{114A6BE0-B609-447B-A1E9-87353528AD4A}" type="presParOf" srcId="{4E3EC085-D583-4A0B-9ED7-BC3299247279}" destId="{22D4A354-1B85-4239-8F5C-F90EC92F27F4}" srcOrd="2" destOrd="0" presId="urn:microsoft.com/office/officeart/2005/8/layout/lProcess2"/>
    <dgm:cxn modelId="{83AFF473-EDFC-490C-824C-46A43691B275}" type="presParOf" srcId="{22D4A354-1B85-4239-8F5C-F90EC92F27F4}" destId="{E170848D-1909-4DD0-AB78-786DCFFDED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/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SG" sz="1200" b="1" i="0" u="none" dirty="0">
              <a:latin typeface="Aptos" panose="020B0004020202020204" pitchFamily="34" charset="0"/>
            </a:rPr>
            <a:t>Pre-processing </a:t>
          </a:r>
        </a:p>
        <a:p>
          <a:r>
            <a:rPr lang="en-SG" sz="1200" b="1" i="0" u="none" dirty="0">
              <a:latin typeface="Aptos" panose="020B0004020202020204" pitchFamily="34" charset="0"/>
            </a:rPr>
            <a:t>&amp; Input Data</a:t>
          </a:r>
          <a:endParaRPr lang="en-US" sz="24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E3F58D64-20F5-4F92-B93A-D33A36D1B6EA}">
      <dgm:prSet phldrT="[Text]" phldr="0" custT="1"/>
      <dgm:spPr/>
      <dgm:t>
        <a:bodyPr/>
        <a:lstStyle/>
        <a:p>
          <a:r>
            <a:rPr lang="en-SG" sz="1200" b="1" i="0" u="none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Event Detection </a:t>
          </a:r>
        </a:p>
        <a:p>
          <a:r>
            <a:rPr lang="en-SG" sz="1200" b="1" i="0" u="none">
              <a:effectLst/>
              <a:latin typeface="Aptos" panose="020B0004020202020204" pitchFamily="34" charset="0"/>
              <a:ea typeface="Times New Roman" panose="02020603050405020304" pitchFamily="18" charset="0"/>
            </a:rPr>
            <a:t>&amp; Identification</a:t>
          </a:r>
          <a:endParaRPr lang="en-SG" sz="12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6F8CC591-5810-463C-B0EB-B083D911082C}" type="parTrans" cxnId="{8B4DC315-B56D-4880-BC8B-3B2F079B0D6F}">
      <dgm:prSet/>
      <dgm:spPr/>
      <dgm:t>
        <a:bodyPr/>
        <a:lstStyle/>
        <a:p>
          <a:endParaRPr lang="en-US"/>
        </a:p>
      </dgm:t>
    </dgm:pt>
    <dgm:pt modelId="{0C606AF6-5E6C-4E28-B82F-916480BCDA19}" type="sibTrans" cxnId="{8B4DC315-B56D-4880-BC8B-3B2F079B0D6F}">
      <dgm:prSet/>
      <dgm:spPr/>
      <dgm:t>
        <a:bodyPr/>
        <a:lstStyle/>
        <a:p>
          <a:endParaRPr lang="en-US"/>
        </a:p>
      </dgm:t>
    </dgm:pt>
    <dgm:pt modelId="{DEFBF684-E4F7-4A28-A821-E3C81BBF5FDF}">
      <dgm:prSet phldrT="[Text]" phldr="0" custT="1"/>
      <dgm:spPr/>
      <dgm:t>
        <a:bodyPr/>
        <a:lstStyle/>
        <a:p>
          <a:r>
            <a:rPr lang="en-SG" sz="1200" b="1" i="0" u="none" dirty="0">
              <a:latin typeface="Aptos" panose="020B0004020202020204" pitchFamily="34" charset="0"/>
            </a:rPr>
            <a:t>Classification </a:t>
          </a:r>
        </a:p>
        <a:p>
          <a:r>
            <a:rPr lang="en-SG" sz="1200" b="1" i="0" u="none" dirty="0">
              <a:latin typeface="Aptos" panose="020B0004020202020204" pitchFamily="34" charset="0"/>
            </a:rPr>
            <a:t>&amp; Labelling</a:t>
          </a:r>
          <a:endParaRPr lang="en-SG" sz="12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8469EE2-89C6-4EC1-B9D8-4C68618023D0}" type="parTrans" cxnId="{0E929D51-1416-4A65-B0C0-D6E643D7E640}">
      <dgm:prSet/>
      <dgm:spPr/>
      <dgm:t>
        <a:bodyPr/>
        <a:lstStyle/>
        <a:p>
          <a:endParaRPr lang="en-US"/>
        </a:p>
      </dgm:t>
    </dgm:pt>
    <dgm:pt modelId="{EB3343EC-F933-4006-84B5-09BA4D568080}" type="sibTrans" cxnId="{0E929D51-1416-4A65-B0C0-D6E643D7E640}">
      <dgm:prSet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200" b="1" i="0" u="none" dirty="0">
              <a:latin typeface="Aptos" panose="020B0004020202020204" pitchFamily="34" charset="0"/>
            </a:rPr>
            <a:t>Output Formats </a:t>
          </a:r>
        </a:p>
        <a:p>
          <a:r>
            <a:rPr lang="en-SG" sz="1200" b="1" i="0" u="none" dirty="0">
              <a:latin typeface="Aptos" panose="020B0004020202020204" pitchFamily="34" charset="0"/>
            </a:rPr>
            <a:t>&amp; Integration</a:t>
          </a:r>
          <a:endParaRPr lang="en-SG" sz="12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 custLinFactNeighborX="-102" custLinFactNeighborY="883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2A26353C-100C-44C4-AAE0-767C97719560}" type="pres">
      <dgm:prSet presAssocID="{E3F58D64-20F5-4F92-B93A-D33A36D1B6EA}" presName="compNode" presStyleCnt="0"/>
      <dgm:spPr/>
    </dgm:pt>
    <dgm:pt modelId="{6726989D-B3AC-459B-9BD4-91ACC427E139}" type="pres">
      <dgm:prSet presAssocID="{E3F58D64-20F5-4F92-B93A-D33A36D1B6EA}" presName="aNode" presStyleLbl="bgShp" presStyleIdx="1" presStyleCnt="4"/>
      <dgm:spPr/>
    </dgm:pt>
    <dgm:pt modelId="{DE5C2BAD-13A3-473C-9AC9-F33D68FDBF8A}" type="pres">
      <dgm:prSet presAssocID="{E3F58D64-20F5-4F92-B93A-D33A36D1B6EA}" presName="textNode" presStyleLbl="bgShp" presStyleIdx="1" presStyleCnt="4"/>
      <dgm:spPr/>
    </dgm:pt>
    <dgm:pt modelId="{48FDD12D-1121-4802-B171-D909BB2D95BF}" type="pres">
      <dgm:prSet presAssocID="{E3F58D64-20F5-4F92-B93A-D33A36D1B6EA}" presName="compChildNode" presStyleCnt="0"/>
      <dgm:spPr/>
    </dgm:pt>
    <dgm:pt modelId="{E2D46620-2D82-4313-9FE3-0B6E749B67B6}" type="pres">
      <dgm:prSet presAssocID="{E3F58D64-20F5-4F92-B93A-D33A36D1B6EA}" presName="theInnerList" presStyleCnt="0"/>
      <dgm:spPr/>
    </dgm:pt>
    <dgm:pt modelId="{3A99BF90-6DA7-45A9-9620-28FA0196B5A4}" type="pres">
      <dgm:prSet presAssocID="{E3F58D64-20F5-4F92-B93A-D33A36D1B6EA}" presName="aSpace" presStyleCnt="0"/>
      <dgm:spPr/>
    </dgm:pt>
    <dgm:pt modelId="{9AE8FC89-FDF0-49BB-8976-57D569CB5DDB}" type="pres">
      <dgm:prSet presAssocID="{DEFBF684-E4F7-4A28-A821-E3C81BBF5FDF}" presName="compNode" presStyleCnt="0"/>
      <dgm:spPr/>
    </dgm:pt>
    <dgm:pt modelId="{3E778CB9-CDFA-4088-80A6-8A915375542A}" type="pres">
      <dgm:prSet presAssocID="{DEFBF684-E4F7-4A28-A821-E3C81BBF5FDF}" presName="aNode" presStyleLbl="bgShp" presStyleIdx="2" presStyleCnt="4"/>
      <dgm:spPr/>
    </dgm:pt>
    <dgm:pt modelId="{6E51EA95-6F34-4ACE-BA31-8BC3A472E573}" type="pres">
      <dgm:prSet presAssocID="{DEFBF684-E4F7-4A28-A821-E3C81BBF5FDF}" presName="textNode" presStyleLbl="bgShp" presStyleIdx="2" presStyleCnt="4"/>
      <dgm:spPr/>
    </dgm:pt>
    <dgm:pt modelId="{855BBB08-9A07-4FAB-A3EE-B63C2CDBA83E}" type="pres">
      <dgm:prSet presAssocID="{DEFBF684-E4F7-4A28-A821-E3C81BBF5FDF}" presName="compChildNode" presStyleCnt="0"/>
      <dgm:spPr/>
    </dgm:pt>
    <dgm:pt modelId="{4359532F-21AF-4E38-B96A-70AAF6B82449}" type="pres">
      <dgm:prSet presAssocID="{DEFBF684-E4F7-4A28-A821-E3C81BBF5FDF}" presName="theInnerList" presStyleCnt="0"/>
      <dgm:spPr/>
    </dgm:pt>
    <dgm:pt modelId="{2DB44B15-74DF-4441-8D97-F91436DE9F24}" type="pres">
      <dgm:prSet presAssocID="{DEFBF684-E4F7-4A28-A821-E3C81BBF5FDF}" presName="aSpace" presStyleCnt="0"/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3" presStyleCnt="4"/>
      <dgm:spPr/>
    </dgm:pt>
    <dgm:pt modelId="{2AC5672B-75C8-4CDB-BC1B-0403BA177E40}" type="pres">
      <dgm:prSet presAssocID="{F7B625EA-C0E4-45FA-BA37-C66C154E4DA3}" presName="textNode" presStyleLbl="bgShp" presStyleIdx="3" presStyleCnt="4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</dgm:ptLst>
  <dgm:cxnLst>
    <dgm:cxn modelId="{6FD8680D-8BF1-4EB5-9236-95BABD82DC6B}" srcId="{018590CE-716C-4C56-9D2F-19E9E98C5AB0}" destId="{F7B625EA-C0E4-45FA-BA37-C66C154E4DA3}" srcOrd="3" destOrd="0" parTransId="{10C18615-759E-4A89-A67D-385AC630B8AF}" sibTransId="{64AA5C98-ED3B-4684-801A-9A57E9155C54}"/>
    <dgm:cxn modelId="{8B4DC315-B56D-4880-BC8B-3B2F079B0D6F}" srcId="{018590CE-716C-4C56-9D2F-19E9E98C5AB0}" destId="{E3F58D64-20F5-4F92-B93A-D33A36D1B6EA}" srcOrd="1" destOrd="0" parTransId="{6F8CC591-5810-463C-B0EB-B083D911082C}" sibTransId="{0C606AF6-5E6C-4E28-B82F-916480BCDA19}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5332B442-CDFE-4D60-91AE-038885C03363}" type="presOf" srcId="{E3F58D64-20F5-4F92-B93A-D33A36D1B6EA}" destId="{DE5C2BAD-13A3-473C-9AC9-F33D68FDBF8A}" srcOrd="1" destOrd="0" presId="urn:microsoft.com/office/officeart/2005/8/layout/lProcess2"/>
    <dgm:cxn modelId="{0E929D51-1416-4A65-B0C0-D6E643D7E640}" srcId="{018590CE-716C-4C56-9D2F-19E9E98C5AB0}" destId="{DEFBF684-E4F7-4A28-A821-E3C81BBF5FDF}" srcOrd="2" destOrd="0" parTransId="{18469EE2-89C6-4EC1-B9D8-4C68618023D0}" sibTransId="{EB3343EC-F933-4006-84B5-09BA4D568080}"/>
    <dgm:cxn modelId="{D8B34958-9FD9-4A70-A419-6D8B816F9A6F}" type="presOf" srcId="{F7B625EA-C0E4-45FA-BA37-C66C154E4DA3}" destId="{B723D3FC-C954-489D-991E-0F15C758C89C}" srcOrd="0" destOrd="0" presId="urn:microsoft.com/office/officeart/2005/8/layout/lProcess2"/>
    <dgm:cxn modelId="{F54A657B-5A92-4279-B4E6-ACFAF898539A}" type="presOf" srcId="{3514C6C5-80AC-41CF-8893-A097AE77D009}" destId="{AFBBF087-6A9E-458E-A42F-5BE059D6CDB7}" srcOrd="0" destOrd="0" presId="urn:microsoft.com/office/officeart/2005/8/layout/lProcess2"/>
    <dgm:cxn modelId="{06BE5588-0A42-408D-9074-CB839656DE88}" type="presOf" srcId="{F7B625EA-C0E4-45FA-BA37-C66C154E4DA3}" destId="{2AC5672B-75C8-4CDB-BC1B-0403BA177E40}" srcOrd="1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0AF9DD95-3B56-4865-AD5D-E6012C592684}" type="presOf" srcId="{3514C6C5-80AC-41CF-8893-A097AE77D009}" destId="{DAEFCF0E-B22C-430F-BB40-0A5AA1EB1CF1}" srcOrd="1" destOrd="0" presId="urn:microsoft.com/office/officeart/2005/8/layout/lProcess2"/>
    <dgm:cxn modelId="{A5E24BD3-8706-4BBD-B558-AE6ECE3A4561}" type="presOf" srcId="{DEFBF684-E4F7-4A28-A821-E3C81BBF5FDF}" destId="{3E778CB9-CDFA-4088-80A6-8A915375542A}" srcOrd="0" destOrd="0" presId="urn:microsoft.com/office/officeart/2005/8/layout/lProcess2"/>
    <dgm:cxn modelId="{8B52DAE6-476A-439F-A203-BF8F6EAE3F1C}" type="presOf" srcId="{DEFBF684-E4F7-4A28-A821-E3C81BBF5FDF}" destId="{6E51EA95-6F34-4ACE-BA31-8BC3A472E573}" srcOrd="1" destOrd="0" presId="urn:microsoft.com/office/officeart/2005/8/layout/lProcess2"/>
    <dgm:cxn modelId="{8B07C8EF-0A5F-45FD-BD43-8A023CF30CA1}" type="presOf" srcId="{E3F58D64-20F5-4F92-B93A-D33A36D1B6EA}" destId="{6726989D-B3AC-459B-9BD4-91ACC427E139}" srcOrd="0" destOrd="0" presId="urn:microsoft.com/office/officeart/2005/8/layout/lProcess2"/>
    <dgm:cxn modelId="{9038B15C-334C-483A-B42B-0FEB587F3989}" type="presParOf" srcId="{65EB08CC-0CEB-4F0F-9C8C-C0DD5B5A1290}" destId="{04E061C3-D703-45D8-9ADC-0E973D004589}" srcOrd="0" destOrd="0" presId="urn:microsoft.com/office/officeart/2005/8/layout/lProcess2"/>
    <dgm:cxn modelId="{BC341ECD-33CF-4768-9128-C4CB698BA470}" type="presParOf" srcId="{04E061C3-D703-45D8-9ADC-0E973D004589}" destId="{AFBBF087-6A9E-458E-A42F-5BE059D6CDB7}" srcOrd="0" destOrd="0" presId="urn:microsoft.com/office/officeart/2005/8/layout/lProcess2"/>
    <dgm:cxn modelId="{89387B60-0C4B-44E9-A786-6C8901E55A8E}" type="presParOf" srcId="{04E061C3-D703-45D8-9ADC-0E973D004589}" destId="{DAEFCF0E-B22C-430F-BB40-0A5AA1EB1CF1}" srcOrd="1" destOrd="0" presId="urn:microsoft.com/office/officeart/2005/8/layout/lProcess2"/>
    <dgm:cxn modelId="{22CE9357-6B30-4AF3-9D1B-1FC50A8BFF1C}" type="presParOf" srcId="{04E061C3-D703-45D8-9ADC-0E973D004589}" destId="{EB912E8F-6385-4197-A7B7-4638836D1DA3}" srcOrd="2" destOrd="0" presId="urn:microsoft.com/office/officeart/2005/8/layout/lProcess2"/>
    <dgm:cxn modelId="{66AE5A86-E2F0-4DB1-B4DB-4F00FC2D03A5}" type="presParOf" srcId="{EB912E8F-6385-4197-A7B7-4638836D1DA3}" destId="{E802FA5E-F1F1-43FE-A3E0-58EBF2EA3DF4}" srcOrd="0" destOrd="0" presId="urn:microsoft.com/office/officeart/2005/8/layout/lProcess2"/>
    <dgm:cxn modelId="{68F3D4DD-8066-4079-84C3-CC366093B87A}" type="presParOf" srcId="{65EB08CC-0CEB-4F0F-9C8C-C0DD5B5A1290}" destId="{3B6F8ECD-A83B-405D-86ED-E9447EAB942E}" srcOrd="1" destOrd="0" presId="urn:microsoft.com/office/officeart/2005/8/layout/lProcess2"/>
    <dgm:cxn modelId="{1E7DE76A-F130-46DF-8201-0C22CF88CC2D}" type="presParOf" srcId="{65EB08CC-0CEB-4F0F-9C8C-C0DD5B5A1290}" destId="{2A26353C-100C-44C4-AAE0-767C97719560}" srcOrd="2" destOrd="0" presId="urn:microsoft.com/office/officeart/2005/8/layout/lProcess2"/>
    <dgm:cxn modelId="{BBB09CE6-4144-4A41-943A-4BB4E759078D}" type="presParOf" srcId="{2A26353C-100C-44C4-AAE0-767C97719560}" destId="{6726989D-B3AC-459B-9BD4-91ACC427E139}" srcOrd="0" destOrd="0" presId="urn:microsoft.com/office/officeart/2005/8/layout/lProcess2"/>
    <dgm:cxn modelId="{D74DF2A3-9704-4BBB-BA9C-04C041A73F9B}" type="presParOf" srcId="{2A26353C-100C-44C4-AAE0-767C97719560}" destId="{DE5C2BAD-13A3-473C-9AC9-F33D68FDBF8A}" srcOrd="1" destOrd="0" presId="urn:microsoft.com/office/officeart/2005/8/layout/lProcess2"/>
    <dgm:cxn modelId="{D00FDF0A-0D1C-484B-A607-EACACCADAADE}" type="presParOf" srcId="{2A26353C-100C-44C4-AAE0-767C97719560}" destId="{48FDD12D-1121-4802-B171-D909BB2D95BF}" srcOrd="2" destOrd="0" presId="urn:microsoft.com/office/officeart/2005/8/layout/lProcess2"/>
    <dgm:cxn modelId="{17170A4C-CA55-41E6-A959-A9AA392452F1}" type="presParOf" srcId="{48FDD12D-1121-4802-B171-D909BB2D95BF}" destId="{E2D46620-2D82-4313-9FE3-0B6E749B67B6}" srcOrd="0" destOrd="0" presId="urn:microsoft.com/office/officeart/2005/8/layout/lProcess2"/>
    <dgm:cxn modelId="{75E2A4C2-64E6-4C32-9C25-0562BD879E3F}" type="presParOf" srcId="{65EB08CC-0CEB-4F0F-9C8C-C0DD5B5A1290}" destId="{3A99BF90-6DA7-45A9-9620-28FA0196B5A4}" srcOrd="3" destOrd="0" presId="urn:microsoft.com/office/officeart/2005/8/layout/lProcess2"/>
    <dgm:cxn modelId="{C40BFCCF-C9C0-43E7-9669-CD10A6341D8D}" type="presParOf" srcId="{65EB08CC-0CEB-4F0F-9C8C-C0DD5B5A1290}" destId="{9AE8FC89-FDF0-49BB-8976-57D569CB5DDB}" srcOrd="4" destOrd="0" presId="urn:microsoft.com/office/officeart/2005/8/layout/lProcess2"/>
    <dgm:cxn modelId="{2BD2692C-8BEE-443F-9C6D-01F71E083074}" type="presParOf" srcId="{9AE8FC89-FDF0-49BB-8976-57D569CB5DDB}" destId="{3E778CB9-CDFA-4088-80A6-8A915375542A}" srcOrd="0" destOrd="0" presId="urn:microsoft.com/office/officeart/2005/8/layout/lProcess2"/>
    <dgm:cxn modelId="{EB6CE5CA-AA27-418C-828C-7BBB6DC7BF96}" type="presParOf" srcId="{9AE8FC89-FDF0-49BB-8976-57D569CB5DDB}" destId="{6E51EA95-6F34-4ACE-BA31-8BC3A472E573}" srcOrd="1" destOrd="0" presId="urn:microsoft.com/office/officeart/2005/8/layout/lProcess2"/>
    <dgm:cxn modelId="{9B46FA70-A16A-43E4-80CA-D54EC8D5C994}" type="presParOf" srcId="{9AE8FC89-FDF0-49BB-8976-57D569CB5DDB}" destId="{855BBB08-9A07-4FAB-A3EE-B63C2CDBA83E}" srcOrd="2" destOrd="0" presId="urn:microsoft.com/office/officeart/2005/8/layout/lProcess2"/>
    <dgm:cxn modelId="{1BCBBB97-8735-48E7-8E10-49551960172B}" type="presParOf" srcId="{855BBB08-9A07-4FAB-A3EE-B63C2CDBA83E}" destId="{4359532F-21AF-4E38-B96A-70AAF6B82449}" srcOrd="0" destOrd="0" presId="urn:microsoft.com/office/officeart/2005/8/layout/lProcess2"/>
    <dgm:cxn modelId="{CEAC4344-9E8A-4122-BCD4-0ADBDD57C714}" type="presParOf" srcId="{65EB08CC-0CEB-4F0F-9C8C-C0DD5B5A1290}" destId="{2DB44B15-74DF-4441-8D97-F91436DE9F24}" srcOrd="5" destOrd="0" presId="urn:microsoft.com/office/officeart/2005/8/layout/lProcess2"/>
    <dgm:cxn modelId="{1F276DF1-B0ED-4A67-B00F-7B9096BA7B94}" type="presParOf" srcId="{65EB08CC-0CEB-4F0F-9C8C-C0DD5B5A1290}" destId="{4E3EC085-D583-4A0B-9ED7-BC3299247279}" srcOrd="6" destOrd="0" presId="urn:microsoft.com/office/officeart/2005/8/layout/lProcess2"/>
    <dgm:cxn modelId="{F3A79E43-EFDE-454F-92B0-4D2EFE510BEC}" type="presParOf" srcId="{4E3EC085-D583-4A0B-9ED7-BC3299247279}" destId="{B723D3FC-C954-489D-991E-0F15C758C89C}" srcOrd="0" destOrd="0" presId="urn:microsoft.com/office/officeart/2005/8/layout/lProcess2"/>
    <dgm:cxn modelId="{1D21C60B-8B47-4683-832C-022FA388F788}" type="presParOf" srcId="{4E3EC085-D583-4A0B-9ED7-BC3299247279}" destId="{2AC5672B-75C8-4CDB-BC1B-0403BA177E40}" srcOrd="1" destOrd="0" presId="urn:microsoft.com/office/officeart/2005/8/layout/lProcess2"/>
    <dgm:cxn modelId="{114A6BE0-B609-447B-A1E9-87353528AD4A}" type="presParOf" srcId="{4E3EC085-D583-4A0B-9ED7-BC3299247279}" destId="{22D4A354-1B85-4239-8F5C-F90EC92F27F4}" srcOrd="2" destOrd="0" presId="urn:microsoft.com/office/officeart/2005/8/layout/lProcess2"/>
    <dgm:cxn modelId="{83AFF473-EDFC-490C-824C-46A43691B275}" type="presParOf" srcId="{22D4A354-1B85-4239-8F5C-F90EC92F27F4}" destId="{E170848D-1909-4DD0-AB78-786DCFFDED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296860B-A702-403B-A415-BD53BF7807C1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3443D4-D914-4DF6-AB1C-1547CC908AF4}">
      <dgm:prSet phldrT="[Text]" phldr="0"/>
      <dgm:spPr/>
      <dgm:t>
        <a:bodyPr/>
        <a:lstStyle/>
        <a:p>
          <a:r>
            <a:rPr lang="en-US" altLang="en-US" dirty="0">
              <a:latin typeface="Aptos" panose="020B0004020202020204" pitchFamily="34" charset="0"/>
              <a:ea typeface="Times New Roman" panose="02020603050405020304" pitchFamily="18" charset="0"/>
            </a:rPr>
            <a:t>Identification of </a:t>
          </a:r>
          <a:r>
            <a:rPr lang="en-US" altLang="en-US" b="1" dirty="0">
              <a:latin typeface="Aptos" panose="020B0004020202020204" pitchFamily="34" charset="0"/>
              <a:ea typeface="Times New Roman" panose="02020603050405020304" pitchFamily="18" charset="0"/>
            </a:rPr>
            <a:t>data </a:t>
          </a:r>
          <a:r>
            <a:rPr lang="en-US" altLang="en-US" b="1" dirty="0" err="1">
              <a:latin typeface="Aptos" panose="020B0004020202020204" pitchFamily="34" charset="0"/>
              <a:ea typeface="Times New Roman" panose="02020603050405020304" pitchFamily="18" charset="0"/>
            </a:rPr>
            <a:t>standardisation</a:t>
          </a:r>
          <a:r>
            <a:rPr lang="en-US" altLang="en-US" b="1" dirty="0">
              <a:latin typeface="Aptos" panose="020B0004020202020204" pitchFamily="34" charset="0"/>
              <a:ea typeface="Times New Roman" panose="02020603050405020304" pitchFamily="18" charset="0"/>
            </a:rPr>
            <a:t> gaps </a:t>
          </a:r>
          <a:endParaRPr lang="en-US" b="1" dirty="0"/>
        </a:p>
      </dgm:t>
    </dgm:pt>
    <dgm:pt modelId="{165E85B6-E8F1-441D-A56E-CB1F03F61879}" type="parTrans" cxnId="{B61CCA1D-D81E-4E31-9A14-2407033DE90A}">
      <dgm:prSet/>
      <dgm:spPr/>
      <dgm:t>
        <a:bodyPr/>
        <a:lstStyle/>
        <a:p>
          <a:endParaRPr lang="en-US"/>
        </a:p>
      </dgm:t>
    </dgm:pt>
    <dgm:pt modelId="{0EB84561-64C5-4DBE-A854-1777D3439CED}" type="sibTrans" cxnId="{B61CCA1D-D81E-4E31-9A14-2407033DE90A}">
      <dgm:prSet/>
      <dgm:spPr/>
      <dgm:t>
        <a:bodyPr/>
        <a:lstStyle/>
        <a:p>
          <a:endParaRPr lang="en-US"/>
        </a:p>
      </dgm:t>
    </dgm:pt>
    <dgm:pt modelId="{D3B6D153-5127-48FA-B0E3-1C7743AF3A11}">
      <dgm:prSet phldrT="[Text]" phldr="0"/>
      <dgm:spPr/>
      <dgm:t>
        <a:bodyPr/>
        <a:lstStyle/>
        <a:p>
          <a:endParaRPr lang="en-US" b="1" dirty="0"/>
        </a:p>
      </dgm:t>
    </dgm:pt>
    <dgm:pt modelId="{04EBEB8F-9D90-41F3-A616-F0E7FE455087}" type="parTrans" cxnId="{ED319AD7-7A4A-40E0-BD66-163BBA2299A2}">
      <dgm:prSet/>
      <dgm:spPr/>
      <dgm:t>
        <a:bodyPr/>
        <a:lstStyle/>
        <a:p>
          <a:endParaRPr lang="en-US"/>
        </a:p>
      </dgm:t>
    </dgm:pt>
    <dgm:pt modelId="{58828F27-7AE3-4837-9259-1703DCE0AEC4}" type="sibTrans" cxnId="{ED319AD7-7A4A-40E0-BD66-163BBA2299A2}">
      <dgm:prSet/>
      <dgm:spPr/>
      <dgm:t>
        <a:bodyPr/>
        <a:lstStyle/>
        <a:p>
          <a:endParaRPr lang="en-US"/>
        </a:p>
      </dgm:t>
    </dgm:pt>
    <dgm:pt modelId="{6D9465A9-3B1A-471C-A3EE-BFFAD9F58531}">
      <dgm:prSet phldrT="[Text]" phldr="0"/>
      <dgm:spPr/>
      <dgm:t>
        <a:bodyPr/>
        <a:lstStyle/>
        <a:p>
          <a:r>
            <a:rPr lang="en-US" altLang="en-US" dirty="0">
              <a:latin typeface="Aptos" panose="020B0004020202020204" pitchFamily="34" charset="0"/>
              <a:ea typeface="Times New Roman" panose="02020603050405020304" pitchFamily="18" charset="0"/>
            </a:rPr>
            <a:t>Understand how data quality &amp; metadata </a:t>
          </a:r>
          <a:r>
            <a:rPr lang="en-US" altLang="en-US" b="1" dirty="0">
              <a:latin typeface="Aptos" panose="020B0004020202020204" pitchFamily="34" charset="0"/>
              <a:ea typeface="Times New Roman" panose="02020603050405020304" pitchFamily="18" charset="0"/>
            </a:rPr>
            <a:t>consistency</a:t>
          </a:r>
          <a:r>
            <a:rPr lang="en-US" altLang="en-US" dirty="0">
              <a:latin typeface="Aptos" panose="020B0004020202020204" pitchFamily="34" charset="0"/>
              <a:ea typeface="Times New Roman" panose="02020603050405020304" pitchFamily="18" charset="0"/>
            </a:rPr>
            <a:t> </a:t>
          </a:r>
          <a:r>
            <a:rPr lang="en-US" altLang="en-US" b="1" dirty="0">
              <a:latin typeface="Aptos" panose="020B0004020202020204" pitchFamily="34" charset="0"/>
              <a:ea typeface="Times New Roman" panose="02020603050405020304" pitchFamily="18" charset="0"/>
            </a:rPr>
            <a:t>influence</a:t>
          </a:r>
          <a:r>
            <a:rPr lang="en-US" altLang="en-US" dirty="0">
              <a:latin typeface="Aptos" panose="020B0004020202020204" pitchFamily="34" charset="0"/>
              <a:ea typeface="Times New Roman" panose="02020603050405020304" pitchFamily="18" charset="0"/>
            </a:rPr>
            <a:t>…</a:t>
          </a:r>
          <a:endParaRPr lang="nl-BE" dirty="0"/>
        </a:p>
      </dgm:t>
    </dgm:pt>
    <dgm:pt modelId="{820C9F41-D8B0-47A2-A31A-F5D925FD90D9}" type="parTrans" cxnId="{B72AC1D0-2977-4B1F-B8C0-E8A56F81B632}">
      <dgm:prSet/>
      <dgm:spPr/>
      <dgm:t>
        <a:bodyPr/>
        <a:lstStyle/>
        <a:p>
          <a:endParaRPr lang="en-US"/>
        </a:p>
      </dgm:t>
    </dgm:pt>
    <dgm:pt modelId="{C41E1763-E525-42A6-94C1-A2ED6EC19801}" type="sibTrans" cxnId="{B72AC1D0-2977-4B1F-B8C0-E8A56F81B632}">
      <dgm:prSet/>
      <dgm:spPr/>
      <dgm:t>
        <a:bodyPr/>
        <a:lstStyle/>
        <a:p>
          <a:endParaRPr lang="en-US"/>
        </a:p>
      </dgm:t>
    </dgm:pt>
    <dgm:pt modelId="{B8FB1F0D-4940-49F9-B803-36797BBE18EE}">
      <dgm:prSet phldrT="[Text]" phldr="0"/>
      <dgm:spPr/>
      <dgm:t>
        <a:bodyPr/>
        <a:lstStyle/>
        <a:p>
          <a:r>
            <a:rPr lang="nl-BE" b="1" dirty="0"/>
            <a:t>Based on the case scenarios</a:t>
          </a:r>
          <a:endParaRPr lang="en-US" b="0" dirty="0"/>
        </a:p>
      </dgm:t>
    </dgm:pt>
    <dgm:pt modelId="{0C31DFEF-6636-4387-8A3F-104021D1235D}" type="parTrans" cxnId="{6F8D82DB-99FA-4DD7-B78F-97171D6AF91D}">
      <dgm:prSet/>
      <dgm:spPr/>
      <dgm:t>
        <a:bodyPr/>
        <a:lstStyle/>
        <a:p>
          <a:endParaRPr lang="en-US"/>
        </a:p>
      </dgm:t>
    </dgm:pt>
    <dgm:pt modelId="{C402DD93-D29F-49B9-8408-5FF1C205C3F3}" type="sibTrans" cxnId="{6F8D82DB-99FA-4DD7-B78F-97171D6AF91D}">
      <dgm:prSet/>
      <dgm:spPr/>
      <dgm:t>
        <a:bodyPr/>
        <a:lstStyle/>
        <a:p>
          <a:endParaRPr lang="en-US"/>
        </a:p>
      </dgm:t>
    </dgm:pt>
    <dgm:pt modelId="{B00A732A-927B-4271-85C4-8D7E7834A7A6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78AB7724-F4F3-49B1-8681-5E3DEC943F79}" type="parTrans" cxnId="{51CDF438-4AA1-4155-81E0-14AD2C8A5A12}">
      <dgm:prSet/>
      <dgm:spPr/>
      <dgm:t>
        <a:bodyPr/>
        <a:lstStyle/>
        <a:p>
          <a:endParaRPr lang="en-US"/>
        </a:p>
      </dgm:t>
    </dgm:pt>
    <dgm:pt modelId="{50B4ACAE-6A0C-4449-B6A9-56555C41CE67}" type="sibTrans" cxnId="{51CDF438-4AA1-4155-81E0-14AD2C8A5A12}">
      <dgm:prSet/>
      <dgm:spPr/>
      <dgm:t>
        <a:bodyPr/>
        <a:lstStyle/>
        <a:p>
          <a:endParaRPr lang="en-US"/>
        </a:p>
      </dgm:t>
    </dgm:pt>
    <dgm:pt modelId="{98D7EC21-A3A8-4DFF-96E1-A2FCDD0B48F2}">
      <dgm:prSet phldrT="[Text]" phldr="0"/>
      <dgm:spPr/>
      <dgm:t>
        <a:bodyPr/>
        <a:lstStyle/>
        <a:p>
          <a:r>
            <a:rPr lang="en-US" altLang="en-US" dirty="0">
              <a:latin typeface="Aptos" panose="020B0004020202020204" pitchFamily="34" charset="0"/>
              <a:ea typeface="Times New Roman" panose="02020603050405020304" pitchFamily="18" charset="0"/>
            </a:rPr>
            <a:t>Real-world examples</a:t>
          </a:r>
          <a:endParaRPr lang="en-US" b="0" dirty="0"/>
        </a:p>
      </dgm:t>
    </dgm:pt>
    <dgm:pt modelId="{7DD211D1-D3C0-482A-BFDB-E238CC74D7C0}" type="parTrans" cxnId="{6B671865-7D90-4949-9115-EC5379E34D24}">
      <dgm:prSet/>
      <dgm:spPr/>
      <dgm:t>
        <a:bodyPr/>
        <a:lstStyle/>
        <a:p>
          <a:endParaRPr lang="en-US"/>
        </a:p>
      </dgm:t>
    </dgm:pt>
    <dgm:pt modelId="{1CC1A3A1-94B9-41FE-95A0-B7F1CBF2B4E3}" type="sibTrans" cxnId="{6B671865-7D90-4949-9115-EC5379E34D24}">
      <dgm:prSet/>
      <dgm:spPr/>
      <dgm:t>
        <a:bodyPr/>
        <a:lstStyle/>
        <a:p>
          <a:endParaRPr lang="en-US"/>
        </a:p>
      </dgm:t>
    </dgm:pt>
    <dgm:pt modelId="{B060FE96-2AFF-4DBF-BFDB-8376E8F83167}">
      <dgm:prSet phldrT="[Text]" phldr="0"/>
      <dgm:spPr/>
      <dgm:t>
        <a:bodyPr/>
        <a:lstStyle/>
        <a:p>
          <a:endParaRPr lang="en-US" b="0" dirty="0"/>
        </a:p>
      </dgm:t>
    </dgm:pt>
    <dgm:pt modelId="{D640C82E-B867-4038-BDEB-1CE10EE59379}" type="parTrans" cxnId="{9F7FFF44-1563-491E-BDB7-DFA8A61AC7D8}">
      <dgm:prSet/>
      <dgm:spPr/>
      <dgm:t>
        <a:bodyPr/>
        <a:lstStyle/>
        <a:p>
          <a:endParaRPr lang="en-US"/>
        </a:p>
      </dgm:t>
    </dgm:pt>
    <dgm:pt modelId="{C111B6FF-1084-45F6-A058-CA9A54F2ACD7}" type="sibTrans" cxnId="{9F7FFF44-1563-491E-BDB7-DFA8A61AC7D8}">
      <dgm:prSet/>
      <dgm:spPr/>
      <dgm:t>
        <a:bodyPr/>
        <a:lstStyle/>
        <a:p>
          <a:endParaRPr lang="en-US"/>
        </a:p>
      </dgm:t>
    </dgm:pt>
    <dgm:pt modelId="{F34C4936-47C1-4C75-B205-88E1CF4A4AF7}">
      <dgm:prSet phldrT="[Text]" phldr="0"/>
      <dgm:spPr/>
      <dgm:t>
        <a:bodyPr/>
        <a:lstStyle/>
        <a:p>
          <a:endParaRPr lang="nl-BE" dirty="0"/>
        </a:p>
      </dgm:t>
    </dgm:pt>
    <dgm:pt modelId="{6A318E6C-C389-434D-BA5C-ECCDB8C5687E}" type="parTrans" cxnId="{FED51232-7DFC-4993-B2B7-32C89DB9BCFF}">
      <dgm:prSet/>
      <dgm:spPr/>
      <dgm:t>
        <a:bodyPr/>
        <a:lstStyle/>
        <a:p>
          <a:endParaRPr lang="en-US"/>
        </a:p>
      </dgm:t>
    </dgm:pt>
    <dgm:pt modelId="{B1F9C061-D105-4AC5-BB2C-27FA0B12D5D1}" type="sibTrans" cxnId="{FED51232-7DFC-4993-B2B7-32C89DB9BCFF}">
      <dgm:prSet/>
      <dgm:spPr/>
      <dgm:t>
        <a:bodyPr/>
        <a:lstStyle/>
        <a:p>
          <a:endParaRPr lang="en-US"/>
        </a:p>
      </dgm:t>
    </dgm:pt>
    <dgm:pt modelId="{2345311A-A4D3-48A2-BEF7-4A803CB077A7}">
      <dgm:prSet phldrT="[Text]" phldr="0"/>
      <dgm:spPr/>
      <dgm:t>
        <a:bodyPr/>
        <a:lstStyle/>
        <a:p>
          <a:r>
            <a:rPr lang="en-US" altLang="en-US" dirty="0">
              <a:latin typeface="Aptos" panose="020B0004020202020204" pitchFamily="34" charset="0"/>
              <a:ea typeface="Times New Roman" panose="02020603050405020304" pitchFamily="18" charset="0"/>
            </a:rPr>
            <a:t>… </a:t>
          </a:r>
          <a:r>
            <a:rPr lang="en-US" altLang="en-US" b="1" dirty="0">
              <a:latin typeface="Aptos" panose="020B0004020202020204" pitchFamily="34" charset="0"/>
              <a:ea typeface="Times New Roman" panose="02020603050405020304" pitchFamily="18" charset="0"/>
            </a:rPr>
            <a:t>forecasting</a:t>
          </a:r>
          <a:endParaRPr lang="nl-BE" b="1" dirty="0"/>
        </a:p>
      </dgm:t>
    </dgm:pt>
    <dgm:pt modelId="{E29BBE43-366E-4FE4-A584-87265D3E5476}" type="parTrans" cxnId="{C3E44D37-F3D6-4800-8270-E5743624F1D0}">
      <dgm:prSet/>
      <dgm:spPr/>
      <dgm:t>
        <a:bodyPr/>
        <a:lstStyle/>
        <a:p>
          <a:endParaRPr lang="en-US"/>
        </a:p>
      </dgm:t>
    </dgm:pt>
    <dgm:pt modelId="{0A5E18D4-5448-480A-AA0F-CC83D966D488}" type="sibTrans" cxnId="{C3E44D37-F3D6-4800-8270-E5743624F1D0}">
      <dgm:prSet/>
      <dgm:spPr/>
      <dgm:t>
        <a:bodyPr/>
        <a:lstStyle/>
        <a:p>
          <a:endParaRPr lang="en-US"/>
        </a:p>
      </dgm:t>
    </dgm:pt>
    <dgm:pt modelId="{14B26EE3-E763-4B52-86FE-E70476858F8B}">
      <dgm:prSet phldrT="[Text]" phldr="0"/>
      <dgm:spPr/>
      <dgm:t>
        <a:bodyPr/>
        <a:lstStyle/>
        <a:p>
          <a:endParaRPr lang="nl-BE" dirty="0"/>
        </a:p>
      </dgm:t>
    </dgm:pt>
    <dgm:pt modelId="{7E4899A5-A498-4DA7-95BA-6784E535F693}" type="parTrans" cxnId="{69E81355-FB45-4610-863D-82CCC5F8A912}">
      <dgm:prSet/>
      <dgm:spPr/>
      <dgm:t>
        <a:bodyPr/>
        <a:lstStyle/>
        <a:p>
          <a:endParaRPr lang="en-US"/>
        </a:p>
      </dgm:t>
    </dgm:pt>
    <dgm:pt modelId="{34F39039-E464-4267-B088-657322D48462}" type="sibTrans" cxnId="{69E81355-FB45-4610-863D-82CCC5F8A912}">
      <dgm:prSet/>
      <dgm:spPr/>
      <dgm:t>
        <a:bodyPr/>
        <a:lstStyle/>
        <a:p>
          <a:endParaRPr lang="en-US"/>
        </a:p>
      </dgm:t>
    </dgm:pt>
    <dgm:pt modelId="{16052562-32D3-40E4-A571-FB164DA05C5F}">
      <dgm:prSet phldrT="[Text]" phldr="0"/>
      <dgm:spPr/>
      <dgm:t>
        <a:bodyPr/>
        <a:lstStyle/>
        <a:p>
          <a:r>
            <a:rPr lang="en-US" altLang="en-US" dirty="0">
              <a:latin typeface="Aptos" panose="020B0004020202020204" pitchFamily="34" charset="0"/>
              <a:ea typeface="Times New Roman" panose="02020603050405020304" pitchFamily="18" charset="0"/>
            </a:rPr>
            <a:t>… </a:t>
          </a:r>
          <a:r>
            <a:rPr lang="en-US" altLang="en-US" b="1" dirty="0">
              <a:latin typeface="Aptos" panose="020B0004020202020204" pitchFamily="34" charset="0"/>
              <a:ea typeface="Times New Roman" panose="02020603050405020304" pitchFamily="18" charset="0"/>
            </a:rPr>
            <a:t>crisis analysis</a:t>
          </a:r>
          <a:endParaRPr lang="nl-BE" b="1" dirty="0"/>
        </a:p>
      </dgm:t>
    </dgm:pt>
    <dgm:pt modelId="{5595636A-F42D-4B84-9493-66D0817BC5C2}" type="parTrans" cxnId="{53B408B7-FF5E-4EFF-83E0-F3ACA1CF1783}">
      <dgm:prSet/>
      <dgm:spPr/>
      <dgm:t>
        <a:bodyPr/>
        <a:lstStyle/>
        <a:p>
          <a:endParaRPr lang="en-US"/>
        </a:p>
      </dgm:t>
    </dgm:pt>
    <dgm:pt modelId="{AFB71ADB-8A81-4893-AB36-1C36F9B6000B}" type="sibTrans" cxnId="{53B408B7-FF5E-4EFF-83E0-F3ACA1CF1783}">
      <dgm:prSet/>
      <dgm:spPr/>
      <dgm:t>
        <a:bodyPr/>
        <a:lstStyle/>
        <a:p>
          <a:endParaRPr lang="en-US"/>
        </a:p>
      </dgm:t>
    </dgm:pt>
    <dgm:pt modelId="{C9430870-8B44-4082-9E01-698205B7227F}">
      <dgm:prSet phldrT="[Text]" phldr="0"/>
      <dgm:spPr/>
      <dgm:t>
        <a:bodyPr/>
        <a:lstStyle/>
        <a:p>
          <a:endParaRPr lang="en-US" dirty="0"/>
        </a:p>
      </dgm:t>
    </dgm:pt>
    <dgm:pt modelId="{EAF16564-D5BD-4107-AB4E-EF554624B7AD}" type="parTrans" cxnId="{1AF63CB0-3ACD-4D0A-9C81-82341EC7D664}">
      <dgm:prSet/>
      <dgm:spPr/>
      <dgm:t>
        <a:bodyPr/>
        <a:lstStyle/>
        <a:p>
          <a:endParaRPr lang="en-US"/>
        </a:p>
      </dgm:t>
    </dgm:pt>
    <dgm:pt modelId="{3FFC1A72-D41A-455B-86B3-B789F5520106}" type="sibTrans" cxnId="{1AF63CB0-3ACD-4D0A-9C81-82341EC7D664}">
      <dgm:prSet/>
      <dgm:spPr/>
      <dgm:t>
        <a:bodyPr/>
        <a:lstStyle/>
        <a:p>
          <a:endParaRPr lang="en-US"/>
        </a:p>
      </dgm:t>
    </dgm:pt>
    <dgm:pt modelId="{488F2CE6-1258-4099-824B-CCAD97F440E8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 “</a:t>
          </a:r>
          <a:r>
            <a:rPr lang="nl-BE" b="1" dirty="0">
              <a:solidFill>
                <a:srgbClr val="C00000"/>
              </a:solidFill>
            </a:rPr>
            <a:t>Audit” discussed volcano unrest scenario</a:t>
          </a:r>
          <a:endParaRPr lang="en-US" b="1" dirty="0">
            <a:solidFill>
              <a:srgbClr val="C00000"/>
            </a:solidFill>
          </a:endParaRPr>
        </a:p>
      </dgm:t>
    </dgm:pt>
    <dgm:pt modelId="{A59DF365-341D-4E66-895E-33F5A9208BD5}" type="parTrans" cxnId="{18750C40-86D2-4270-8135-4691BC2CE43D}">
      <dgm:prSet/>
      <dgm:spPr/>
      <dgm:t>
        <a:bodyPr/>
        <a:lstStyle/>
        <a:p>
          <a:endParaRPr lang="en-US"/>
        </a:p>
      </dgm:t>
    </dgm:pt>
    <dgm:pt modelId="{CFEC7EE4-0075-44CE-8D91-58886FDC6736}" type="sibTrans" cxnId="{18750C40-86D2-4270-8135-4691BC2CE43D}">
      <dgm:prSet/>
      <dgm:spPr/>
      <dgm:t>
        <a:bodyPr/>
        <a:lstStyle/>
        <a:p>
          <a:endParaRPr lang="en-US"/>
        </a:p>
      </dgm:t>
    </dgm:pt>
    <dgm:pt modelId="{06C6FD04-3564-445F-8E11-AEC9F7423AC7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F9327747-C7B8-41E0-B0BE-6402CB58F5B4}" type="parTrans" cxnId="{2ED1FC4D-1958-419D-B7FE-B1EF7B75E6DB}">
      <dgm:prSet/>
      <dgm:spPr/>
      <dgm:t>
        <a:bodyPr/>
        <a:lstStyle/>
        <a:p>
          <a:endParaRPr lang="en-US"/>
        </a:p>
      </dgm:t>
    </dgm:pt>
    <dgm:pt modelId="{337834FB-DB78-4AF1-A098-CCDA6D7D1B74}" type="sibTrans" cxnId="{2ED1FC4D-1958-419D-B7FE-B1EF7B75E6DB}">
      <dgm:prSet/>
      <dgm:spPr/>
      <dgm:t>
        <a:bodyPr/>
        <a:lstStyle/>
        <a:p>
          <a:endParaRPr lang="en-US"/>
        </a:p>
      </dgm:t>
    </dgm:pt>
    <dgm:pt modelId="{4593CC69-948C-47D5-9089-7DD840B2DCC5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 In both </a:t>
          </a:r>
          <a:r>
            <a:rPr lang="en-SG" b="1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processing </a:t>
          </a:r>
          <a:r>
            <a: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and </a:t>
          </a:r>
          <a:r>
            <a:rPr lang="en-SG" b="1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analytical workflows</a:t>
          </a:r>
          <a:endParaRPr lang="en-US" b="1" dirty="0">
            <a:solidFill>
              <a:srgbClr val="C00000"/>
            </a:solidFill>
          </a:endParaRPr>
        </a:p>
      </dgm:t>
    </dgm:pt>
    <dgm:pt modelId="{BC2F4757-4FDA-4DB1-8093-7628B498E40B}" type="parTrans" cxnId="{B84EE5DC-903E-4A01-BF84-9120E01C933C}">
      <dgm:prSet/>
      <dgm:spPr/>
      <dgm:t>
        <a:bodyPr/>
        <a:lstStyle/>
        <a:p>
          <a:endParaRPr lang="en-US"/>
        </a:p>
      </dgm:t>
    </dgm:pt>
    <dgm:pt modelId="{EC4419FF-B794-4056-8A37-0A20749B9E7B}" type="sibTrans" cxnId="{B84EE5DC-903E-4A01-BF84-9120E01C933C}">
      <dgm:prSet/>
      <dgm:spPr/>
      <dgm:t>
        <a:bodyPr/>
        <a:lstStyle/>
        <a:p>
          <a:endParaRPr lang="en-US"/>
        </a:p>
      </dgm:t>
    </dgm:pt>
    <dgm:pt modelId="{BF497955-CDB3-482A-A4FB-D70C29814E33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65E90745-D55B-494E-B27D-D085607F7CA6}" type="parTrans" cxnId="{E4D2BB4D-350A-4A72-8835-7B3B030B787F}">
      <dgm:prSet/>
      <dgm:spPr/>
      <dgm:t>
        <a:bodyPr/>
        <a:lstStyle/>
        <a:p>
          <a:endParaRPr lang="en-US"/>
        </a:p>
      </dgm:t>
    </dgm:pt>
    <dgm:pt modelId="{38CE36BB-B80D-459D-959F-688892214040}" type="sibTrans" cxnId="{E4D2BB4D-350A-4A72-8835-7B3B030B787F}">
      <dgm:prSet/>
      <dgm:spPr/>
      <dgm:t>
        <a:bodyPr/>
        <a:lstStyle/>
        <a:p>
          <a:endParaRPr lang="en-US"/>
        </a:p>
      </dgm:t>
    </dgm:pt>
    <dgm:pt modelId="{70B34C2C-EC78-4722-8998-55C118F1D2E3}">
      <dgm:prSet phldrT="[Text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BE" sz="1600" dirty="0">
              <a:solidFill>
                <a:srgbClr val="C00000"/>
              </a:solidFill>
            </a:rPr>
            <a:t>Identify opportunities for </a:t>
          </a:r>
          <a:r>
            <a:rPr lang="nl-BE" sz="1600" b="1" dirty="0">
              <a:solidFill>
                <a:srgbClr val="C00000"/>
              </a:solidFill>
            </a:rPr>
            <a:t>standardisation</a:t>
          </a:r>
          <a:endParaRPr lang="en-US" sz="1600" b="1" i="1" dirty="0">
            <a:solidFill>
              <a:srgbClr val="C00000"/>
            </a:solidFill>
          </a:endParaRPr>
        </a:p>
      </dgm:t>
    </dgm:pt>
    <dgm:pt modelId="{CD3C5170-092D-432C-9DD9-1929CFCFF60E}" type="parTrans" cxnId="{A17DDD17-68C8-4643-80E5-21D5DFA3BE64}">
      <dgm:prSet/>
      <dgm:spPr/>
      <dgm:t>
        <a:bodyPr/>
        <a:lstStyle/>
        <a:p>
          <a:endParaRPr lang="en-US"/>
        </a:p>
      </dgm:t>
    </dgm:pt>
    <dgm:pt modelId="{816B68EC-2257-41BB-8196-96984D1FB05B}" type="sibTrans" cxnId="{A17DDD17-68C8-4643-80E5-21D5DFA3BE64}">
      <dgm:prSet/>
      <dgm:spPr/>
      <dgm:t>
        <a:bodyPr/>
        <a:lstStyle/>
        <a:p>
          <a:endParaRPr lang="en-US"/>
        </a:p>
      </dgm:t>
    </dgm:pt>
    <dgm:pt modelId="{C387F117-EDB3-41D6-9B0E-96C37D0E39AB}">
      <dgm:prSet phldrT="[Text]" phldr="0"/>
      <dgm:spPr/>
      <dgm:t>
        <a:bodyPr/>
        <a:lstStyle/>
        <a:p>
          <a:r>
            <a:rPr lang="en-US" altLang="en-US" dirty="0">
              <a:latin typeface="Aptos" panose="020B0004020202020204" pitchFamily="34" charset="0"/>
              <a:ea typeface="Times New Roman" panose="02020603050405020304" pitchFamily="18" charset="0"/>
            </a:rPr>
            <a:t>Practical </a:t>
          </a:r>
          <a:r>
            <a:rPr lang="en-US" altLang="en-US" b="1" dirty="0">
              <a:latin typeface="Aptos" panose="020B0004020202020204" pitchFamily="34" charset="0"/>
              <a:ea typeface="Times New Roman" panose="02020603050405020304" pitchFamily="18" charset="0"/>
            </a:rPr>
            <a:t>recommendations</a:t>
          </a:r>
          <a:r>
            <a:rPr lang="en-US" altLang="en-US" dirty="0">
              <a:latin typeface="Aptos" panose="020B0004020202020204" pitchFamily="34" charset="0"/>
              <a:ea typeface="Times New Roman" panose="02020603050405020304" pitchFamily="18" charset="0"/>
            </a:rPr>
            <a:t>, from  previous discussions …</a:t>
          </a:r>
          <a:endParaRPr lang="en-US" dirty="0"/>
        </a:p>
      </dgm:t>
    </dgm:pt>
    <dgm:pt modelId="{B9BAA42B-5565-48F1-A05C-CA916D46CAD7}" type="parTrans" cxnId="{69B09748-22FD-43E0-87E6-9CBD82EF024E}">
      <dgm:prSet/>
      <dgm:spPr/>
      <dgm:t>
        <a:bodyPr/>
        <a:lstStyle/>
        <a:p>
          <a:endParaRPr lang="en-US"/>
        </a:p>
      </dgm:t>
    </dgm:pt>
    <dgm:pt modelId="{AC013FAE-EC2B-445B-B411-DA2B3F69CD39}" type="sibTrans" cxnId="{69B09748-22FD-43E0-87E6-9CBD82EF024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9DB9BF2-2C65-435B-A5FA-02B7AFE6BE6D}">
      <dgm:prSet phldrT="[Text]" phldr="0"/>
      <dgm:spPr/>
      <dgm:t>
        <a:bodyPr/>
        <a:lstStyle/>
        <a:p>
          <a:r>
            <a:rPr lang="en-US" altLang="en-US" dirty="0">
              <a:latin typeface="Aptos" panose="020B0004020202020204" pitchFamily="34" charset="0"/>
              <a:ea typeface="Times New Roman" panose="02020603050405020304" pitchFamily="18" charset="0"/>
            </a:rPr>
            <a:t>… for </a:t>
          </a:r>
          <a:r>
            <a:rPr lang="en-US" altLang="en-US" b="1" dirty="0" err="1">
              <a:latin typeface="Aptos" panose="020B0004020202020204" pitchFamily="34" charset="0"/>
              <a:ea typeface="Times New Roman" panose="02020603050405020304" pitchFamily="18" charset="0"/>
            </a:rPr>
            <a:t>harmonised</a:t>
          </a:r>
          <a:r>
            <a:rPr lang="en-US" altLang="en-US" b="1" dirty="0">
              <a:latin typeface="Aptos" panose="020B0004020202020204" pitchFamily="34" charset="0"/>
              <a:ea typeface="Times New Roman" panose="02020603050405020304" pitchFamily="18" charset="0"/>
            </a:rPr>
            <a:t> workflows </a:t>
          </a:r>
          <a:r>
            <a:rPr lang="en-US" altLang="en-US" dirty="0">
              <a:latin typeface="Aptos" panose="020B0004020202020204" pitchFamily="34" charset="0"/>
              <a:ea typeface="Times New Roman" panose="02020603050405020304" pitchFamily="18" charset="0"/>
            </a:rPr>
            <a:t>bridging local </a:t>
          </a:r>
          <a:r>
            <a:rPr lang="en-US" altLang="en-US" b="1" dirty="0">
              <a:latin typeface="Aptos" panose="020B0004020202020204" pitchFamily="34" charset="0"/>
              <a:ea typeface="Times New Roman" panose="02020603050405020304" pitchFamily="18" charset="0"/>
            </a:rPr>
            <a:t>observatories</a:t>
          </a:r>
          <a:r>
            <a:rPr lang="en-US" altLang="en-US" dirty="0">
              <a:latin typeface="Aptos" panose="020B0004020202020204" pitchFamily="34" charset="0"/>
              <a:ea typeface="Times New Roman" panose="02020603050405020304" pitchFamily="18" charset="0"/>
            </a:rPr>
            <a:t> and global </a:t>
          </a:r>
          <a:r>
            <a:rPr lang="en-US" altLang="en-US" b="1" dirty="0">
              <a:latin typeface="Aptos" panose="020B0004020202020204" pitchFamily="34" charset="0"/>
              <a:ea typeface="Times New Roman" panose="02020603050405020304" pitchFamily="18" charset="0"/>
            </a:rPr>
            <a:t>databases</a:t>
          </a:r>
          <a:endParaRPr lang="en-US" b="1" dirty="0"/>
        </a:p>
      </dgm:t>
    </dgm:pt>
    <dgm:pt modelId="{EF187F00-A79D-46A8-83FD-195D8AF1CD24}" type="parTrans" cxnId="{F29F637D-4A95-4B54-8910-23F62A6876C9}">
      <dgm:prSet/>
      <dgm:spPr/>
      <dgm:t>
        <a:bodyPr/>
        <a:lstStyle/>
        <a:p>
          <a:endParaRPr lang="en-US"/>
        </a:p>
      </dgm:t>
    </dgm:pt>
    <dgm:pt modelId="{203D9C49-8DE0-4196-8B18-0FC317CE9DEA}" type="sibTrans" cxnId="{F29F637D-4A95-4B54-8910-23F62A6876C9}">
      <dgm:prSet/>
      <dgm:spPr/>
      <dgm:t>
        <a:bodyPr/>
        <a:lstStyle/>
        <a:p>
          <a:endParaRPr lang="en-US"/>
        </a:p>
      </dgm:t>
    </dgm:pt>
    <dgm:pt modelId="{E009A983-453E-4919-84B7-E202C2E75869}">
      <dgm:prSet phldrT="[Text]" phldr="0"/>
      <dgm:spPr/>
      <dgm:t>
        <a:bodyPr/>
        <a:lstStyle/>
        <a:p>
          <a:endParaRPr lang="nl-BE" dirty="0"/>
        </a:p>
      </dgm:t>
    </dgm:pt>
    <dgm:pt modelId="{2875A4C7-7C4F-423F-B506-EFC3DC76F270}" type="parTrans" cxnId="{AA60EAC1-D51A-4833-98AF-87835D27D988}">
      <dgm:prSet/>
      <dgm:spPr/>
      <dgm:t>
        <a:bodyPr/>
        <a:lstStyle/>
        <a:p>
          <a:endParaRPr lang="en-US"/>
        </a:p>
      </dgm:t>
    </dgm:pt>
    <dgm:pt modelId="{C02389BF-64E7-4EF6-9004-23B3D76F40E8}" type="sibTrans" cxnId="{AA60EAC1-D51A-4833-98AF-87835D27D988}">
      <dgm:prSet/>
      <dgm:spPr/>
      <dgm:t>
        <a:bodyPr/>
        <a:lstStyle/>
        <a:p>
          <a:endParaRPr lang="en-US"/>
        </a:p>
      </dgm:t>
    </dgm:pt>
    <dgm:pt modelId="{7BA66E56-3A73-4E9B-A0FB-94587D372DF1}" type="pres">
      <dgm:prSet presAssocID="{0296860B-A702-403B-A415-BD53BF7807C1}" presName="Name0" presStyleCnt="0">
        <dgm:presLayoutVars>
          <dgm:dir/>
          <dgm:animLvl val="lvl"/>
          <dgm:resizeHandles val="exact"/>
        </dgm:presLayoutVars>
      </dgm:prSet>
      <dgm:spPr/>
    </dgm:pt>
    <dgm:pt modelId="{DEBB9620-78CC-4995-AD7E-CD06D43BFD42}" type="pres">
      <dgm:prSet presAssocID="{0296860B-A702-403B-A415-BD53BF7807C1}" presName="tSp" presStyleCnt="0"/>
      <dgm:spPr/>
    </dgm:pt>
    <dgm:pt modelId="{ED3D8F98-708B-4B13-BCAD-64C9211B20AB}" type="pres">
      <dgm:prSet presAssocID="{0296860B-A702-403B-A415-BD53BF7807C1}" presName="bSp" presStyleCnt="0"/>
      <dgm:spPr/>
    </dgm:pt>
    <dgm:pt modelId="{552C2416-187F-4552-BF7F-CD7C983EDD54}" type="pres">
      <dgm:prSet presAssocID="{0296860B-A702-403B-A415-BD53BF7807C1}" presName="process" presStyleCnt="0"/>
      <dgm:spPr/>
    </dgm:pt>
    <dgm:pt modelId="{C95F3254-1578-4560-BB6C-DC47B9402A48}" type="pres">
      <dgm:prSet presAssocID="{423443D4-D914-4DF6-AB1C-1547CC908AF4}" presName="composite1" presStyleCnt="0"/>
      <dgm:spPr/>
    </dgm:pt>
    <dgm:pt modelId="{BADFEF56-0FAB-4BCD-8779-232C6A0B8A54}" type="pres">
      <dgm:prSet presAssocID="{423443D4-D914-4DF6-AB1C-1547CC908AF4}" presName="dummyNode1" presStyleLbl="node1" presStyleIdx="0" presStyleCnt="4"/>
      <dgm:spPr/>
    </dgm:pt>
    <dgm:pt modelId="{176B72E3-86C6-4C0C-BCF1-5D03FA9D59B1}" type="pres">
      <dgm:prSet presAssocID="{423443D4-D914-4DF6-AB1C-1547CC908AF4}" presName="childNode1" presStyleLbl="bgAcc1" presStyleIdx="0" presStyleCnt="4">
        <dgm:presLayoutVars>
          <dgm:bulletEnabled val="1"/>
        </dgm:presLayoutVars>
      </dgm:prSet>
      <dgm:spPr/>
    </dgm:pt>
    <dgm:pt modelId="{93A6CFCE-FEDE-41F5-9524-9EDFC92231B5}" type="pres">
      <dgm:prSet presAssocID="{423443D4-D914-4DF6-AB1C-1547CC908AF4}" presName="childNode1tx" presStyleLbl="bgAcc1" presStyleIdx="0" presStyleCnt="4">
        <dgm:presLayoutVars>
          <dgm:bulletEnabled val="1"/>
        </dgm:presLayoutVars>
      </dgm:prSet>
      <dgm:spPr/>
    </dgm:pt>
    <dgm:pt modelId="{BBF4A387-EDE2-450F-A014-0CF41D7FCB12}" type="pres">
      <dgm:prSet presAssocID="{423443D4-D914-4DF6-AB1C-1547CC908AF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B75376A5-84DE-4EC7-879A-FD7DCD9826D7}" type="pres">
      <dgm:prSet presAssocID="{423443D4-D914-4DF6-AB1C-1547CC908AF4}" presName="connSite1" presStyleCnt="0"/>
      <dgm:spPr/>
    </dgm:pt>
    <dgm:pt modelId="{86EE54B2-1F37-4C05-9DF0-8DE106490B6D}" type="pres">
      <dgm:prSet presAssocID="{0EB84561-64C5-4DBE-A854-1777D3439CED}" presName="Name9" presStyleLbl="sibTrans2D1" presStyleIdx="0" presStyleCnt="3"/>
      <dgm:spPr/>
    </dgm:pt>
    <dgm:pt modelId="{B743DA63-81C0-4D86-84CE-7D8268C676E8}" type="pres">
      <dgm:prSet presAssocID="{6D9465A9-3B1A-471C-A3EE-BFFAD9F58531}" presName="composite2" presStyleCnt="0"/>
      <dgm:spPr/>
    </dgm:pt>
    <dgm:pt modelId="{2F82A0B4-6B7F-40DE-B0FD-A97385E2940A}" type="pres">
      <dgm:prSet presAssocID="{6D9465A9-3B1A-471C-A3EE-BFFAD9F58531}" presName="dummyNode2" presStyleLbl="node1" presStyleIdx="0" presStyleCnt="4"/>
      <dgm:spPr/>
    </dgm:pt>
    <dgm:pt modelId="{4744A1CE-12F9-444F-83AD-E08018E6311D}" type="pres">
      <dgm:prSet presAssocID="{6D9465A9-3B1A-471C-A3EE-BFFAD9F58531}" presName="childNode2" presStyleLbl="bgAcc1" presStyleIdx="1" presStyleCnt="4">
        <dgm:presLayoutVars>
          <dgm:bulletEnabled val="1"/>
        </dgm:presLayoutVars>
      </dgm:prSet>
      <dgm:spPr/>
    </dgm:pt>
    <dgm:pt modelId="{34C35CE3-5CEC-44FC-9158-D2C7DFFD5FEF}" type="pres">
      <dgm:prSet presAssocID="{6D9465A9-3B1A-471C-A3EE-BFFAD9F58531}" presName="childNode2tx" presStyleLbl="bgAcc1" presStyleIdx="1" presStyleCnt="4">
        <dgm:presLayoutVars>
          <dgm:bulletEnabled val="1"/>
        </dgm:presLayoutVars>
      </dgm:prSet>
      <dgm:spPr/>
    </dgm:pt>
    <dgm:pt modelId="{28BA0D29-5707-4A1D-84C1-0E2D7581A132}" type="pres">
      <dgm:prSet presAssocID="{6D9465A9-3B1A-471C-A3EE-BFFAD9F58531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431A784-CDF3-488D-8CDC-4D045B3256A8}" type="pres">
      <dgm:prSet presAssocID="{6D9465A9-3B1A-471C-A3EE-BFFAD9F58531}" presName="connSite2" presStyleCnt="0"/>
      <dgm:spPr/>
    </dgm:pt>
    <dgm:pt modelId="{F7356C16-6CF1-4B0A-8CBF-BD6584340CD5}" type="pres">
      <dgm:prSet presAssocID="{C41E1763-E525-42A6-94C1-A2ED6EC19801}" presName="Name18" presStyleLbl="sibTrans2D1" presStyleIdx="1" presStyleCnt="3"/>
      <dgm:spPr/>
    </dgm:pt>
    <dgm:pt modelId="{D063DB5E-8E43-4817-AE82-64E8BE9174AB}" type="pres">
      <dgm:prSet presAssocID="{C387F117-EDB3-41D6-9B0E-96C37D0E39AB}" presName="composite1" presStyleCnt="0"/>
      <dgm:spPr/>
    </dgm:pt>
    <dgm:pt modelId="{0EECF10F-B768-4790-80DF-4A379D78EE3D}" type="pres">
      <dgm:prSet presAssocID="{C387F117-EDB3-41D6-9B0E-96C37D0E39AB}" presName="dummyNode1" presStyleLbl="node1" presStyleIdx="1" presStyleCnt="4"/>
      <dgm:spPr/>
    </dgm:pt>
    <dgm:pt modelId="{1766FB6E-876B-4C53-B9EA-CC1CFDF79988}" type="pres">
      <dgm:prSet presAssocID="{C387F117-EDB3-41D6-9B0E-96C37D0E39AB}" presName="childNode1" presStyleLbl="bgAcc1" presStyleIdx="2" presStyleCnt="4">
        <dgm:presLayoutVars>
          <dgm:bulletEnabled val="1"/>
        </dgm:presLayoutVars>
      </dgm:prSet>
      <dgm:spPr/>
    </dgm:pt>
    <dgm:pt modelId="{7C0590F6-246D-494B-A049-0F29B5BC6D19}" type="pres">
      <dgm:prSet presAssocID="{C387F117-EDB3-41D6-9B0E-96C37D0E39AB}" presName="childNode1tx" presStyleLbl="bgAcc1" presStyleIdx="2" presStyleCnt="4">
        <dgm:presLayoutVars>
          <dgm:bulletEnabled val="1"/>
        </dgm:presLayoutVars>
      </dgm:prSet>
      <dgm:spPr/>
    </dgm:pt>
    <dgm:pt modelId="{53FC2085-32C7-4BB5-A443-EDF33B3C4A85}" type="pres">
      <dgm:prSet presAssocID="{C387F117-EDB3-41D6-9B0E-96C37D0E39A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D9048D79-0D77-46F7-B95A-152AC2FB2026}" type="pres">
      <dgm:prSet presAssocID="{C387F117-EDB3-41D6-9B0E-96C37D0E39AB}" presName="connSite1" presStyleCnt="0"/>
      <dgm:spPr/>
    </dgm:pt>
    <dgm:pt modelId="{97AF80B7-D8CA-4F84-B818-3AFCB3213192}" type="pres">
      <dgm:prSet presAssocID="{AC013FAE-EC2B-445B-B411-DA2B3F69CD39}" presName="Name9" presStyleLbl="sibTrans2D1" presStyleIdx="2" presStyleCnt="3"/>
      <dgm:spPr/>
    </dgm:pt>
    <dgm:pt modelId="{00440CBC-9B43-45DA-B9BA-CF72A7255C4F}" type="pres">
      <dgm:prSet presAssocID="{70B34C2C-EC78-4722-8998-55C118F1D2E3}" presName="composite2" presStyleCnt="0"/>
      <dgm:spPr/>
    </dgm:pt>
    <dgm:pt modelId="{EB23B793-887A-4724-9369-DCB729267888}" type="pres">
      <dgm:prSet presAssocID="{70B34C2C-EC78-4722-8998-55C118F1D2E3}" presName="dummyNode2" presStyleLbl="node1" presStyleIdx="2" presStyleCnt="4"/>
      <dgm:spPr/>
    </dgm:pt>
    <dgm:pt modelId="{1C768515-12E9-4A58-8D08-B492B2F873BE}" type="pres">
      <dgm:prSet presAssocID="{70B34C2C-EC78-4722-8998-55C118F1D2E3}" presName="childNode2" presStyleLbl="bgAcc1" presStyleIdx="3" presStyleCnt="4">
        <dgm:presLayoutVars>
          <dgm:bulletEnabled val="1"/>
        </dgm:presLayoutVars>
      </dgm:prSet>
      <dgm:spPr/>
    </dgm:pt>
    <dgm:pt modelId="{B283A1BC-04D5-466C-A724-8D004817D29E}" type="pres">
      <dgm:prSet presAssocID="{70B34C2C-EC78-4722-8998-55C118F1D2E3}" presName="childNode2tx" presStyleLbl="bgAcc1" presStyleIdx="3" presStyleCnt="4">
        <dgm:presLayoutVars>
          <dgm:bulletEnabled val="1"/>
        </dgm:presLayoutVars>
      </dgm:prSet>
      <dgm:spPr/>
    </dgm:pt>
    <dgm:pt modelId="{6092842A-566A-4764-A42E-4BDA896C334C}" type="pres">
      <dgm:prSet presAssocID="{70B34C2C-EC78-4722-8998-55C118F1D2E3}" presName="parentNode2" presStyleLbl="node1" presStyleIdx="3" presStyleCnt="4" custScaleY="163815">
        <dgm:presLayoutVars>
          <dgm:chMax val="0"/>
          <dgm:bulletEnabled val="1"/>
        </dgm:presLayoutVars>
      </dgm:prSet>
      <dgm:spPr/>
    </dgm:pt>
    <dgm:pt modelId="{F6F14680-C2B3-4DFC-9036-4EBF0DF3AA42}" type="pres">
      <dgm:prSet presAssocID="{70B34C2C-EC78-4722-8998-55C118F1D2E3}" presName="connSite2" presStyleCnt="0"/>
      <dgm:spPr/>
    </dgm:pt>
  </dgm:ptLst>
  <dgm:cxnLst>
    <dgm:cxn modelId="{CEBAED10-52D5-4E83-84BA-A3DFF8CD5294}" type="presOf" srcId="{2345311A-A4D3-48A2-BEF7-4A803CB077A7}" destId="{34C35CE3-5CEC-44FC-9158-D2C7DFFD5FEF}" srcOrd="1" destOrd="3" presId="urn:microsoft.com/office/officeart/2005/8/layout/hProcess4"/>
    <dgm:cxn modelId="{88088014-C74F-4254-BCAD-61D08494B9D3}" type="presOf" srcId="{B00A732A-927B-4271-85C4-8D7E7834A7A6}" destId="{B283A1BC-04D5-466C-A724-8D004817D29E}" srcOrd="1" destOrd="0" presId="urn:microsoft.com/office/officeart/2005/8/layout/hProcess4"/>
    <dgm:cxn modelId="{9DA06315-C744-42C3-B995-E1178F901D3D}" type="presOf" srcId="{06C6FD04-3564-445F-8E11-AEC9F7423AC7}" destId="{1C768515-12E9-4A58-8D08-B492B2F873BE}" srcOrd="0" destOrd="1" presId="urn:microsoft.com/office/officeart/2005/8/layout/hProcess4"/>
    <dgm:cxn modelId="{A17DDD17-68C8-4643-80E5-21D5DFA3BE64}" srcId="{0296860B-A702-403B-A415-BD53BF7807C1}" destId="{70B34C2C-EC78-4722-8998-55C118F1D2E3}" srcOrd="3" destOrd="0" parTransId="{CD3C5170-092D-432C-9DD9-1929CFCFF60E}" sibTransId="{816B68EC-2257-41BB-8196-96984D1FB05B}"/>
    <dgm:cxn modelId="{B61CCA1D-D81E-4E31-9A14-2407033DE90A}" srcId="{0296860B-A702-403B-A415-BD53BF7807C1}" destId="{423443D4-D914-4DF6-AB1C-1547CC908AF4}" srcOrd="0" destOrd="0" parTransId="{165E85B6-E8F1-441D-A56E-CB1F03F61879}" sibTransId="{0EB84561-64C5-4DBE-A854-1777D3439CED}"/>
    <dgm:cxn modelId="{2292FA1F-62FA-4391-9B36-9A1AC38F5468}" type="presOf" srcId="{B00A732A-927B-4271-85C4-8D7E7834A7A6}" destId="{1C768515-12E9-4A58-8D08-B492B2F873BE}" srcOrd="0" destOrd="0" presId="urn:microsoft.com/office/officeart/2005/8/layout/hProcess4"/>
    <dgm:cxn modelId="{B3600E22-E8E7-4602-B71B-801031D5BBF7}" type="presOf" srcId="{98D7EC21-A3A8-4DFF-96E1-A2FCDD0B48F2}" destId="{93A6CFCE-FEDE-41F5-9524-9EDFC92231B5}" srcOrd="1" destOrd="1" presId="urn:microsoft.com/office/officeart/2005/8/layout/hProcess4"/>
    <dgm:cxn modelId="{54443222-4EF5-43A7-9CA6-2688125AE5C8}" type="presOf" srcId="{F34C4936-47C1-4C75-B205-88E1CF4A4AF7}" destId="{34C35CE3-5CEC-44FC-9158-D2C7DFFD5FEF}" srcOrd="1" destOrd="0" presId="urn:microsoft.com/office/officeart/2005/8/layout/hProcess4"/>
    <dgm:cxn modelId="{B8A37724-5129-4EB0-801A-1B334C3251A4}" type="presOf" srcId="{C41E1763-E525-42A6-94C1-A2ED6EC19801}" destId="{F7356C16-6CF1-4B0A-8CBF-BD6584340CD5}" srcOrd="0" destOrd="0" presId="urn:microsoft.com/office/officeart/2005/8/layout/hProcess4"/>
    <dgm:cxn modelId="{912D6225-E5A5-493E-8013-86E9679E56BE}" type="presOf" srcId="{16052562-32D3-40E4-A571-FB164DA05C5F}" destId="{34C35CE3-5CEC-44FC-9158-D2C7DFFD5FEF}" srcOrd="1" destOrd="1" presId="urn:microsoft.com/office/officeart/2005/8/layout/hProcess4"/>
    <dgm:cxn modelId="{3D6B362F-28D9-4A6B-9145-7763F7977AE6}" type="presOf" srcId="{BF497955-CDB3-482A-A4FB-D70C29814E33}" destId="{B283A1BC-04D5-466C-A724-8D004817D29E}" srcOrd="1" destOrd="3" presId="urn:microsoft.com/office/officeart/2005/8/layout/hProcess4"/>
    <dgm:cxn modelId="{FED51232-7DFC-4993-B2B7-32C89DB9BCFF}" srcId="{6D9465A9-3B1A-471C-A3EE-BFFAD9F58531}" destId="{F34C4936-47C1-4C75-B205-88E1CF4A4AF7}" srcOrd="0" destOrd="0" parTransId="{6A318E6C-C389-434D-BA5C-ECCDB8C5687E}" sibTransId="{B1F9C061-D105-4AC5-BB2C-27FA0B12D5D1}"/>
    <dgm:cxn modelId="{C3E44D37-F3D6-4800-8270-E5743624F1D0}" srcId="{6D9465A9-3B1A-471C-A3EE-BFFAD9F58531}" destId="{2345311A-A4D3-48A2-BEF7-4A803CB077A7}" srcOrd="3" destOrd="0" parTransId="{E29BBE43-366E-4FE4-A584-87265D3E5476}" sibTransId="{0A5E18D4-5448-480A-AA0F-CC83D966D488}"/>
    <dgm:cxn modelId="{51CDF438-4AA1-4155-81E0-14AD2C8A5A12}" srcId="{70B34C2C-EC78-4722-8998-55C118F1D2E3}" destId="{B00A732A-927B-4271-85C4-8D7E7834A7A6}" srcOrd="0" destOrd="0" parTransId="{78AB7724-F4F3-49B1-8681-5E3DEC943F79}" sibTransId="{50B4ACAE-6A0C-4449-B6A9-56555C41CE67}"/>
    <dgm:cxn modelId="{03183F39-046E-4118-BFFE-ACE6F91EF8C9}" type="presOf" srcId="{B8FB1F0D-4940-49F9-B803-36797BBE18EE}" destId="{93A6CFCE-FEDE-41F5-9524-9EDFC92231B5}" srcOrd="1" destOrd="3" presId="urn:microsoft.com/office/officeart/2005/8/layout/hProcess4"/>
    <dgm:cxn modelId="{5E886D39-D668-4EF6-91A9-D5CFA7357A49}" type="presOf" srcId="{98D7EC21-A3A8-4DFF-96E1-A2FCDD0B48F2}" destId="{176B72E3-86C6-4C0C-BCF1-5D03FA9D59B1}" srcOrd="0" destOrd="1" presId="urn:microsoft.com/office/officeart/2005/8/layout/hProcess4"/>
    <dgm:cxn modelId="{45A7843D-A808-4C70-B825-E7F85F55BE2A}" type="presOf" srcId="{B060FE96-2AFF-4DBF-BFDB-8376E8F83167}" destId="{176B72E3-86C6-4C0C-BCF1-5D03FA9D59B1}" srcOrd="0" destOrd="2" presId="urn:microsoft.com/office/officeart/2005/8/layout/hProcess4"/>
    <dgm:cxn modelId="{18750C40-86D2-4270-8135-4691BC2CE43D}" srcId="{70B34C2C-EC78-4722-8998-55C118F1D2E3}" destId="{488F2CE6-1258-4099-824B-CCAD97F440E8}" srcOrd="2" destOrd="0" parTransId="{A59DF365-341D-4E66-895E-33F5A9208BD5}" sibTransId="{CFEC7EE4-0075-44CE-8D91-58886FDC6736}"/>
    <dgm:cxn modelId="{DEFDCD5B-40E9-4B93-A123-CBE5A50156E0}" type="presOf" srcId="{C387F117-EDB3-41D6-9B0E-96C37D0E39AB}" destId="{53FC2085-32C7-4BB5-A443-EDF33B3C4A85}" srcOrd="0" destOrd="0" presId="urn:microsoft.com/office/officeart/2005/8/layout/hProcess4"/>
    <dgm:cxn modelId="{7AF9BF42-2F3B-4D68-9F59-A914EC8C3372}" type="presOf" srcId="{E009A983-453E-4919-84B7-E202C2E75869}" destId="{34C35CE3-5CEC-44FC-9158-D2C7DFFD5FEF}" srcOrd="1" destOrd="4" presId="urn:microsoft.com/office/officeart/2005/8/layout/hProcess4"/>
    <dgm:cxn modelId="{27110043-46BE-4B1C-A871-BA4EF7B20976}" type="presOf" srcId="{E009A983-453E-4919-84B7-E202C2E75869}" destId="{4744A1CE-12F9-444F-83AD-E08018E6311D}" srcOrd="0" destOrd="4" presId="urn:microsoft.com/office/officeart/2005/8/layout/hProcess4"/>
    <dgm:cxn modelId="{9F7FFF44-1563-491E-BDB7-DFA8A61AC7D8}" srcId="{423443D4-D914-4DF6-AB1C-1547CC908AF4}" destId="{B060FE96-2AFF-4DBF-BFDB-8376E8F83167}" srcOrd="2" destOrd="0" parTransId="{D640C82E-B867-4038-BDEB-1CE10EE59379}" sibTransId="{C111B6FF-1084-45F6-A058-CA9A54F2ACD7}"/>
    <dgm:cxn modelId="{6B671865-7D90-4949-9115-EC5379E34D24}" srcId="{423443D4-D914-4DF6-AB1C-1547CC908AF4}" destId="{98D7EC21-A3A8-4DFF-96E1-A2FCDD0B48F2}" srcOrd="1" destOrd="0" parTransId="{7DD211D1-D3C0-482A-BFDB-E238CC74D7C0}" sibTransId="{1CC1A3A1-94B9-41FE-95A0-B7F1CBF2B4E3}"/>
    <dgm:cxn modelId="{37F2CB67-2764-473A-BB3A-C5E38794A203}" type="presOf" srcId="{19DB9BF2-2C65-435B-A5FA-02B7AFE6BE6D}" destId="{1766FB6E-876B-4C53-B9EA-CC1CFDF79988}" srcOrd="0" destOrd="1" presId="urn:microsoft.com/office/officeart/2005/8/layout/hProcess4"/>
    <dgm:cxn modelId="{69B09748-22FD-43E0-87E6-9CBD82EF024E}" srcId="{0296860B-A702-403B-A415-BD53BF7807C1}" destId="{C387F117-EDB3-41D6-9B0E-96C37D0E39AB}" srcOrd="2" destOrd="0" parTransId="{B9BAA42B-5565-48F1-A05C-CA916D46CAD7}" sibTransId="{AC013FAE-EC2B-445B-B411-DA2B3F69CD39}"/>
    <dgm:cxn modelId="{80C70249-3ACC-4005-9E4D-198AD23B8B4E}" type="presOf" srcId="{488F2CE6-1258-4099-824B-CCAD97F440E8}" destId="{1C768515-12E9-4A58-8D08-B492B2F873BE}" srcOrd="0" destOrd="2" presId="urn:microsoft.com/office/officeart/2005/8/layout/hProcess4"/>
    <dgm:cxn modelId="{9FF2744C-A389-47E2-A350-BECF97A918DF}" type="presOf" srcId="{4593CC69-948C-47D5-9089-7DD840B2DCC5}" destId="{B283A1BC-04D5-466C-A724-8D004817D29E}" srcOrd="1" destOrd="4" presId="urn:microsoft.com/office/officeart/2005/8/layout/hProcess4"/>
    <dgm:cxn modelId="{727DF56C-1759-4B6F-BB00-2DC74C1F28A3}" type="presOf" srcId="{14B26EE3-E763-4B52-86FE-E70476858F8B}" destId="{34C35CE3-5CEC-44FC-9158-D2C7DFFD5FEF}" srcOrd="1" destOrd="2" presId="urn:microsoft.com/office/officeart/2005/8/layout/hProcess4"/>
    <dgm:cxn modelId="{E4D2BB4D-350A-4A72-8835-7B3B030B787F}" srcId="{70B34C2C-EC78-4722-8998-55C118F1D2E3}" destId="{BF497955-CDB3-482A-A4FB-D70C29814E33}" srcOrd="3" destOrd="0" parTransId="{65E90745-D55B-494E-B27D-D085607F7CA6}" sibTransId="{38CE36BB-B80D-459D-959F-688892214040}"/>
    <dgm:cxn modelId="{2ED1FC4D-1958-419D-B7FE-B1EF7B75E6DB}" srcId="{70B34C2C-EC78-4722-8998-55C118F1D2E3}" destId="{06C6FD04-3564-445F-8E11-AEC9F7423AC7}" srcOrd="1" destOrd="0" parTransId="{F9327747-C7B8-41E0-B0BE-6402CB58F5B4}" sibTransId="{337834FB-DB78-4AF1-A098-CCDA6D7D1B74}"/>
    <dgm:cxn modelId="{766F954E-FC8C-497F-935B-44EEA59CDC6B}" type="presOf" srcId="{C9430870-8B44-4082-9E01-698205B7227F}" destId="{7C0590F6-246D-494B-A049-0F29B5BC6D19}" srcOrd="1" destOrd="0" presId="urn:microsoft.com/office/officeart/2005/8/layout/hProcess4"/>
    <dgm:cxn modelId="{E8F8966F-DFE6-496F-9C9C-6FC68A70D49E}" type="presOf" srcId="{70B34C2C-EC78-4722-8998-55C118F1D2E3}" destId="{6092842A-566A-4764-A42E-4BDA896C334C}" srcOrd="0" destOrd="0" presId="urn:microsoft.com/office/officeart/2005/8/layout/hProcess4"/>
    <dgm:cxn modelId="{69E81355-FB45-4610-863D-82CCC5F8A912}" srcId="{6D9465A9-3B1A-471C-A3EE-BFFAD9F58531}" destId="{14B26EE3-E763-4B52-86FE-E70476858F8B}" srcOrd="2" destOrd="0" parTransId="{7E4899A5-A498-4DA7-95BA-6784E535F693}" sibTransId="{34F39039-E464-4267-B088-657322D48462}"/>
    <dgm:cxn modelId="{62B81D78-98F2-4794-9666-C11C68837AE1}" type="presOf" srcId="{F34C4936-47C1-4C75-B205-88E1CF4A4AF7}" destId="{4744A1CE-12F9-444F-83AD-E08018E6311D}" srcOrd="0" destOrd="0" presId="urn:microsoft.com/office/officeart/2005/8/layout/hProcess4"/>
    <dgm:cxn modelId="{A34D2859-AA25-443A-91B8-4C044B1ECDB3}" type="presOf" srcId="{06C6FD04-3564-445F-8E11-AEC9F7423AC7}" destId="{B283A1BC-04D5-466C-A724-8D004817D29E}" srcOrd="1" destOrd="1" presId="urn:microsoft.com/office/officeart/2005/8/layout/hProcess4"/>
    <dgm:cxn modelId="{D65A715A-BED0-4ECB-A8D2-6BB15FCB36D9}" type="presOf" srcId="{B8FB1F0D-4940-49F9-B803-36797BBE18EE}" destId="{176B72E3-86C6-4C0C-BCF1-5D03FA9D59B1}" srcOrd="0" destOrd="3" presId="urn:microsoft.com/office/officeart/2005/8/layout/hProcess4"/>
    <dgm:cxn modelId="{F29F637D-4A95-4B54-8910-23F62A6876C9}" srcId="{C387F117-EDB3-41D6-9B0E-96C37D0E39AB}" destId="{19DB9BF2-2C65-435B-A5FA-02B7AFE6BE6D}" srcOrd="1" destOrd="0" parTransId="{EF187F00-A79D-46A8-83FD-195D8AF1CD24}" sibTransId="{203D9C49-8DE0-4196-8B18-0FC317CE9DEA}"/>
    <dgm:cxn modelId="{FA0F4B8F-BD5C-4C5E-90AA-95EAFEDA0E5D}" type="presOf" srcId="{D3B6D153-5127-48FA-B0E3-1C7743AF3A11}" destId="{93A6CFCE-FEDE-41F5-9524-9EDFC92231B5}" srcOrd="1" destOrd="0" presId="urn:microsoft.com/office/officeart/2005/8/layout/hProcess4"/>
    <dgm:cxn modelId="{7D121394-1524-426D-8679-F972DFF50F87}" type="presOf" srcId="{19DB9BF2-2C65-435B-A5FA-02B7AFE6BE6D}" destId="{7C0590F6-246D-494B-A049-0F29B5BC6D19}" srcOrd="1" destOrd="1" presId="urn:microsoft.com/office/officeart/2005/8/layout/hProcess4"/>
    <dgm:cxn modelId="{0EA221A1-AFE9-44FF-BE85-C24F86668B4B}" type="presOf" srcId="{B060FE96-2AFF-4DBF-BFDB-8376E8F83167}" destId="{93A6CFCE-FEDE-41F5-9524-9EDFC92231B5}" srcOrd="1" destOrd="2" presId="urn:microsoft.com/office/officeart/2005/8/layout/hProcess4"/>
    <dgm:cxn modelId="{0D7D28AF-E84D-408D-88CB-F2DAED8BE6E5}" type="presOf" srcId="{488F2CE6-1258-4099-824B-CCAD97F440E8}" destId="{B283A1BC-04D5-466C-A724-8D004817D29E}" srcOrd="1" destOrd="2" presId="urn:microsoft.com/office/officeart/2005/8/layout/hProcess4"/>
    <dgm:cxn modelId="{1AF63CB0-3ACD-4D0A-9C81-82341EC7D664}" srcId="{C387F117-EDB3-41D6-9B0E-96C37D0E39AB}" destId="{C9430870-8B44-4082-9E01-698205B7227F}" srcOrd="0" destOrd="0" parTransId="{EAF16564-D5BD-4107-AB4E-EF554624B7AD}" sibTransId="{3FFC1A72-D41A-455B-86B3-B789F5520106}"/>
    <dgm:cxn modelId="{53B408B7-FF5E-4EFF-83E0-F3ACA1CF1783}" srcId="{6D9465A9-3B1A-471C-A3EE-BFFAD9F58531}" destId="{16052562-32D3-40E4-A571-FB164DA05C5F}" srcOrd="1" destOrd="0" parTransId="{5595636A-F42D-4B84-9493-66D0817BC5C2}" sibTransId="{AFB71ADB-8A81-4893-AB36-1C36F9B6000B}"/>
    <dgm:cxn modelId="{720732BA-8419-4B36-9601-35DA248CFC9C}" type="presOf" srcId="{16052562-32D3-40E4-A571-FB164DA05C5F}" destId="{4744A1CE-12F9-444F-83AD-E08018E6311D}" srcOrd="0" destOrd="1" presId="urn:microsoft.com/office/officeart/2005/8/layout/hProcess4"/>
    <dgm:cxn modelId="{0CADEABC-BBA9-483A-B41A-235E50B84055}" type="presOf" srcId="{0296860B-A702-403B-A415-BD53BF7807C1}" destId="{7BA66E56-3A73-4E9B-A0FB-94587D372DF1}" srcOrd="0" destOrd="0" presId="urn:microsoft.com/office/officeart/2005/8/layout/hProcess4"/>
    <dgm:cxn modelId="{739D03BD-91BF-48E7-89FA-D7EFC92E74F7}" type="presOf" srcId="{BF497955-CDB3-482A-A4FB-D70C29814E33}" destId="{1C768515-12E9-4A58-8D08-B492B2F873BE}" srcOrd="0" destOrd="3" presId="urn:microsoft.com/office/officeart/2005/8/layout/hProcess4"/>
    <dgm:cxn modelId="{F76B24C1-5ED6-4273-8C1D-81E647F343AB}" type="presOf" srcId="{6D9465A9-3B1A-471C-A3EE-BFFAD9F58531}" destId="{28BA0D29-5707-4A1D-84C1-0E2D7581A132}" srcOrd="0" destOrd="0" presId="urn:microsoft.com/office/officeart/2005/8/layout/hProcess4"/>
    <dgm:cxn modelId="{AA60EAC1-D51A-4833-98AF-87835D27D988}" srcId="{6D9465A9-3B1A-471C-A3EE-BFFAD9F58531}" destId="{E009A983-453E-4919-84B7-E202C2E75869}" srcOrd="4" destOrd="0" parTransId="{2875A4C7-7C4F-423F-B506-EFC3DC76F270}" sibTransId="{C02389BF-64E7-4EF6-9004-23B3D76F40E8}"/>
    <dgm:cxn modelId="{18181EC9-822D-463F-AA92-218D2A3B0C05}" type="presOf" srcId="{4593CC69-948C-47D5-9089-7DD840B2DCC5}" destId="{1C768515-12E9-4A58-8D08-B492B2F873BE}" srcOrd="0" destOrd="4" presId="urn:microsoft.com/office/officeart/2005/8/layout/hProcess4"/>
    <dgm:cxn modelId="{3D767DD0-8AEC-429C-ABBF-1F5780EA6011}" type="presOf" srcId="{423443D4-D914-4DF6-AB1C-1547CC908AF4}" destId="{BBF4A387-EDE2-450F-A014-0CF41D7FCB12}" srcOrd="0" destOrd="0" presId="urn:microsoft.com/office/officeart/2005/8/layout/hProcess4"/>
    <dgm:cxn modelId="{B72AC1D0-2977-4B1F-B8C0-E8A56F81B632}" srcId="{0296860B-A702-403B-A415-BD53BF7807C1}" destId="{6D9465A9-3B1A-471C-A3EE-BFFAD9F58531}" srcOrd="1" destOrd="0" parTransId="{820C9F41-D8B0-47A2-A31A-F5D925FD90D9}" sibTransId="{C41E1763-E525-42A6-94C1-A2ED6EC19801}"/>
    <dgm:cxn modelId="{ED319AD7-7A4A-40E0-BD66-163BBA2299A2}" srcId="{423443D4-D914-4DF6-AB1C-1547CC908AF4}" destId="{D3B6D153-5127-48FA-B0E3-1C7743AF3A11}" srcOrd="0" destOrd="0" parTransId="{04EBEB8F-9D90-41F3-A616-F0E7FE455087}" sibTransId="{58828F27-7AE3-4837-9259-1703DCE0AEC4}"/>
    <dgm:cxn modelId="{24864EDB-BA3F-4FFC-BBFD-2DA40ED0EF30}" type="presOf" srcId="{0EB84561-64C5-4DBE-A854-1777D3439CED}" destId="{86EE54B2-1F37-4C05-9DF0-8DE106490B6D}" srcOrd="0" destOrd="0" presId="urn:microsoft.com/office/officeart/2005/8/layout/hProcess4"/>
    <dgm:cxn modelId="{6F8D82DB-99FA-4DD7-B78F-97171D6AF91D}" srcId="{423443D4-D914-4DF6-AB1C-1547CC908AF4}" destId="{B8FB1F0D-4940-49F9-B803-36797BBE18EE}" srcOrd="3" destOrd="0" parTransId="{0C31DFEF-6636-4387-8A3F-104021D1235D}" sibTransId="{C402DD93-D29F-49B9-8408-5FF1C205C3F3}"/>
    <dgm:cxn modelId="{B84EE5DC-903E-4A01-BF84-9120E01C933C}" srcId="{70B34C2C-EC78-4722-8998-55C118F1D2E3}" destId="{4593CC69-948C-47D5-9089-7DD840B2DCC5}" srcOrd="4" destOrd="0" parTransId="{BC2F4757-4FDA-4DB1-8093-7628B498E40B}" sibTransId="{EC4419FF-B794-4056-8A37-0A20749B9E7B}"/>
    <dgm:cxn modelId="{30E213E2-9EFC-423A-808C-54378F1843B5}" type="presOf" srcId="{2345311A-A4D3-48A2-BEF7-4A803CB077A7}" destId="{4744A1CE-12F9-444F-83AD-E08018E6311D}" srcOrd="0" destOrd="3" presId="urn:microsoft.com/office/officeart/2005/8/layout/hProcess4"/>
    <dgm:cxn modelId="{01616FE2-23DA-4D92-9CC8-5827A96B3E65}" type="presOf" srcId="{C9430870-8B44-4082-9E01-698205B7227F}" destId="{1766FB6E-876B-4C53-B9EA-CC1CFDF79988}" srcOrd="0" destOrd="0" presId="urn:microsoft.com/office/officeart/2005/8/layout/hProcess4"/>
    <dgm:cxn modelId="{C2B2E9E4-86F9-4EB2-91D0-01D08C6E9D1B}" type="presOf" srcId="{D3B6D153-5127-48FA-B0E3-1C7743AF3A11}" destId="{176B72E3-86C6-4C0C-BCF1-5D03FA9D59B1}" srcOrd="0" destOrd="0" presId="urn:microsoft.com/office/officeart/2005/8/layout/hProcess4"/>
    <dgm:cxn modelId="{13C8D1F1-FC07-4E6F-9B8A-F659AC72A609}" type="presOf" srcId="{14B26EE3-E763-4B52-86FE-E70476858F8B}" destId="{4744A1CE-12F9-444F-83AD-E08018E6311D}" srcOrd="0" destOrd="2" presId="urn:microsoft.com/office/officeart/2005/8/layout/hProcess4"/>
    <dgm:cxn modelId="{958127FC-A76C-4B87-882F-0916A54014FC}" type="presOf" srcId="{AC013FAE-EC2B-445B-B411-DA2B3F69CD39}" destId="{97AF80B7-D8CA-4F84-B818-3AFCB3213192}" srcOrd="0" destOrd="0" presId="urn:microsoft.com/office/officeart/2005/8/layout/hProcess4"/>
    <dgm:cxn modelId="{B5FE9E65-EA3B-435C-90A8-01332FE75F40}" type="presParOf" srcId="{7BA66E56-3A73-4E9B-A0FB-94587D372DF1}" destId="{DEBB9620-78CC-4995-AD7E-CD06D43BFD42}" srcOrd="0" destOrd="0" presId="urn:microsoft.com/office/officeart/2005/8/layout/hProcess4"/>
    <dgm:cxn modelId="{B1143E56-CDEA-464B-A311-7E23984BF8E8}" type="presParOf" srcId="{7BA66E56-3A73-4E9B-A0FB-94587D372DF1}" destId="{ED3D8F98-708B-4B13-BCAD-64C9211B20AB}" srcOrd="1" destOrd="0" presId="urn:microsoft.com/office/officeart/2005/8/layout/hProcess4"/>
    <dgm:cxn modelId="{563DDC08-0F5A-4B67-9E58-C156F0953A6C}" type="presParOf" srcId="{7BA66E56-3A73-4E9B-A0FB-94587D372DF1}" destId="{552C2416-187F-4552-BF7F-CD7C983EDD54}" srcOrd="2" destOrd="0" presId="urn:microsoft.com/office/officeart/2005/8/layout/hProcess4"/>
    <dgm:cxn modelId="{0F880671-E525-4F9A-A7CD-16BDDFCE9278}" type="presParOf" srcId="{552C2416-187F-4552-BF7F-CD7C983EDD54}" destId="{C95F3254-1578-4560-BB6C-DC47B9402A48}" srcOrd="0" destOrd="0" presId="urn:microsoft.com/office/officeart/2005/8/layout/hProcess4"/>
    <dgm:cxn modelId="{CC354C29-B278-44A7-844B-6A995862C9FA}" type="presParOf" srcId="{C95F3254-1578-4560-BB6C-DC47B9402A48}" destId="{BADFEF56-0FAB-4BCD-8779-232C6A0B8A54}" srcOrd="0" destOrd="0" presId="urn:microsoft.com/office/officeart/2005/8/layout/hProcess4"/>
    <dgm:cxn modelId="{70D4E7FB-6845-4FCE-B737-FB9B9A34E43D}" type="presParOf" srcId="{C95F3254-1578-4560-BB6C-DC47B9402A48}" destId="{176B72E3-86C6-4C0C-BCF1-5D03FA9D59B1}" srcOrd="1" destOrd="0" presId="urn:microsoft.com/office/officeart/2005/8/layout/hProcess4"/>
    <dgm:cxn modelId="{EA016DA0-A1EF-4991-A1B5-2BB35E981091}" type="presParOf" srcId="{C95F3254-1578-4560-BB6C-DC47B9402A48}" destId="{93A6CFCE-FEDE-41F5-9524-9EDFC92231B5}" srcOrd="2" destOrd="0" presId="urn:microsoft.com/office/officeart/2005/8/layout/hProcess4"/>
    <dgm:cxn modelId="{DB17D7C9-CE5D-42EE-9C8C-074909677078}" type="presParOf" srcId="{C95F3254-1578-4560-BB6C-DC47B9402A48}" destId="{BBF4A387-EDE2-450F-A014-0CF41D7FCB12}" srcOrd="3" destOrd="0" presId="urn:microsoft.com/office/officeart/2005/8/layout/hProcess4"/>
    <dgm:cxn modelId="{C64CEA84-A539-4649-AD2B-E739FF58CFF1}" type="presParOf" srcId="{C95F3254-1578-4560-BB6C-DC47B9402A48}" destId="{B75376A5-84DE-4EC7-879A-FD7DCD9826D7}" srcOrd="4" destOrd="0" presId="urn:microsoft.com/office/officeart/2005/8/layout/hProcess4"/>
    <dgm:cxn modelId="{4794329B-96F7-4C37-8BC9-E59AD47D8235}" type="presParOf" srcId="{552C2416-187F-4552-BF7F-CD7C983EDD54}" destId="{86EE54B2-1F37-4C05-9DF0-8DE106490B6D}" srcOrd="1" destOrd="0" presId="urn:microsoft.com/office/officeart/2005/8/layout/hProcess4"/>
    <dgm:cxn modelId="{E77EAC05-44A4-48B3-A75A-08BDC39A132C}" type="presParOf" srcId="{552C2416-187F-4552-BF7F-CD7C983EDD54}" destId="{B743DA63-81C0-4D86-84CE-7D8268C676E8}" srcOrd="2" destOrd="0" presId="urn:microsoft.com/office/officeart/2005/8/layout/hProcess4"/>
    <dgm:cxn modelId="{5B473BAA-2823-4B91-93A4-7B9FE3253745}" type="presParOf" srcId="{B743DA63-81C0-4D86-84CE-7D8268C676E8}" destId="{2F82A0B4-6B7F-40DE-B0FD-A97385E2940A}" srcOrd="0" destOrd="0" presId="urn:microsoft.com/office/officeart/2005/8/layout/hProcess4"/>
    <dgm:cxn modelId="{B13E6467-F013-4FF2-B261-7793D9DE00F7}" type="presParOf" srcId="{B743DA63-81C0-4D86-84CE-7D8268C676E8}" destId="{4744A1CE-12F9-444F-83AD-E08018E6311D}" srcOrd="1" destOrd="0" presId="urn:microsoft.com/office/officeart/2005/8/layout/hProcess4"/>
    <dgm:cxn modelId="{8CCE7853-2218-4AB4-ACB2-1F5359F91C4D}" type="presParOf" srcId="{B743DA63-81C0-4D86-84CE-7D8268C676E8}" destId="{34C35CE3-5CEC-44FC-9158-D2C7DFFD5FEF}" srcOrd="2" destOrd="0" presId="urn:microsoft.com/office/officeart/2005/8/layout/hProcess4"/>
    <dgm:cxn modelId="{0B810555-BC07-43FF-9CB1-DC16ECCA1E37}" type="presParOf" srcId="{B743DA63-81C0-4D86-84CE-7D8268C676E8}" destId="{28BA0D29-5707-4A1D-84C1-0E2D7581A132}" srcOrd="3" destOrd="0" presId="urn:microsoft.com/office/officeart/2005/8/layout/hProcess4"/>
    <dgm:cxn modelId="{42C8368F-6CBA-44D7-873E-3C67C3CBEAFE}" type="presParOf" srcId="{B743DA63-81C0-4D86-84CE-7D8268C676E8}" destId="{6431A784-CDF3-488D-8CDC-4D045B3256A8}" srcOrd="4" destOrd="0" presId="urn:microsoft.com/office/officeart/2005/8/layout/hProcess4"/>
    <dgm:cxn modelId="{80DD7C1F-5777-4F9A-B687-05F857763483}" type="presParOf" srcId="{552C2416-187F-4552-BF7F-CD7C983EDD54}" destId="{F7356C16-6CF1-4B0A-8CBF-BD6584340CD5}" srcOrd="3" destOrd="0" presId="urn:microsoft.com/office/officeart/2005/8/layout/hProcess4"/>
    <dgm:cxn modelId="{B82703E9-DC6B-46CD-AA19-0FEFC445A7DB}" type="presParOf" srcId="{552C2416-187F-4552-BF7F-CD7C983EDD54}" destId="{D063DB5E-8E43-4817-AE82-64E8BE9174AB}" srcOrd="4" destOrd="0" presId="urn:microsoft.com/office/officeart/2005/8/layout/hProcess4"/>
    <dgm:cxn modelId="{283AF403-0C97-4AAF-BBD2-83DCE5BC9B92}" type="presParOf" srcId="{D063DB5E-8E43-4817-AE82-64E8BE9174AB}" destId="{0EECF10F-B768-4790-80DF-4A379D78EE3D}" srcOrd="0" destOrd="0" presId="urn:microsoft.com/office/officeart/2005/8/layout/hProcess4"/>
    <dgm:cxn modelId="{6867922B-4B80-429E-8907-BD6D5BDE0878}" type="presParOf" srcId="{D063DB5E-8E43-4817-AE82-64E8BE9174AB}" destId="{1766FB6E-876B-4C53-B9EA-CC1CFDF79988}" srcOrd="1" destOrd="0" presId="urn:microsoft.com/office/officeart/2005/8/layout/hProcess4"/>
    <dgm:cxn modelId="{404E2621-99E0-4721-BD16-262569093B82}" type="presParOf" srcId="{D063DB5E-8E43-4817-AE82-64E8BE9174AB}" destId="{7C0590F6-246D-494B-A049-0F29B5BC6D19}" srcOrd="2" destOrd="0" presId="urn:microsoft.com/office/officeart/2005/8/layout/hProcess4"/>
    <dgm:cxn modelId="{53E0277B-F560-4E80-A186-E8134440B637}" type="presParOf" srcId="{D063DB5E-8E43-4817-AE82-64E8BE9174AB}" destId="{53FC2085-32C7-4BB5-A443-EDF33B3C4A85}" srcOrd="3" destOrd="0" presId="urn:microsoft.com/office/officeart/2005/8/layout/hProcess4"/>
    <dgm:cxn modelId="{BB851CD2-9BBC-40A2-A7FD-6B830936EC7E}" type="presParOf" srcId="{D063DB5E-8E43-4817-AE82-64E8BE9174AB}" destId="{D9048D79-0D77-46F7-B95A-152AC2FB2026}" srcOrd="4" destOrd="0" presId="urn:microsoft.com/office/officeart/2005/8/layout/hProcess4"/>
    <dgm:cxn modelId="{3DCCA3F0-B7A5-409F-85F0-DC8417F9C93A}" type="presParOf" srcId="{552C2416-187F-4552-BF7F-CD7C983EDD54}" destId="{97AF80B7-D8CA-4F84-B818-3AFCB3213192}" srcOrd="5" destOrd="0" presId="urn:microsoft.com/office/officeart/2005/8/layout/hProcess4"/>
    <dgm:cxn modelId="{D84523A7-E0BC-4A48-9CA7-312285BDDCA4}" type="presParOf" srcId="{552C2416-187F-4552-BF7F-CD7C983EDD54}" destId="{00440CBC-9B43-45DA-B9BA-CF72A7255C4F}" srcOrd="6" destOrd="0" presId="urn:microsoft.com/office/officeart/2005/8/layout/hProcess4"/>
    <dgm:cxn modelId="{6F5FEB4C-E511-44A8-BD9B-F3438A1BC33D}" type="presParOf" srcId="{00440CBC-9B43-45DA-B9BA-CF72A7255C4F}" destId="{EB23B793-887A-4724-9369-DCB729267888}" srcOrd="0" destOrd="0" presId="urn:microsoft.com/office/officeart/2005/8/layout/hProcess4"/>
    <dgm:cxn modelId="{897B2FE5-5C1F-4735-A6C2-2541944AB155}" type="presParOf" srcId="{00440CBC-9B43-45DA-B9BA-CF72A7255C4F}" destId="{1C768515-12E9-4A58-8D08-B492B2F873BE}" srcOrd="1" destOrd="0" presId="urn:microsoft.com/office/officeart/2005/8/layout/hProcess4"/>
    <dgm:cxn modelId="{478BFBF0-F1CF-4EDE-B40C-66C37BDFDA44}" type="presParOf" srcId="{00440CBC-9B43-45DA-B9BA-CF72A7255C4F}" destId="{B283A1BC-04D5-466C-A724-8D004817D29E}" srcOrd="2" destOrd="0" presId="urn:microsoft.com/office/officeart/2005/8/layout/hProcess4"/>
    <dgm:cxn modelId="{548A89DE-3D42-482E-928C-7825611EF4C2}" type="presParOf" srcId="{00440CBC-9B43-45DA-B9BA-CF72A7255C4F}" destId="{6092842A-566A-4764-A42E-4BDA896C334C}" srcOrd="3" destOrd="0" presId="urn:microsoft.com/office/officeart/2005/8/layout/hProcess4"/>
    <dgm:cxn modelId="{AF3BEC7F-F667-4D94-8B7C-289119AE5E52}" type="presParOf" srcId="{00440CBC-9B43-45DA-B9BA-CF72A7255C4F}" destId="{F6F14680-C2B3-4DFC-9036-4EBF0DF3AA4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/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/>
      <dgm:spPr/>
      <dgm:t>
        <a:bodyPr/>
        <a:lstStyle/>
        <a:p>
          <a:r>
            <a:rPr lang="nl-BE" b="1" dirty="0"/>
            <a:t>Group 1</a:t>
          </a:r>
        </a:p>
        <a:p>
          <a:r>
            <a:rPr lang="en-US" b="1" dirty="0" err="1">
              <a:solidFill>
                <a:srgbClr val="C00000"/>
              </a:solidFill>
            </a:rPr>
            <a:t>Kanlaon</a:t>
          </a:r>
          <a:endParaRPr lang="en-US" b="1" dirty="0">
            <a:solidFill>
              <a:srgbClr val="C00000"/>
            </a:solidFill>
          </a:endParaRPr>
        </a:p>
      </dgm:t>
    </dgm:pt>
    <dgm:pt modelId="{83DD4B34-4419-4465-B0DF-B6EBE5913340}" type="parTrans" cxnId="{81E2444C-0238-402D-A498-DCAB098F48E8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81E2444C-0238-402D-A498-DCAB098F48E8}">
      <dgm:prSet/>
      <dgm:spPr/>
      <dgm:t>
        <a:bodyPr/>
        <a:lstStyle/>
        <a:p>
          <a:endParaRPr lang="en-US" b="1"/>
        </a:p>
      </dgm:t>
    </dgm:pt>
    <dgm:pt modelId="{D6FF4DCB-A009-4014-BC57-43E9C06840F1}">
      <dgm:prSet phldrT="[Text]" phldr="0"/>
      <dgm:spPr/>
      <dgm:t>
        <a:bodyPr/>
        <a:lstStyle/>
        <a:p>
          <a:r>
            <a:rPr lang="nl-BE" b="1" dirty="0"/>
            <a:t>Novianti Indrastuti</a:t>
          </a:r>
          <a:endParaRPr lang="en-US" b="1" dirty="0"/>
        </a:p>
      </dgm:t>
    </dgm:pt>
    <dgm:pt modelId="{580A6C1B-68A0-4553-A194-20281D053D85}" type="parTrans" cxnId="{F9E58610-588D-4E80-8DAC-E8B760D58C99}">
      <dgm:prSet/>
      <dgm:spPr/>
      <dgm:t>
        <a:bodyPr/>
        <a:lstStyle/>
        <a:p>
          <a:endParaRPr lang="en-US" b="1"/>
        </a:p>
      </dgm:t>
    </dgm:pt>
    <dgm:pt modelId="{F56673A7-0CF5-4FEC-886A-BCC9742968B4}" type="sibTrans" cxnId="{F9E58610-588D-4E80-8DAC-E8B760D58C99}">
      <dgm:prSet/>
      <dgm:spPr/>
      <dgm:t>
        <a:bodyPr/>
        <a:lstStyle/>
        <a:p>
          <a:endParaRPr lang="en-US" b="1"/>
        </a:p>
      </dgm:t>
    </dgm:pt>
    <dgm:pt modelId="{F4E75FE4-0CB0-4635-A5C3-3380420B5A36}">
      <dgm:prSet phldrT="[Text]" phldr="0"/>
      <dgm:spPr/>
      <dgm:t>
        <a:bodyPr/>
        <a:lstStyle/>
        <a:p>
          <a:r>
            <a:rPr lang="nl-BE" b="1" dirty="0"/>
            <a:t>Mike Kendall</a:t>
          </a:r>
          <a:endParaRPr lang="en-US" b="1" dirty="0"/>
        </a:p>
      </dgm:t>
    </dgm:pt>
    <dgm:pt modelId="{3AA8F540-6DB0-4804-B80A-5535F6CA6EC9}" type="parTrans" cxnId="{2D054162-92C4-4AB0-A66A-88C363BDFA8B}">
      <dgm:prSet/>
      <dgm:spPr/>
      <dgm:t>
        <a:bodyPr/>
        <a:lstStyle/>
        <a:p>
          <a:endParaRPr lang="en-US" b="1"/>
        </a:p>
      </dgm:t>
    </dgm:pt>
    <dgm:pt modelId="{FAD491A7-9B1E-432A-B521-9A9C0C1102E4}" type="sibTrans" cxnId="{2D054162-92C4-4AB0-A66A-88C363BDFA8B}">
      <dgm:prSet/>
      <dgm:spPr/>
      <dgm:t>
        <a:bodyPr/>
        <a:lstStyle/>
        <a:p>
          <a:endParaRPr lang="en-US" b="1"/>
        </a:p>
      </dgm:t>
    </dgm:pt>
    <dgm:pt modelId="{FDD7A9EF-1E6D-4EF2-A859-60D279376C59}">
      <dgm:prSet phldrT="[Text]" phldr="0"/>
      <dgm:spPr/>
      <dgm:t>
        <a:bodyPr/>
        <a:lstStyle/>
        <a:p>
          <a:r>
            <a:rPr lang="nl-BE" b="1" dirty="0"/>
            <a:t>Group 2</a:t>
          </a:r>
        </a:p>
        <a:p>
          <a:r>
            <a:rPr lang="en-US" b="1" dirty="0">
              <a:solidFill>
                <a:srgbClr val="C00000"/>
              </a:solidFill>
            </a:rPr>
            <a:t>Slamet</a:t>
          </a:r>
        </a:p>
      </dgm:t>
    </dgm:pt>
    <dgm:pt modelId="{6A1BDF9C-92B4-4EDB-A91F-68C3E4350748}" type="parTrans" cxnId="{BE88E636-6AAB-46D3-8151-8DBC1A8D8737}">
      <dgm:prSet/>
      <dgm:spPr/>
      <dgm:t>
        <a:bodyPr/>
        <a:lstStyle/>
        <a:p>
          <a:endParaRPr lang="en-US" b="1"/>
        </a:p>
      </dgm:t>
    </dgm:pt>
    <dgm:pt modelId="{77F2AB0C-92B0-4746-A59D-87FEC6788989}" type="sibTrans" cxnId="{BE88E636-6AAB-46D3-8151-8DBC1A8D8737}">
      <dgm:prSet/>
      <dgm:spPr/>
      <dgm:t>
        <a:bodyPr/>
        <a:lstStyle/>
        <a:p>
          <a:endParaRPr lang="en-US" b="1"/>
        </a:p>
      </dgm:t>
    </dgm:pt>
    <dgm:pt modelId="{42550DBD-4238-45E6-8B83-E5F72239844A}">
      <dgm:prSet phldrT="[Text]" phldr="0"/>
      <dgm:spPr/>
      <dgm:t>
        <a:bodyPr/>
        <a:lstStyle/>
        <a:p>
          <a:r>
            <a:rPr lang="nl-BE" b="1" dirty="0"/>
            <a:t>Steve Sherburn</a:t>
          </a:r>
          <a:endParaRPr lang="en-US" b="1" dirty="0"/>
        </a:p>
      </dgm:t>
    </dgm:pt>
    <dgm:pt modelId="{DE69FD7E-C173-4533-8212-935ED80DBB61}" type="parTrans" cxnId="{0DA40C80-00D2-44FC-9B2F-0E1C87C655DB}">
      <dgm:prSet/>
      <dgm:spPr/>
      <dgm:t>
        <a:bodyPr/>
        <a:lstStyle/>
        <a:p>
          <a:endParaRPr lang="en-US" b="1"/>
        </a:p>
      </dgm:t>
    </dgm:pt>
    <dgm:pt modelId="{F5C5FD99-A477-43A2-B92C-3C302C2D2AC9}" type="sibTrans" cxnId="{0DA40C80-00D2-44FC-9B2F-0E1C87C655DB}">
      <dgm:prSet/>
      <dgm:spPr/>
      <dgm:t>
        <a:bodyPr/>
        <a:lstStyle/>
        <a:p>
          <a:endParaRPr lang="en-US" b="1"/>
        </a:p>
      </dgm:t>
    </dgm:pt>
    <dgm:pt modelId="{3A45DF86-A84E-492C-A581-C62FF14016D5}">
      <dgm:prSet phldrT="[Text]" phldr="0"/>
      <dgm:spPr/>
      <dgm:t>
        <a:bodyPr/>
        <a:lstStyle/>
        <a:p>
          <a:r>
            <a:rPr lang="nl-BE" b="1" dirty="0"/>
            <a:t>Silvio De Angelis</a:t>
          </a:r>
          <a:endParaRPr lang="en-US" b="1" dirty="0"/>
        </a:p>
      </dgm:t>
    </dgm:pt>
    <dgm:pt modelId="{AC2CF806-8D9B-446A-99A2-29ACFA578322}" type="parTrans" cxnId="{575F97B7-A0B8-42E6-A909-ADB80F7E8CB0}">
      <dgm:prSet/>
      <dgm:spPr/>
      <dgm:t>
        <a:bodyPr/>
        <a:lstStyle/>
        <a:p>
          <a:endParaRPr lang="en-US" b="1"/>
        </a:p>
      </dgm:t>
    </dgm:pt>
    <dgm:pt modelId="{053B00E3-D617-4657-9E21-5941A175711F}" type="sibTrans" cxnId="{575F97B7-A0B8-42E6-A909-ADB80F7E8CB0}">
      <dgm:prSet/>
      <dgm:spPr/>
      <dgm:t>
        <a:bodyPr/>
        <a:lstStyle/>
        <a:p>
          <a:endParaRPr lang="en-US" b="1"/>
        </a:p>
      </dgm:t>
    </dgm:pt>
    <dgm:pt modelId="{24C9E736-C0FF-46F0-BC53-78C337F52976}">
      <dgm:prSet phldrT="[Text]" phldr="0"/>
      <dgm:spPr/>
      <dgm:t>
        <a:bodyPr/>
        <a:lstStyle/>
        <a:p>
          <a:r>
            <a:rPr lang="nl-BE" b="1" dirty="0"/>
            <a:t>Group 3</a:t>
          </a:r>
        </a:p>
        <a:p>
          <a:r>
            <a:rPr lang="en-US" b="1" dirty="0">
              <a:solidFill>
                <a:srgbClr val="C00000"/>
              </a:solidFill>
            </a:rPr>
            <a:t>Taupo</a:t>
          </a:r>
        </a:p>
      </dgm:t>
    </dgm:pt>
    <dgm:pt modelId="{CAD41118-34D4-47B9-8F62-A8743C8D03EC}" type="parTrans" cxnId="{665176AC-9F91-4398-973B-C9E38A47C617}">
      <dgm:prSet/>
      <dgm:spPr/>
      <dgm:t>
        <a:bodyPr/>
        <a:lstStyle/>
        <a:p>
          <a:endParaRPr lang="en-US" b="1"/>
        </a:p>
      </dgm:t>
    </dgm:pt>
    <dgm:pt modelId="{401D1ED4-A4D9-4EC2-8E7E-44120BD8E344}" type="sibTrans" cxnId="{665176AC-9F91-4398-973B-C9E38A47C617}">
      <dgm:prSet/>
      <dgm:spPr/>
      <dgm:t>
        <a:bodyPr/>
        <a:lstStyle/>
        <a:p>
          <a:endParaRPr lang="en-US" b="1"/>
        </a:p>
      </dgm:t>
    </dgm:pt>
    <dgm:pt modelId="{63080725-C10C-42D6-B1FA-72F0124BEAC0}">
      <dgm:prSet phldrT="[Text]" phldr="0"/>
      <dgm:spPr/>
      <dgm:t>
        <a:bodyPr/>
        <a:lstStyle/>
        <a:p>
          <a:r>
            <a:rPr lang="nl-BE" b="1" dirty="0"/>
            <a:t>Ahmad Basuki</a:t>
          </a:r>
          <a:endParaRPr lang="en-US" b="1" dirty="0"/>
        </a:p>
      </dgm:t>
    </dgm:pt>
    <dgm:pt modelId="{4F9BE9B8-85BB-4BE5-B589-8FCBB6D0AB10}" type="parTrans" cxnId="{2CE99C79-ECEC-4166-824D-A0DADBB73486}">
      <dgm:prSet/>
      <dgm:spPr/>
      <dgm:t>
        <a:bodyPr/>
        <a:lstStyle/>
        <a:p>
          <a:endParaRPr lang="en-US" b="1"/>
        </a:p>
      </dgm:t>
    </dgm:pt>
    <dgm:pt modelId="{B8F724C9-B29E-42DE-87D9-5C9B6C01BC28}" type="sibTrans" cxnId="{2CE99C79-ECEC-4166-824D-A0DADBB73486}">
      <dgm:prSet/>
      <dgm:spPr/>
      <dgm:t>
        <a:bodyPr/>
        <a:lstStyle/>
        <a:p>
          <a:endParaRPr lang="en-US" b="1"/>
        </a:p>
      </dgm:t>
    </dgm:pt>
    <dgm:pt modelId="{A2EA8244-B384-430F-AA77-41A63935A070}">
      <dgm:prSet phldrT="[Text]" phldr="0"/>
      <dgm:spPr/>
      <dgm:t>
        <a:bodyPr/>
        <a:lstStyle/>
        <a:p>
          <a:r>
            <a:rPr lang="nl-BE" b="1" dirty="0"/>
            <a:t>Yosuke Aoki</a:t>
          </a:r>
          <a:endParaRPr lang="en-US" b="1" dirty="0"/>
        </a:p>
      </dgm:t>
    </dgm:pt>
    <dgm:pt modelId="{EAE63FDC-1683-4B55-A88A-D2968065C77B}" type="parTrans" cxnId="{64DEFFF7-6FA2-4253-BD5E-8C556453EE89}">
      <dgm:prSet/>
      <dgm:spPr/>
      <dgm:t>
        <a:bodyPr/>
        <a:lstStyle/>
        <a:p>
          <a:endParaRPr lang="en-US" b="1"/>
        </a:p>
      </dgm:t>
    </dgm:pt>
    <dgm:pt modelId="{131AA542-4797-4713-8DAB-575E1C5822FC}" type="sibTrans" cxnId="{64DEFFF7-6FA2-4253-BD5E-8C556453EE89}">
      <dgm:prSet/>
      <dgm:spPr/>
      <dgm:t>
        <a:bodyPr/>
        <a:lstStyle/>
        <a:p>
          <a:endParaRPr lang="en-US" b="1"/>
        </a:p>
      </dgm:t>
    </dgm:pt>
    <dgm:pt modelId="{78E4098D-E849-4157-BF9B-F74048CB0322}">
      <dgm:prSet phldrT="[Text]" phldr="0"/>
      <dgm:spPr/>
      <dgm:t>
        <a:bodyPr/>
        <a:lstStyle/>
        <a:p>
          <a:r>
            <a:rPr lang="nl-BE" b="1" dirty="0"/>
            <a:t>Group 4</a:t>
          </a:r>
        </a:p>
        <a:p>
          <a:r>
            <a:rPr lang="en-US" b="1" dirty="0" err="1">
              <a:solidFill>
                <a:srgbClr val="C00000"/>
              </a:solidFill>
            </a:rPr>
            <a:t>Lewotobi</a:t>
          </a:r>
          <a:endParaRPr lang="en-US" b="1" dirty="0">
            <a:solidFill>
              <a:srgbClr val="C00000"/>
            </a:solidFill>
          </a:endParaRPr>
        </a:p>
      </dgm:t>
    </dgm:pt>
    <dgm:pt modelId="{A3DED5F8-3D06-4EC2-9BCF-181A4E88FF4D}" type="parTrans" cxnId="{9053B3C3-76DC-4951-8489-5D8009971CF9}">
      <dgm:prSet/>
      <dgm:spPr/>
      <dgm:t>
        <a:bodyPr/>
        <a:lstStyle/>
        <a:p>
          <a:endParaRPr lang="en-US" b="1"/>
        </a:p>
      </dgm:t>
    </dgm:pt>
    <dgm:pt modelId="{AD0292C2-DA42-49B5-A4BA-FA652DCA32C8}" type="sibTrans" cxnId="{9053B3C3-76DC-4951-8489-5D8009971CF9}">
      <dgm:prSet/>
      <dgm:spPr/>
      <dgm:t>
        <a:bodyPr/>
        <a:lstStyle/>
        <a:p>
          <a:endParaRPr lang="en-US" b="1"/>
        </a:p>
      </dgm:t>
    </dgm:pt>
    <dgm:pt modelId="{78602D23-A4D5-4C5C-9092-46E321A9C15A}">
      <dgm:prSet phldrT="[Text]" phldr="0"/>
      <dgm:spPr/>
      <dgm:t>
        <a:bodyPr/>
        <a:lstStyle/>
        <a:p>
          <a:r>
            <a:rPr lang="nl-BE" b="1" dirty="0"/>
            <a:t>Christian Clarito</a:t>
          </a:r>
          <a:endParaRPr lang="en-US" b="1" dirty="0"/>
        </a:p>
      </dgm:t>
    </dgm:pt>
    <dgm:pt modelId="{E4272123-A907-4118-BC9A-18BAF7E9CBDB}" type="parTrans" cxnId="{170FC46E-5AB0-4B32-9C67-1B8609C342D0}">
      <dgm:prSet/>
      <dgm:spPr/>
      <dgm:t>
        <a:bodyPr/>
        <a:lstStyle/>
        <a:p>
          <a:endParaRPr lang="en-US" b="1"/>
        </a:p>
      </dgm:t>
    </dgm:pt>
    <dgm:pt modelId="{3BCBD30C-79A1-410E-AB92-6BFCFADB6432}" type="sibTrans" cxnId="{170FC46E-5AB0-4B32-9C67-1B8609C342D0}">
      <dgm:prSet/>
      <dgm:spPr/>
      <dgm:t>
        <a:bodyPr/>
        <a:lstStyle/>
        <a:p>
          <a:endParaRPr lang="en-US" b="1"/>
        </a:p>
      </dgm:t>
    </dgm:pt>
    <dgm:pt modelId="{E42C653D-9C5E-4F74-B6CB-83E54BC1871D}">
      <dgm:prSet phldrT="[Text]" phldr="0"/>
      <dgm:spPr/>
      <dgm:t>
        <a:bodyPr/>
        <a:lstStyle/>
        <a:p>
          <a:r>
            <a:rPr lang="nl-BE" b="1" dirty="0"/>
            <a:t>Benoit Taisne</a:t>
          </a:r>
          <a:endParaRPr lang="en-US" b="1" dirty="0"/>
        </a:p>
      </dgm:t>
    </dgm:pt>
    <dgm:pt modelId="{0CE7589E-9844-4FA8-BB08-BB72B7CE4F82}" type="parTrans" cxnId="{10011C01-93E1-4EB2-B21F-7C0D00E1DEB6}">
      <dgm:prSet/>
      <dgm:spPr/>
      <dgm:t>
        <a:bodyPr/>
        <a:lstStyle/>
        <a:p>
          <a:endParaRPr lang="en-US" b="1"/>
        </a:p>
      </dgm:t>
    </dgm:pt>
    <dgm:pt modelId="{6C077661-47F8-483B-8CA9-5C31915313F0}" type="sibTrans" cxnId="{10011C01-93E1-4EB2-B21F-7C0D00E1DEB6}">
      <dgm:prSet/>
      <dgm:spPr/>
      <dgm:t>
        <a:bodyPr/>
        <a:lstStyle/>
        <a:p>
          <a:endParaRPr lang="en-US" b="1"/>
        </a:p>
      </dgm:t>
    </dgm:pt>
    <dgm:pt modelId="{B6830111-9145-49F6-A73C-1240F565C759}">
      <dgm:prSet phldrT="[Text]" phldr="0"/>
      <dgm:spPr/>
      <dgm:t>
        <a:bodyPr/>
        <a:lstStyle/>
        <a:p>
          <a:r>
            <a:rPr lang="nl-BE" b="1" dirty="0"/>
            <a:t>Tong Ping</a:t>
          </a:r>
          <a:endParaRPr lang="en-US" b="1" dirty="0"/>
        </a:p>
      </dgm:t>
    </dgm:pt>
    <dgm:pt modelId="{D9CF161C-1F50-40B2-8502-40696A0D0B1A}" type="parTrans" cxnId="{761D5C47-3384-4151-8BED-8498302BED4F}">
      <dgm:prSet/>
      <dgm:spPr/>
      <dgm:t>
        <a:bodyPr/>
        <a:lstStyle/>
        <a:p>
          <a:endParaRPr lang="en-US"/>
        </a:p>
      </dgm:t>
    </dgm:pt>
    <dgm:pt modelId="{5BEFF6C3-F9A6-49AC-92E3-64F8987D9895}" type="sibTrans" cxnId="{761D5C47-3384-4151-8BED-8498302BED4F}">
      <dgm:prSet/>
      <dgm:spPr/>
      <dgm:t>
        <a:bodyPr/>
        <a:lstStyle/>
        <a:p>
          <a:endParaRPr lang="en-US"/>
        </a:p>
      </dgm:t>
    </dgm:pt>
    <dgm:pt modelId="{7ACE709D-DBB4-4097-A36C-EDFCBADC32BC}">
      <dgm:prSet phldrT="[Text]" phldr="0"/>
      <dgm:spPr/>
      <dgm:t>
        <a:bodyPr/>
        <a:lstStyle/>
        <a:p>
          <a:r>
            <a:rPr lang="nl-BE" b="1" dirty="0"/>
            <a:t>Feng Mingye</a:t>
          </a:r>
          <a:endParaRPr lang="en-US" b="1" dirty="0"/>
        </a:p>
      </dgm:t>
    </dgm:pt>
    <dgm:pt modelId="{8CA31D0C-3074-4AED-BF88-0DA7499E7C47}" type="parTrans" cxnId="{8AC1D950-65E0-4C62-BC16-C55276E5E511}">
      <dgm:prSet/>
      <dgm:spPr/>
      <dgm:t>
        <a:bodyPr/>
        <a:lstStyle/>
        <a:p>
          <a:endParaRPr lang="en-US"/>
        </a:p>
      </dgm:t>
    </dgm:pt>
    <dgm:pt modelId="{E44E8DD1-29A3-4A16-906C-504F8682BD57}" type="sibTrans" cxnId="{8AC1D950-65E0-4C62-BC16-C55276E5E511}">
      <dgm:prSet/>
      <dgm:spPr/>
      <dgm:t>
        <a:bodyPr/>
        <a:lstStyle/>
        <a:p>
          <a:endParaRPr lang="en-US"/>
        </a:p>
      </dgm:t>
    </dgm:pt>
    <dgm:pt modelId="{8531CA9F-B51E-4B06-8AB0-C066BF524095}">
      <dgm:prSet phldrT="[Text]" phldr="0"/>
      <dgm:spPr/>
      <dgm:t>
        <a:bodyPr/>
        <a:lstStyle/>
        <a:p>
          <a:r>
            <a:rPr lang="nl-BE" b="1" dirty="0"/>
            <a:t>Yuan Congcong</a:t>
          </a:r>
          <a:endParaRPr lang="en-US" b="1" dirty="0"/>
        </a:p>
      </dgm:t>
    </dgm:pt>
    <dgm:pt modelId="{2FB6C49C-C3BF-47F1-91AF-82B5D98F3615}" type="parTrans" cxnId="{1F7E95D9-5097-4C6F-B6E2-333D976BA4DB}">
      <dgm:prSet/>
      <dgm:spPr/>
      <dgm:t>
        <a:bodyPr/>
        <a:lstStyle/>
        <a:p>
          <a:endParaRPr lang="en-US"/>
        </a:p>
      </dgm:t>
    </dgm:pt>
    <dgm:pt modelId="{F4ED87CC-5679-4EEF-9475-DFFEB2D807CC}" type="sibTrans" cxnId="{1F7E95D9-5097-4C6F-B6E2-333D976BA4DB}">
      <dgm:prSet/>
      <dgm:spPr/>
      <dgm:t>
        <a:bodyPr/>
        <a:lstStyle/>
        <a:p>
          <a:endParaRPr lang="en-US"/>
        </a:p>
      </dgm:t>
    </dgm:pt>
    <dgm:pt modelId="{C183FF82-AE52-4DAE-BD04-01817D750A74}">
      <dgm:prSet phldrT="[Text]" phldr="0"/>
      <dgm:spPr/>
      <dgm:t>
        <a:bodyPr/>
        <a:lstStyle/>
        <a:p>
          <a:r>
            <a:rPr lang="nl-BE" b="1" dirty="0"/>
            <a:t>Eisuke Fujita</a:t>
          </a:r>
          <a:endParaRPr lang="en-US" b="1" dirty="0"/>
        </a:p>
      </dgm:t>
    </dgm:pt>
    <dgm:pt modelId="{409DFEAC-BC8A-4F9F-8611-A59074F97334}" type="parTrans" cxnId="{E24CFB1B-8C40-4344-9AA9-FB2371F339AD}">
      <dgm:prSet/>
      <dgm:spPr/>
      <dgm:t>
        <a:bodyPr/>
        <a:lstStyle/>
        <a:p>
          <a:endParaRPr lang="en-US"/>
        </a:p>
      </dgm:t>
    </dgm:pt>
    <dgm:pt modelId="{B73A0740-5B8A-4733-8A72-8CB037E34708}" type="sibTrans" cxnId="{E24CFB1B-8C40-4344-9AA9-FB2371F339AD}">
      <dgm:prSet/>
      <dgm:spPr/>
      <dgm:t>
        <a:bodyPr/>
        <a:lstStyle/>
        <a:p>
          <a:endParaRPr lang="en-US"/>
        </a:p>
      </dgm:t>
    </dgm:pt>
    <dgm:pt modelId="{2043F1DB-FADA-43D6-9C63-F232A41F7B38}">
      <dgm:prSet phldrT="[Text]" phldr="0"/>
      <dgm:spPr/>
      <dgm:t>
        <a:bodyPr/>
        <a:lstStyle/>
        <a:p>
          <a:r>
            <a:rPr lang="nl-BE" b="1" dirty="0"/>
            <a:t>Tania Espinosa-Ortega</a:t>
          </a:r>
          <a:endParaRPr lang="en-US" b="1" dirty="0"/>
        </a:p>
      </dgm:t>
    </dgm:pt>
    <dgm:pt modelId="{A1A70C21-A48B-46ED-8509-C247D8AA69AB}" type="parTrans" cxnId="{C38D7272-2FC1-4D85-A98E-AFC7F8651EC5}">
      <dgm:prSet/>
      <dgm:spPr/>
      <dgm:t>
        <a:bodyPr/>
        <a:lstStyle/>
        <a:p>
          <a:endParaRPr lang="en-US"/>
        </a:p>
      </dgm:t>
    </dgm:pt>
    <dgm:pt modelId="{6A92B622-0B8F-4649-BE20-A5304CDEF46C}" type="sibTrans" cxnId="{C38D7272-2FC1-4D85-A98E-AFC7F8651EC5}">
      <dgm:prSet/>
      <dgm:spPr/>
      <dgm:t>
        <a:bodyPr/>
        <a:lstStyle/>
        <a:p>
          <a:endParaRPr lang="en-US"/>
        </a:p>
      </dgm:t>
    </dgm:pt>
    <dgm:pt modelId="{BBDFD63B-B9EF-4E13-A6B1-0F8916B94677}">
      <dgm:prSet phldrT="[Text]" phldr="0"/>
      <dgm:spPr/>
      <dgm:t>
        <a:bodyPr/>
        <a:lstStyle/>
        <a:p>
          <a:r>
            <a:rPr lang="nl-BE" b="1" dirty="0"/>
            <a:t>Dannie Hidayat</a:t>
          </a:r>
          <a:endParaRPr lang="en-US" b="1" dirty="0"/>
        </a:p>
      </dgm:t>
    </dgm:pt>
    <dgm:pt modelId="{54BF71EE-93F2-4259-B866-35CA69F5B3D6}" type="parTrans" cxnId="{E42CB1EA-A68E-40E7-8B71-A0AD0F1B2E30}">
      <dgm:prSet/>
      <dgm:spPr/>
      <dgm:t>
        <a:bodyPr/>
        <a:lstStyle/>
        <a:p>
          <a:endParaRPr lang="en-US"/>
        </a:p>
      </dgm:t>
    </dgm:pt>
    <dgm:pt modelId="{F7A42FB2-545A-471A-ABCF-116DC2CE98E6}" type="sibTrans" cxnId="{E42CB1EA-A68E-40E7-8B71-A0AD0F1B2E30}">
      <dgm:prSet/>
      <dgm:spPr/>
      <dgm:t>
        <a:bodyPr/>
        <a:lstStyle/>
        <a:p>
          <a:endParaRPr lang="en-US"/>
        </a:p>
      </dgm:t>
    </dgm:pt>
    <dgm:pt modelId="{9BC78B73-C41F-4BB4-87DE-959C588D3FD8}">
      <dgm:prSet phldrT="[Text]" phldr="0"/>
      <dgm:spPr/>
      <dgm:t>
        <a:bodyPr/>
        <a:lstStyle/>
        <a:p>
          <a:r>
            <a:rPr lang="nl-BE" b="1" dirty="0"/>
            <a:t>Darren Tan</a:t>
          </a:r>
          <a:endParaRPr lang="en-US" b="1" dirty="0"/>
        </a:p>
      </dgm:t>
    </dgm:pt>
    <dgm:pt modelId="{DA18D15C-A2CC-4746-9B6A-7C80C2E16015}" type="parTrans" cxnId="{C1B76C74-424B-45F0-8281-EDF238A21013}">
      <dgm:prSet/>
      <dgm:spPr/>
      <dgm:t>
        <a:bodyPr/>
        <a:lstStyle/>
        <a:p>
          <a:endParaRPr lang="en-US"/>
        </a:p>
      </dgm:t>
    </dgm:pt>
    <dgm:pt modelId="{C481FEB4-56A9-4741-A0D5-1E9D7E11A90D}" type="sibTrans" cxnId="{C1B76C74-424B-45F0-8281-EDF238A21013}">
      <dgm:prSet/>
      <dgm:spPr/>
      <dgm:t>
        <a:bodyPr/>
        <a:lstStyle/>
        <a:p>
          <a:endParaRPr lang="en-US"/>
        </a:p>
      </dgm:t>
    </dgm:pt>
    <dgm:pt modelId="{2B956A47-116E-429E-AF54-5EF725F005A2}">
      <dgm:prSet phldrT="[Text]" phldr="0"/>
      <dgm:spPr/>
      <dgm:t>
        <a:bodyPr/>
        <a:lstStyle/>
        <a:p>
          <a:r>
            <a:rPr lang="nl-BE" b="1" dirty="0"/>
            <a:t>Andika Bayu-Aji</a:t>
          </a:r>
          <a:endParaRPr lang="en-US" b="1" dirty="0"/>
        </a:p>
      </dgm:t>
    </dgm:pt>
    <dgm:pt modelId="{931E94BE-4C69-4C54-93FA-F9DBB39F994B}" type="parTrans" cxnId="{0B73786C-5964-4820-9385-3797FE404932}">
      <dgm:prSet/>
      <dgm:spPr/>
      <dgm:t>
        <a:bodyPr/>
        <a:lstStyle/>
        <a:p>
          <a:endParaRPr lang="en-US"/>
        </a:p>
      </dgm:t>
    </dgm:pt>
    <dgm:pt modelId="{27113065-2CE7-443D-A7D1-AD6616F1F618}" type="sibTrans" cxnId="{0B73786C-5964-4820-9385-3797FE404932}">
      <dgm:prSet/>
      <dgm:spPr/>
      <dgm:t>
        <a:bodyPr/>
        <a:lstStyle/>
        <a:p>
          <a:endParaRPr lang="en-US"/>
        </a:p>
      </dgm:t>
    </dgm:pt>
    <dgm:pt modelId="{57DC30B6-824C-4002-8C50-93A6D2BBC734}">
      <dgm:prSet phldrT="[Text]" phldr="0"/>
      <dgm:spPr/>
      <dgm:t>
        <a:bodyPr/>
        <a:lstStyle/>
        <a:p>
          <a:r>
            <a:rPr lang="nl-BE" b="1" dirty="0"/>
            <a:t>Yizhou Luo</a:t>
          </a:r>
          <a:endParaRPr lang="en-US" b="1" dirty="0"/>
        </a:p>
      </dgm:t>
    </dgm:pt>
    <dgm:pt modelId="{DA23619F-1B3F-481F-BCEB-286EC048ACA5}" type="parTrans" cxnId="{03AA3917-C480-4983-81BE-82842523EAD4}">
      <dgm:prSet/>
      <dgm:spPr/>
      <dgm:t>
        <a:bodyPr/>
        <a:lstStyle/>
        <a:p>
          <a:endParaRPr lang="en-US"/>
        </a:p>
      </dgm:t>
    </dgm:pt>
    <dgm:pt modelId="{6B7DC09C-70CE-4AB9-A275-1F8B42A90C2F}" type="sibTrans" cxnId="{03AA3917-C480-4983-81BE-82842523EAD4}">
      <dgm:prSet/>
      <dgm:spPr/>
      <dgm:t>
        <a:bodyPr/>
        <a:lstStyle/>
        <a:p>
          <a:endParaRPr lang="en-US"/>
        </a:p>
      </dgm:t>
    </dgm:pt>
    <dgm:pt modelId="{BB6C783A-8C80-4A36-8D6D-B2768C9585A7}">
      <dgm:prSet phldrT="[Text]" phldr="0"/>
      <dgm:spPr/>
      <dgm:t>
        <a:bodyPr/>
        <a:lstStyle/>
        <a:p>
          <a:r>
            <a:rPr lang="nl-BE" b="1" dirty="0"/>
            <a:t>Shaira Lee Pabalan</a:t>
          </a:r>
          <a:endParaRPr lang="en-US" b="1" dirty="0"/>
        </a:p>
      </dgm:t>
    </dgm:pt>
    <dgm:pt modelId="{02606E06-3ED7-4288-8962-205563224877}" type="parTrans" cxnId="{A26922C0-AEE8-41F2-9CE7-13CED9AF58D5}">
      <dgm:prSet/>
      <dgm:spPr/>
      <dgm:t>
        <a:bodyPr/>
        <a:lstStyle/>
        <a:p>
          <a:endParaRPr lang="en-US"/>
        </a:p>
      </dgm:t>
    </dgm:pt>
    <dgm:pt modelId="{D106127D-57BA-4047-9402-13B9A49225A1}" type="sibTrans" cxnId="{A26922C0-AEE8-41F2-9CE7-13CED9AF58D5}">
      <dgm:prSet/>
      <dgm:spPr/>
      <dgm:t>
        <a:bodyPr/>
        <a:lstStyle/>
        <a:p>
          <a:endParaRPr lang="en-US"/>
        </a:p>
      </dgm:t>
    </dgm:pt>
    <dgm:pt modelId="{008F9617-569D-4E50-A685-27C52316CD40}">
      <dgm:prSet phldrT="[Text]" phldr="0"/>
      <dgm:spPr/>
      <dgm:t>
        <a:bodyPr/>
        <a:lstStyle/>
        <a:p>
          <a:r>
            <a:rPr lang="nl-BE" b="1" dirty="0"/>
            <a:t>Lois Abigail Jumawan</a:t>
          </a:r>
          <a:endParaRPr lang="en-US" b="1" dirty="0"/>
        </a:p>
      </dgm:t>
    </dgm:pt>
    <dgm:pt modelId="{43EB61A2-EF95-4BCE-9983-A8FAF0AD47A6}" type="parTrans" cxnId="{AF3C7EC6-EB32-4E2F-AB81-B1C03A2C8153}">
      <dgm:prSet/>
      <dgm:spPr/>
      <dgm:t>
        <a:bodyPr/>
        <a:lstStyle/>
        <a:p>
          <a:endParaRPr lang="en-US"/>
        </a:p>
      </dgm:t>
    </dgm:pt>
    <dgm:pt modelId="{66255D53-CCEC-46E5-8D31-2D50E0968AEF}" type="sibTrans" cxnId="{AF3C7EC6-EB32-4E2F-AB81-B1C03A2C8153}">
      <dgm:prSet/>
      <dgm:spPr/>
      <dgm:t>
        <a:bodyPr/>
        <a:lstStyle/>
        <a:p>
          <a:endParaRPr lang="en-US"/>
        </a:p>
      </dgm:t>
    </dgm:pt>
    <dgm:pt modelId="{8EAFCA83-87C9-48E1-819B-BEAA752F3B0C}">
      <dgm:prSet phldrT="[Text]" phldr="0"/>
      <dgm:spPr/>
      <dgm:t>
        <a:bodyPr/>
        <a:lstStyle/>
        <a:p>
          <a:r>
            <a:rPr lang="nl-BE" b="1" dirty="0"/>
            <a:t>Takumi Kenmochi</a:t>
          </a:r>
          <a:endParaRPr lang="en-US" b="1" dirty="0"/>
        </a:p>
      </dgm:t>
    </dgm:pt>
    <dgm:pt modelId="{CE50F9AF-73CD-4B2A-BD95-35EE55A15EE5}" type="parTrans" cxnId="{4E9EE6B9-3DF9-4B40-A500-A8B4413C5008}">
      <dgm:prSet/>
      <dgm:spPr/>
      <dgm:t>
        <a:bodyPr/>
        <a:lstStyle/>
        <a:p>
          <a:endParaRPr lang="en-US"/>
        </a:p>
      </dgm:t>
    </dgm:pt>
    <dgm:pt modelId="{B311C516-3997-479F-875A-DD4C86274386}" type="sibTrans" cxnId="{4E9EE6B9-3DF9-4B40-A500-A8B4413C5008}">
      <dgm:prSet/>
      <dgm:spPr/>
      <dgm:t>
        <a:bodyPr/>
        <a:lstStyle/>
        <a:p>
          <a:endParaRPr lang="en-US"/>
        </a:p>
      </dgm:t>
    </dgm:pt>
    <dgm:pt modelId="{BF2F22B4-71A2-467C-9954-6DA47E18BE45}">
      <dgm:prSet phldrT="[Text]" phldr="0"/>
      <dgm:spPr/>
      <dgm:t>
        <a:bodyPr/>
        <a:lstStyle/>
        <a:p>
          <a:r>
            <a:rPr lang="nl-BE" b="1" dirty="0"/>
            <a:t>Tomofumi Kozono</a:t>
          </a:r>
          <a:endParaRPr lang="en-US" b="1" dirty="0"/>
        </a:p>
      </dgm:t>
    </dgm:pt>
    <dgm:pt modelId="{841B0AE0-9689-4EEA-8346-4FFEB1B362DB}" type="parTrans" cxnId="{AE8F6152-AD10-47C4-8E52-F12D7FAF7FD5}">
      <dgm:prSet/>
      <dgm:spPr/>
      <dgm:t>
        <a:bodyPr/>
        <a:lstStyle/>
        <a:p>
          <a:endParaRPr lang="en-US"/>
        </a:p>
      </dgm:t>
    </dgm:pt>
    <dgm:pt modelId="{B6ECA9A8-999D-4016-B9D6-AD35EF5D915F}" type="sibTrans" cxnId="{AE8F6152-AD10-47C4-8E52-F12D7FAF7FD5}">
      <dgm:prSet/>
      <dgm:spPr/>
      <dgm:t>
        <a:bodyPr/>
        <a:lstStyle/>
        <a:p>
          <a:endParaRPr lang="en-US"/>
        </a:p>
      </dgm:t>
    </dgm:pt>
    <dgm:pt modelId="{8F6DD934-982D-40AC-AC12-0F5DB00F3600}">
      <dgm:prSet phldrT="[Text]" phldr="0"/>
      <dgm:spPr/>
      <dgm:t>
        <a:bodyPr/>
        <a:lstStyle/>
        <a:p>
          <a:r>
            <a:rPr lang="nl-BE" b="1" dirty="0"/>
            <a:t>Mizuki Matsuda</a:t>
          </a:r>
          <a:endParaRPr lang="en-US" b="1" dirty="0"/>
        </a:p>
      </dgm:t>
    </dgm:pt>
    <dgm:pt modelId="{D5DABB91-D4B2-4FE0-8AA0-338FBBDBC7F2}" type="parTrans" cxnId="{5CB86670-7AE4-47FB-AFE6-DAF4C7C2B9CD}">
      <dgm:prSet/>
      <dgm:spPr/>
      <dgm:t>
        <a:bodyPr/>
        <a:lstStyle/>
        <a:p>
          <a:endParaRPr lang="en-US"/>
        </a:p>
      </dgm:t>
    </dgm:pt>
    <dgm:pt modelId="{03FBF7A9-EEC3-4798-A383-C885757D8D56}" type="sibTrans" cxnId="{5CB86670-7AE4-47FB-AFE6-DAF4C7C2B9CD}">
      <dgm:prSet/>
      <dgm:spPr/>
      <dgm:t>
        <a:bodyPr/>
        <a:lstStyle/>
        <a:p>
          <a:endParaRPr lang="en-US"/>
        </a:p>
      </dgm:t>
    </dgm:pt>
    <dgm:pt modelId="{B0B44CCD-C45C-4887-AC32-17DD75D3D3F1}">
      <dgm:prSet phldrT="[Text]" phldr="0"/>
      <dgm:spPr/>
      <dgm:t>
        <a:bodyPr/>
        <a:lstStyle/>
        <a:p>
          <a:r>
            <a:rPr lang="nl-BE" b="1" dirty="0"/>
            <a:t>Nang Thin Zar Win</a:t>
          </a:r>
          <a:endParaRPr lang="en-US" b="1" dirty="0"/>
        </a:p>
      </dgm:t>
    </dgm:pt>
    <dgm:pt modelId="{F5DD9484-4CEC-44BF-A63F-3F138F23DA4D}" type="parTrans" cxnId="{D9DB13AE-AB92-462A-85B3-2097D1FCA3B9}">
      <dgm:prSet/>
      <dgm:spPr/>
      <dgm:t>
        <a:bodyPr/>
        <a:lstStyle/>
        <a:p>
          <a:endParaRPr lang="en-US"/>
        </a:p>
      </dgm:t>
    </dgm:pt>
    <dgm:pt modelId="{D6BD6B4B-9A4F-43D2-A8A5-EB9A92FA3CAA}" type="sibTrans" cxnId="{D9DB13AE-AB92-462A-85B3-2097D1FCA3B9}">
      <dgm:prSet/>
      <dgm:spPr/>
      <dgm:t>
        <a:bodyPr/>
        <a:lstStyle/>
        <a:p>
          <a:endParaRPr lang="en-US"/>
        </a:p>
      </dgm:t>
    </dgm:pt>
    <dgm:pt modelId="{DB278E6E-0D29-4382-9576-5AF4A3310CEC}">
      <dgm:prSet phldrT="[Text]" phldr="0"/>
      <dgm:spPr/>
      <dgm:t>
        <a:bodyPr/>
        <a:lstStyle/>
        <a:p>
          <a:r>
            <a:rPr lang="nl-BE" b="1" dirty="0"/>
            <a:t>Chun Xin Ying</a:t>
          </a:r>
          <a:endParaRPr lang="en-US" b="1" dirty="0"/>
        </a:p>
      </dgm:t>
    </dgm:pt>
    <dgm:pt modelId="{70D8C4A8-77C7-4611-93D4-856333541B16}" type="parTrans" cxnId="{29AC6552-99BC-4FD8-BF9C-DECBF733ECFF}">
      <dgm:prSet/>
      <dgm:spPr/>
      <dgm:t>
        <a:bodyPr/>
        <a:lstStyle/>
        <a:p>
          <a:endParaRPr lang="en-US"/>
        </a:p>
      </dgm:t>
    </dgm:pt>
    <dgm:pt modelId="{5D5F326F-261C-45E2-B465-E88532CB5557}" type="sibTrans" cxnId="{29AC6552-99BC-4FD8-BF9C-DECBF733ECFF}">
      <dgm:prSet/>
      <dgm:spPr/>
      <dgm:t>
        <a:bodyPr/>
        <a:lstStyle/>
        <a:p>
          <a:endParaRPr lang="en-US"/>
        </a:p>
      </dgm:t>
    </dgm:pt>
    <dgm:pt modelId="{D9BD49D0-7EDD-4D18-8773-22F0DE2D2787}">
      <dgm:prSet phldrT="[Text]" phldr="0"/>
      <dgm:spPr/>
      <dgm:t>
        <a:bodyPr/>
        <a:lstStyle/>
        <a:p>
          <a:r>
            <a:rPr lang="nl-BE" b="1" dirty="0"/>
            <a:t>Mieke Buckley</a:t>
          </a:r>
          <a:endParaRPr lang="en-US" b="1" dirty="0"/>
        </a:p>
      </dgm:t>
    </dgm:pt>
    <dgm:pt modelId="{120AA661-10E6-4B6D-B0A9-FB1B81303469}" type="parTrans" cxnId="{642CDC68-7D27-4F78-BC5E-0FA15DD6B21A}">
      <dgm:prSet/>
      <dgm:spPr/>
      <dgm:t>
        <a:bodyPr/>
        <a:lstStyle/>
        <a:p>
          <a:endParaRPr lang="en-US"/>
        </a:p>
      </dgm:t>
    </dgm:pt>
    <dgm:pt modelId="{D25558E6-C21F-437F-87A9-0FB8D4FF70BE}" type="sibTrans" cxnId="{642CDC68-7D27-4F78-BC5E-0FA15DD6B21A}">
      <dgm:prSet/>
      <dgm:spPr/>
      <dgm:t>
        <a:bodyPr/>
        <a:lstStyle/>
        <a:p>
          <a:endParaRPr lang="en-US"/>
        </a:p>
      </dgm:t>
    </dgm:pt>
    <dgm:pt modelId="{A5E0392F-F636-4334-ADA7-87F3292E9EA0}">
      <dgm:prSet phldrT="[Text]" phldr="0"/>
      <dgm:spPr/>
      <dgm:t>
        <a:bodyPr/>
        <a:lstStyle/>
        <a:p>
          <a:r>
            <a:rPr lang="nl-BE" b="1" dirty="0"/>
            <a:t>Ailsa Naismith</a:t>
          </a:r>
          <a:endParaRPr lang="en-US" b="1" dirty="0"/>
        </a:p>
      </dgm:t>
    </dgm:pt>
    <dgm:pt modelId="{287464E8-8726-48A1-81CD-78854F5C5770}" type="parTrans" cxnId="{2FA5A240-C684-4F33-B989-3266CC5B2221}">
      <dgm:prSet/>
      <dgm:spPr/>
      <dgm:t>
        <a:bodyPr/>
        <a:lstStyle/>
        <a:p>
          <a:endParaRPr lang="en-US"/>
        </a:p>
      </dgm:t>
    </dgm:pt>
    <dgm:pt modelId="{7387A1D5-0872-4044-8B28-45FDD6F35774}" type="sibTrans" cxnId="{2FA5A240-C684-4F33-B989-3266CC5B2221}">
      <dgm:prSet/>
      <dgm:spPr/>
      <dgm:t>
        <a:bodyPr/>
        <a:lstStyle/>
        <a:p>
          <a:endParaRPr lang="en-US"/>
        </a:p>
      </dgm:t>
    </dgm:pt>
    <dgm:pt modelId="{DC87D06C-FDB9-4423-8F0C-EC526F870450}">
      <dgm:prSet phldrT="[Text]" phldr="0"/>
      <dgm:spPr/>
      <dgm:t>
        <a:bodyPr/>
        <a:lstStyle/>
        <a:p>
          <a:r>
            <a:rPr lang="nl-BE" b="1" dirty="0"/>
            <a:t>Natalie Teng Rui Xue</a:t>
          </a:r>
          <a:endParaRPr lang="en-US" b="1" dirty="0"/>
        </a:p>
      </dgm:t>
    </dgm:pt>
    <dgm:pt modelId="{E75B9477-D169-463E-B7F8-80F3718E7F32}" type="parTrans" cxnId="{2BC06081-AFE7-469B-B2A7-688416A836DC}">
      <dgm:prSet/>
      <dgm:spPr/>
      <dgm:t>
        <a:bodyPr/>
        <a:lstStyle/>
        <a:p>
          <a:endParaRPr lang="en-US"/>
        </a:p>
      </dgm:t>
    </dgm:pt>
    <dgm:pt modelId="{B9DE6BFE-DA43-417E-ACC1-27F9073D0BE2}" type="sibTrans" cxnId="{2BC06081-AFE7-469B-B2A7-688416A836DC}">
      <dgm:prSet/>
      <dgm:spPr/>
      <dgm:t>
        <a:bodyPr/>
        <a:lstStyle/>
        <a:p>
          <a:endParaRPr lang="en-US"/>
        </a:p>
      </dgm:t>
    </dgm:pt>
    <dgm:pt modelId="{C1BC1B24-0666-42BD-A606-0A443E4A7D87}">
      <dgm:prSet phldrT="[Text]" phldr="0"/>
      <dgm:spPr/>
      <dgm:t>
        <a:bodyPr/>
        <a:lstStyle/>
        <a:p>
          <a:r>
            <a:rPr lang="nl-BE" b="1" dirty="0"/>
            <a:t>Emily Shiver</a:t>
          </a:r>
          <a:endParaRPr lang="en-US" b="1" dirty="0"/>
        </a:p>
      </dgm:t>
    </dgm:pt>
    <dgm:pt modelId="{D5D158B3-2A26-4485-83F8-EA04686260E3}" type="parTrans" cxnId="{1E28757F-7DC0-4B45-A741-1F22456EA3EE}">
      <dgm:prSet/>
      <dgm:spPr/>
      <dgm:t>
        <a:bodyPr/>
        <a:lstStyle/>
        <a:p>
          <a:endParaRPr lang="en-US"/>
        </a:p>
      </dgm:t>
    </dgm:pt>
    <dgm:pt modelId="{019DA786-CCAF-4032-8F00-5D2B2AFC3CD1}" type="sibTrans" cxnId="{1E28757F-7DC0-4B45-A741-1F22456EA3EE}">
      <dgm:prSet/>
      <dgm:spPr/>
      <dgm:t>
        <a:bodyPr/>
        <a:lstStyle/>
        <a:p>
          <a:endParaRPr lang="en-US"/>
        </a:p>
      </dgm:t>
    </dgm:pt>
    <dgm:pt modelId="{8F500B29-1640-43ED-9DEF-605E73DB9635}">
      <dgm:prSet phldrT="[Text]" phldr="0"/>
      <dgm:spPr/>
      <dgm:t>
        <a:bodyPr/>
        <a:lstStyle/>
        <a:p>
          <a:r>
            <a:rPr lang="nl-BE" b="1"/>
            <a:t>Euan Mutch</a:t>
          </a:r>
          <a:endParaRPr lang="en-US" b="1" dirty="0"/>
        </a:p>
      </dgm:t>
    </dgm:pt>
    <dgm:pt modelId="{2654C0E4-BA3B-4238-9763-B532E75447E0}" type="parTrans" cxnId="{D27ACD00-899C-4327-8E87-2319B6D4A94C}">
      <dgm:prSet/>
      <dgm:spPr/>
      <dgm:t>
        <a:bodyPr/>
        <a:lstStyle/>
        <a:p>
          <a:endParaRPr lang="en-US"/>
        </a:p>
      </dgm:t>
    </dgm:pt>
    <dgm:pt modelId="{6DB8FEAC-34B7-4020-BEC6-223ACC37B8D9}" type="sibTrans" cxnId="{D27ACD00-899C-4327-8E87-2319B6D4A94C}">
      <dgm:prSet/>
      <dgm:spPr/>
      <dgm:t>
        <a:bodyPr/>
        <a:lstStyle/>
        <a:p>
          <a:endParaRPr lang="en-US"/>
        </a:p>
      </dgm:t>
    </dgm:pt>
    <dgm:pt modelId="{B05A89E5-B793-4CFA-9395-25D941A03F8E}">
      <dgm:prSet phldrT="[Text]" phldr="0"/>
      <dgm:spPr/>
      <dgm:t>
        <a:bodyPr/>
        <a:lstStyle/>
        <a:p>
          <a:r>
            <a:rPr lang="nl-BE" b="1"/>
            <a:t>Denny Chee</a:t>
          </a:r>
          <a:endParaRPr lang="en-US" b="1" dirty="0"/>
        </a:p>
      </dgm:t>
    </dgm:pt>
    <dgm:pt modelId="{400B3029-C6AB-49A3-9B57-E6A5E68AFCF4}" type="parTrans" cxnId="{AD23C24F-CB0C-480D-A759-C85BB9BCF9B5}">
      <dgm:prSet/>
      <dgm:spPr/>
      <dgm:t>
        <a:bodyPr/>
        <a:lstStyle/>
        <a:p>
          <a:endParaRPr lang="en-US"/>
        </a:p>
      </dgm:t>
    </dgm:pt>
    <dgm:pt modelId="{E545F7F0-D912-4C7D-A3B1-D0435055A0D6}" type="sibTrans" cxnId="{AD23C24F-CB0C-480D-A759-C85BB9BCF9B5}">
      <dgm:prSet/>
      <dgm:spPr/>
      <dgm:t>
        <a:bodyPr/>
        <a:lstStyle/>
        <a:p>
          <a:endParaRPr lang="en-US"/>
        </a:p>
      </dgm:t>
    </dgm:pt>
    <dgm:pt modelId="{7FB283ED-0F41-4B6F-AA36-6B0F0F6A0F97}">
      <dgm:prSet phldrT="[Text]" phldr="0"/>
      <dgm:spPr/>
      <dgm:t>
        <a:bodyPr/>
        <a:lstStyle/>
        <a:p>
          <a:r>
            <a:rPr lang="nl-BE" b="1"/>
            <a:t>Hokky Herbian Prabowo</a:t>
          </a:r>
          <a:endParaRPr lang="en-US" b="1" dirty="0"/>
        </a:p>
      </dgm:t>
    </dgm:pt>
    <dgm:pt modelId="{7EA721E8-28A1-4212-9619-C865413AF84C}" type="parTrans" cxnId="{F30CEF06-E6E0-4A1C-A529-462FAD526D42}">
      <dgm:prSet/>
      <dgm:spPr/>
      <dgm:t>
        <a:bodyPr/>
        <a:lstStyle/>
        <a:p>
          <a:endParaRPr lang="en-US"/>
        </a:p>
      </dgm:t>
    </dgm:pt>
    <dgm:pt modelId="{7BD4CF69-75BB-4748-A493-E4A9E090E2CE}" type="sibTrans" cxnId="{F30CEF06-E6E0-4A1C-A529-462FAD526D42}">
      <dgm:prSet/>
      <dgm:spPr/>
      <dgm:t>
        <a:bodyPr/>
        <a:lstStyle/>
        <a:p>
          <a:endParaRPr lang="en-US"/>
        </a:p>
      </dgm:t>
    </dgm:pt>
    <dgm:pt modelId="{C645D583-6501-4243-8595-B6AE91855460}">
      <dgm:prSet phldrT="[Text]" phldr="0"/>
      <dgm:spPr/>
      <dgm:t>
        <a:bodyPr/>
        <a:lstStyle/>
        <a:p>
          <a:r>
            <a:rPr lang="nl-BE" b="1"/>
            <a:t>Lewis Edmond-Lovell</a:t>
          </a:r>
          <a:endParaRPr lang="en-US" b="1" dirty="0"/>
        </a:p>
      </dgm:t>
    </dgm:pt>
    <dgm:pt modelId="{55EA3EDC-D660-43B1-ADE4-1D28BA4FCE3C}" type="parTrans" cxnId="{ABB3761B-C0BB-4B59-B840-FA380300D0EE}">
      <dgm:prSet/>
      <dgm:spPr/>
      <dgm:t>
        <a:bodyPr/>
        <a:lstStyle/>
        <a:p>
          <a:endParaRPr lang="en-US"/>
        </a:p>
      </dgm:t>
    </dgm:pt>
    <dgm:pt modelId="{D1B86195-5064-4603-9708-620B3C7D4F81}" type="sibTrans" cxnId="{ABB3761B-C0BB-4B59-B840-FA380300D0EE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C8BC26FE-D64A-4713-8CB5-F1C5510167FF}" type="pres">
      <dgm:prSet presAssocID="{D6FF4DCB-A009-4014-BC57-43E9C06840F1}" presName="childNode" presStyleLbl="node1" presStyleIdx="0" presStyleCnt="32">
        <dgm:presLayoutVars>
          <dgm:bulletEnabled val="1"/>
        </dgm:presLayoutVars>
      </dgm:prSet>
      <dgm:spPr/>
    </dgm:pt>
    <dgm:pt modelId="{90337065-3E2C-429A-84CF-F2520F18174C}" type="pres">
      <dgm:prSet presAssocID="{D6FF4DCB-A009-4014-BC57-43E9C06840F1}" presName="aSpace2" presStyleCnt="0"/>
      <dgm:spPr/>
    </dgm:pt>
    <dgm:pt modelId="{AE9CFF2C-7BA6-4310-A84E-F40C40055E50}" type="pres">
      <dgm:prSet presAssocID="{F4E75FE4-0CB0-4635-A5C3-3380420B5A36}" presName="childNode" presStyleLbl="node1" presStyleIdx="1" presStyleCnt="32">
        <dgm:presLayoutVars>
          <dgm:bulletEnabled val="1"/>
        </dgm:presLayoutVars>
      </dgm:prSet>
      <dgm:spPr/>
    </dgm:pt>
    <dgm:pt modelId="{201AE6C3-3D0F-4D1A-81AF-6A696F4AD24D}" type="pres">
      <dgm:prSet presAssocID="{F4E75FE4-0CB0-4635-A5C3-3380420B5A36}" presName="aSpace2" presStyleCnt="0"/>
      <dgm:spPr/>
    </dgm:pt>
    <dgm:pt modelId="{5E9F8059-7214-4D63-854D-63D3538AF80F}" type="pres">
      <dgm:prSet presAssocID="{B6830111-9145-49F6-A73C-1240F565C759}" presName="childNode" presStyleLbl="node1" presStyleIdx="2" presStyleCnt="32">
        <dgm:presLayoutVars>
          <dgm:bulletEnabled val="1"/>
        </dgm:presLayoutVars>
      </dgm:prSet>
      <dgm:spPr/>
    </dgm:pt>
    <dgm:pt modelId="{85A29C0D-BE9A-4661-AAED-F2FBDC7576E9}" type="pres">
      <dgm:prSet presAssocID="{B6830111-9145-49F6-A73C-1240F565C759}" presName="aSpace2" presStyleCnt="0"/>
      <dgm:spPr/>
    </dgm:pt>
    <dgm:pt modelId="{E0267A6C-A9AD-4C30-A4C0-9C2640103B2E}" type="pres">
      <dgm:prSet presAssocID="{2043F1DB-FADA-43D6-9C63-F232A41F7B38}" presName="childNode" presStyleLbl="node1" presStyleIdx="3" presStyleCnt="32">
        <dgm:presLayoutVars>
          <dgm:bulletEnabled val="1"/>
        </dgm:presLayoutVars>
      </dgm:prSet>
      <dgm:spPr/>
    </dgm:pt>
    <dgm:pt modelId="{2C705A28-73E3-40D6-8FB5-B237B038A814}" type="pres">
      <dgm:prSet presAssocID="{2043F1DB-FADA-43D6-9C63-F232A41F7B38}" presName="aSpace2" presStyleCnt="0"/>
      <dgm:spPr/>
    </dgm:pt>
    <dgm:pt modelId="{328E64EA-E85F-4759-811C-D349A0D9329B}" type="pres">
      <dgm:prSet presAssocID="{57DC30B6-824C-4002-8C50-93A6D2BBC734}" presName="childNode" presStyleLbl="node1" presStyleIdx="4" presStyleCnt="32">
        <dgm:presLayoutVars>
          <dgm:bulletEnabled val="1"/>
        </dgm:presLayoutVars>
      </dgm:prSet>
      <dgm:spPr/>
    </dgm:pt>
    <dgm:pt modelId="{BB5B169C-40C2-4476-A69F-B93BE4C91BE5}" type="pres">
      <dgm:prSet presAssocID="{57DC30B6-824C-4002-8C50-93A6D2BBC734}" presName="aSpace2" presStyleCnt="0"/>
      <dgm:spPr/>
    </dgm:pt>
    <dgm:pt modelId="{D3EA0DAE-862F-4167-BEA7-88FF85F4F4F2}" type="pres">
      <dgm:prSet presAssocID="{BF2F22B4-71A2-467C-9954-6DA47E18BE45}" presName="childNode" presStyleLbl="node1" presStyleIdx="5" presStyleCnt="32">
        <dgm:presLayoutVars>
          <dgm:bulletEnabled val="1"/>
        </dgm:presLayoutVars>
      </dgm:prSet>
      <dgm:spPr/>
    </dgm:pt>
    <dgm:pt modelId="{14237509-BB18-40ED-84FD-0210D1092390}" type="pres">
      <dgm:prSet presAssocID="{BF2F22B4-71A2-467C-9954-6DA47E18BE45}" presName="aSpace2" presStyleCnt="0"/>
      <dgm:spPr/>
    </dgm:pt>
    <dgm:pt modelId="{CBD9FD79-86FC-408D-86E9-A08904E43B98}" type="pres">
      <dgm:prSet presAssocID="{D9BD49D0-7EDD-4D18-8773-22F0DE2D2787}" presName="childNode" presStyleLbl="node1" presStyleIdx="6" presStyleCnt="32">
        <dgm:presLayoutVars>
          <dgm:bulletEnabled val="1"/>
        </dgm:presLayoutVars>
      </dgm:prSet>
      <dgm:spPr/>
    </dgm:pt>
    <dgm:pt modelId="{B3604007-89E9-420C-B7C3-B83861F68F51}" type="pres">
      <dgm:prSet presAssocID="{D9BD49D0-7EDD-4D18-8773-22F0DE2D2787}" presName="aSpace2" presStyleCnt="0"/>
      <dgm:spPr/>
    </dgm:pt>
    <dgm:pt modelId="{04C4B3A5-825D-4C32-BE0F-5E5886BB51D5}" type="pres">
      <dgm:prSet presAssocID="{8F500B29-1640-43ED-9DEF-605E73DB9635}" presName="childNode" presStyleLbl="node1" presStyleIdx="7" presStyleCnt="32">
        <dgm:presLayoutVars>
          <dgm:bulletEnabled val="1"/>
        </dgm:presLayoutVars>
      </dgm:prSet>
      <dgm:spPr/>
    </dgm:pt>
    <dgm:pt modelId="{3B6F8ECD-A83B-405D-86ED-E9447EAB942E}" type="pres">
      <dgm:prSet presAssocID="{3514C6C5-80AC-41CF-8893-A097AE77D009}" presName="aSpace" presStyleCnt="0"/>
      <dgm:spPr/>
    </dgm:pt>
    <dgm:pt modelId="{F824748E-8D10-41BC-A0B4-32742C38352D}" type="pres">
      <dgm:prSet presAssocID="{FDD7A9EF-1E6D-4EF2-A859-60D279376C59}" presName="compNode" presStyleCnt="0"/>
      <dgm:spPr/>
    </dgm:pt>
    <dgm:pt modelId="{449D509C-9CB3-425B-B67C-73150C5B528C}" type="pres">
      <dgm:prSet presAssocID="{FDD7A9EF-1E6D-4EF2-A859-60D279376C59}" presName="aNode" presStyleLbl="bgShp" presStyleIdx="1" presStyleCnt="4"/>
      <dgm:spPr/>
    </dgm:pt>
    <dgm:pt modelId="{E382B135-88B8-4B75-8302-22E6958EF312}" type="pres">
      <dgm:prSet presAssocID="{FDD7A9EF-1E6D-4EF2-A859-60D279376C59}" presName="textNode" presStyleLbl="bgShp" presStyleIdx="1" presStyleCnt="4"/>
      <dgm:spPr/>
    </dgm:pt>
    <dgm:pt modelId="{1ADD3E00-6DB5-471F-891A-0B455E316FEA}" type="pres">
      <dgm:prSet presAssocID="{FDD7A9EF-1E6D-4EF2-A859-60D279376C59}" presName="compChildNode" presStyleCnt="0"/>
      <dgm:spPr/>
    </dgm:pt>
    <dgm:pt modelId="{3781A253-D6E4-4F44-9FFF-E1F187BB01BC}" type="pres">
      <dgm:prSet presAssocID="{FDD7A9EF-1E6D-4EF2-A859-60D279376C59}" presName="theInnerList" presStyleCnt="0"/>
      <dgm:spPr/>
    </dgm:pt>
    <dgm:pt modelId="{E43FCB57-53D4-4AD8-836E-E08AEF721BFF}" type="pres">
      <dgm:prSet presAssocID="{42550DBD-4238-45E6-8B83-E5F72239844A}" presName="childNode" presStyleLbl="node1" presStyleIdx="8" presStyleCnt="32">
        <dgm:presLayoutVars>
          <dgm:bulletEnabled val="1"/>
        </dgm:presLayoutVars>
      </dgm:prSet>
      <dgm:spPr/>
    </dgm:pt>
    <dgm:pt modelId="{4A42ACF3-4B88-4683-8269-2C9F59B8244A}" type="pres">
      <dgm:prSet presAssocID="{42550DBD-4238-45E6-8B83-E5F72239844A}" presName="aSpace2" presStyleCnt="0"/>
      <dgm:spPr/>
    </dgm:pt>
    <dgm:pt modelId="{B44614AE-FF0B-4C51-B926-AFADE5D7C0CA}" type="pres">
      <dgm:prSet presAssocID="{3A45DF86-A84E-492C-A581-C62FF14016D5}" presName="childNode" presStyleLbl="node1" presStyleIdx="9" presStyleCnt="32">
        <dgm:presLayoutVars>
          <dgm:bulletEnabled val="1"/>
        </dgm:presLayoutVars>
      </dgm:prSet>
      <dgm:spPr/>
    </dgm:pt>
    <dgm:pt modelId="{CDB42B87-851F-4025-80BA-4B4D6F21928B}" type="pres">
      <dgm:prSet presAssocID="{3A45DF86-A84E-492C-A581-C62FF14016D5}" presName="aSpace2" presStyleCnt="0"/>
      <dgm:spPr/>
    </dgm:pt>
    <dgm:pt modelId="{E84845C6-4038-41BF-9FBF-ED85F82FAEC7}" type="pres">
      <dgm:prSet presAssocID="{7ACE709D-DBB4-4097-A36C-EDFCBADC32BC}" presName="childNode" presStyleLbl="node1" presStyleIdx="10" presStyleCnt="32">
        <dgm:presLayoutVars>
          <dgm:bulletEnabled val="1"/>
        </dgm:presLayoutVars>
      </dgm:prSet>
      <dgm:spPr/>
    </dgm:pt>
    <dgm:pt modelId="{BB76F0AC-1AB4-4AB6-866C-20CDAEE4B0DE}" type="pres">
      <dgm:prSet presAssocID="{7ACE709D-DBB4-4097-A36C-EDFCBADC32BC}" presName="aSpace2" presStyleCnt="0"/>
      <dgm:spPr/>
    </dgm:pt>
    <dgm:pt modelId="{CEF70EB1-1A2D-412E-B2B4-92DD42B9718B}" type="pres">
      <dgm:prSet presAssocID="{BBDFD63B-B9EF-4E13-A6B1-0F8916B94677}" presName="childNode" presStyleLbl="node1" presStyleIdx="11" presStyleCnt="32">
        <dgm:presLayoutVars>
          <dgm:bulletEnabled val="1"/>
        </dgm:presLayoutVars>
      </dgm:prSet>
      <dgm:spPr/>
    </dgm:pt>
    <dgm:pt modelId="{A4294385-24B5-487D-8D58-BD23D10C3C01}" type="pres">
      <dgm:prSet presAssocID="{BBDFD63B-B9EF-4E13-A6B1-0F8916B94677}" presName="aSpace2" presStyleCnt="0"/>
      <dgm:spPr/>
    </dgm:pt>
    <dgm:pt modelId="{52C441BA-D6BE-4AD1-B594-2C936759110C}" type="pres">
      <dgm:prSet presAssocID="{BB6C783A-8C80-4A36-8D6D-B2768C9585A7}" presName="childNode" presStyleLbl="node1" presStyleIdx="12" presStyleCnt="32">
        <dgm:presLayoutVars>
          <dgm:bulletEnabled val="1"/>
        </dgm:presLayoutVars>
      </dgm:prSet>
      <dgm:spPr/>
    </dgm:pt>
    <dgm:pt modelId="{CF9BD01B-B192-49C8-B3EF-9A951EDD52EA}" type="pres">
      <dgm:prSet presAssocID="{BB6C783A-8C80-4A36-8D6D-B2768C9585A7}" presName="aSpace2" presStyleCnt="0"/>
      <dgm:spPr/>
    </dgm:pt>
    <dgm:pt modelId="{2E5CB258-1ADD-47E4-899E-422DE887E78F}" type="pres">
      <dgm:prSet presAssocID="{8F6DD934-982D-40AC-AC12-0F5DB00F3600}" presName="childNode" presStyleLbl="node1" presStyleIdx="13" presStyleCnt="32">
        <dgm:presLayoutVars>
          <dgm:bulletEnabled val="1"/>
        </dgm:presLayoutVars>
      </dgm:prSet>
      <dgm:spPr/>
    </dgm:pt>
    <dgm:pt modelId="{C4A4386F-6639-44A5-962F-A730E7A2D274}" type="pres">
      <dgm:prSet presAssocID="{8F6DD934-982D-40AC-AC12-0F5DB00F3600}" presName="aSpace2" presStyleCnt="0"/>
      <dgm:spPr/>
    </dgm:pt>
    <dgm:pt modelId="{69E271AC-1FC0-42BA-ACBA-CF749EC409D6}" type="pres">
      <dgm:prSet presAssocID="{A5E0392F-F636-4334-ADA7-87F3292E9EA0}" presName="childNode" presStyleLbl="node1" presStyleIdx="14" presStyleCnt="32">
        <dgm:presLayoutVars>
          <dgm:bulletEnabled val="1"/>
        </dgm:presLayoutVars>
      </dgm:prSet>
      <dgm:spPr/>
    </dgm:pt>
    <dgm:pt modelId="{C050C2F2-DEC1-4658-8E1E-2A60C6107230}" type="pres">
      <dgm:prSet presAssocID="{A5E0392F-F636-4334-ADA7-87F3292E9EA0}" presName="aSpace2" presStyleCnt="0"/>
      <dgm:spPr/>
    </dgm:pt>
    <dgm:pt modelId="{B61F573D-0EE0-48AC-9B57-29596CB850C3}" type="pres">
      <dgm:prSet presAssocID="{B05A89E5-B793-4CFA-9395-25D941A03F8E}" presName="childNode" presStyleLbl="node1" presStyleIdx="15" presStyleCnt="32">
        <dgm:presLayoutVars>
          <dgm:bulletEnabled val="1"/>
        </dgm:presLayoutVars>
      </dgm:prSet>
      <dgm:spPr/>
    </dgm:pt>
    <dgm:pt modelId="{3BA6F7A7-6359-462B-8B1D-061C9FA7DC72}" type="pres">
      <dgm:prSet presAssocID="{FDD7A9EF-1E6D-4EF2-A859-60D279376C59}" presName="aSpace" presStyleCnt="0"/>
      <dgm:spPr/>
    </dgm:pt>
    <dgm:pt modelId="{EF5064A1-BA4F-4640-865B-F9DA7DF1F1BB}" type="pres">
      <dgm:prSet presAssocID="{24C9E736-C0FF-46F0-BC53-78C337F52976}" presName="compNode" presStyleCnt="0"/>
      <dgm:spPr/>
    </dgm:pt>
    <dgm:pt modelId="{AE93773A-22FC-47A7-91C4-CE41407B3AB3}" type="pres">
      <dgm:prSet presAssocID="{24C9E736-C0FF-46F0-BC53-78C337F52976}" presName="aNode" presStyleLbl="bgShp" presStyleIdx="2" presStyleCnt="4"/>
      <dgm:spPr/>
    </dgm:pt>
    <dgm:pt modelId="{0BF4B1FA-EDCA-4946-BFEF-BC3D5878C5C7}" type="pres">
      <dgm:prSet presAssocID="{24C9E736-C0FF-46F0-BC53-78C337F52976}" presName="textNode" presStyleLbl="bgShp" presStyleIdx="2" presStyleCnt="4"/>
      <dgm:spPr/>
    </dgm:pt>
    <dgm:pt modelId="{8BC3C4CC-BE0B-4471-861B-1B69451314FF}" type="pres">
      <dgm:prSet presAssocID="{24C9E736-C0FF-46F0-BC53-78C337F52976}" presName="compChildNode" presStyleCnt="0"/>
      <dgm:spPr/>
    </dgm:pt>
    <dgm:pt modelId="{3C4976BC-24AC-458C-8708-24D323A16A38}" type="pres">
      <dgm:prSet presAssocID="{24C9E736-C0FF-46F0-BC53-78C337F52976}" presName="theInnerList" presStyleCnt="0"/>
      <dgm:spPr/>
    </dgm:pt>
    <dgm:pt modelId="{30B00191-B335-4C9F-8673-17D757DB15B7}" type="pres">
      <dgm:prSet presAssocID="{63080725-C10C-42D6-B1FA-72F0124BEAC0}" presName="childNode" presStyleLbl="node1" presStyleIdx="16" presStyleCnt="32">
        <dgm:presLayoutVars>
          <dgm:bulletEnabled val="1"/>
        </dgm:presLayoutVars>
      </dgm:prSet>
      <dgm:spPr/>
    </dgm:pt>
    <dgm:pt modelId="{2BD745D1-4737-4E60-A1F1-360E99EDA377}" type="pres">
      <dgm:prSet presAssocID="{63080725-C10C-42D6-B1FA-72F0124BEAC0}" presName="aSpace2" presStyleCnt="0"/>
      <dgm:spPr/>
    </dgm:pt>
    <dgm:pt modelId="{28339DB8-7A53-40E4-90F7-EA6FBC1080FF}" type="pres">
      <dgm:prSet presAssocID="{A2EA8244-B384-430F-AA77-41A63935A070}" presName="childNode" presStyleLbl="node1" presStyleIdx="17" presStyleCnt="32">
        <dgm:presLayoutVars>
          <dgm:bulletEnabled val="1"/>
        </dgm:presLayoutVars>
      </dgm:prSet>
      <dgm:spPr/>
    </dgm:pt>
    <dgm:pt modelId="{F5292DBD-9BC5-4443-A34B-E8CD7B0C1F19}" type="pres">
      <dgm:prSet presAssocID="{A2EA8244-B384-430F-AA77-41A63935A070}" presName="aSpace2" presStyleCnt="0"/>
      <dgm:spPr/>
    </dgm:pt>
    <dgm:pt modelId="{10A53A25-BDAB-48E1-98C8-E0D32EEAE626}" type="pres">
      <dgm:prSet presAssocID="{8531CA9F-B51E-4B06-8AB0-C066BF524095}" presName="childNode" presStyleLbl="node1" presStyleIdx="18" presStyleCnt="32">
        <dgm:presLayoutVars>
          <dgm:bulletEnabled val="1"/>
        </dgm:presLayoutVars>
      </dgm:prSet>
      <dgm:spPr/>
    </dgm:pt>
    <dgm:pt modelId="{AEC79DEA-C801-4177-88C9-400106E13D0E}" type="pres">
      <dgm:prSet presAssocID="{8531CA9F-B51E-4B06-8AB0-C066BF524095}" presName="aSpace2" presStyleCnt="0"/>
      <dgm:spPr/>
    </dgm:pt>
    <dgm:pt modelId="{E0015CD8-35C1-42F5-9615-A106C4CD7D3B}" type="pres">
      <dgm:prSet presAssocID="{9BC78B73-C41F-4BB4-87DE-959C588D3FD8}" presName="childNode" presStyleLbl="node1" presStyleIdx="19" presStyleCnt="32">
        <dgm:presLayoutVars>
          <dgm:bulletEnabled val="1"/>
        </dgm:presLayoutVars>
      </dgm:prSet>
      <dgm:spPr/>
    </dgm:pt>
    <dgm:pt modelId="{16BB1C64-F5EF-4BB3-85EE-F6996C9C17F5}" type="pres">
      <dgm:prSet presAssocID="{9BC78B73-C41F-4BB4-87DE-959C588D3FD8}" presName="aSpace2" presStyleCnt="0"/>
      <dgm:spPr/>
    </dgm:pt>
    <dgm:pt modelId="{957ADF1C-A235-4933-87D5-2F136C656FAC}" type="pres">
      <dgm:prSet presAssocID="{008F9617-569D-4E50-A685-27C52316CD40}" presName="childNode" presStyleLbl="node1" presStyleIdx="20" presStyleCnt="32">
        <dgm:presLayoutVars>
          <dgm:bulletEnabled val="1"/>
        </dgm:presLayoutVars>
      </dgm:prSet>
      <dgm:spPr/>
    </dgm:pt>
    <dgm:pt modelId="{DD2797CE-571E-4ABA-91CF-0AE1B99F92B2}" type="pres">
      <dgm:prSet presAssocID="{008F9617-569D-4E50-A685-27C52316CD40}" presName="aSpace2" presStyleCnt="0"/>
      <dgm:spPr/>
    </dgm:pt>
    <dgm:pt modelId="{51A91FF2-AF15-4F6B-AD33-E7FF454B8BD0}" type="pres">
      <dgm:prSet presAssocID="{B0B44CCD-C45C-4887-AC32-17DD75D3D3F1}" presName="childNode" presStyleLbl="node1" presStyleIdx="21" presStyleCnt="32">
        <dgm:presLayoutVars>
          <dgm:bulletEnabled val="1"/>
        </dgm:presLayoutVars>
      </dgm:prSet>
      <dgm:spPr/>
    </dgm:pt>
    <dgm:pt modelId="{02401144-2087-49E9-8F6F-73F92FB5DC38}" type="pres">
      <dgm:prSet presAssocID="{B0B44CCD-C45C-4887-AC32-17DD75D3D3F1}" presName="aSpace2" presStyleCnt="0"/>
      <dgm:spPr/>
    </dgm:pt>
    <dgm:pt modelId="{608B23C2-375F-48E0-830E-3866802C6733}" type="pres">
      <dgm:prSet presAssocID="{DC87D06C-FDB9-4423-8F0C-EC526F870450}" presName="childNode" presStyleLbl="node1" presStyleIdx="22" presStyleCnt="32">
        <dgm:presLayoutVars>
          <dgm:bulletEnabled val="1"/>
        </dgm:presLayoutVars>
      </dgm:prSet>
      <dgm:spPr/>
    </dgm:pt>
    <dgm:pt modelId="{79AA6B8C-624C-4A8E-B3A9-2E29E253E6CA}" type="pres">
      <dgm:prSet presAssocID="{DC87D06C-FDB9-4423-8F0C-EC526F870450}" presName="aSpace2" presStyleCnt="0"/>
      <dgm:spPr/>
    </dgm:pt>
    <dgm:pt modelId="{AC9BB069-307B-4542-A18B-8B3C29B9F652}" type="pres">
      <dgm:prSet presAssocID="{7FB283ED-0F41-4B6F-AA36-6B0F0F6A0F97}" presName="childNode" presStyleLbl="node1" presStyleIdx="23" presStyleCnt="32">
        <dgm:presLayoutVars>
          <dgm:bulletEnabled val="1"/>
        </dgm:presLayoutVars>
      </dgm:prSet>
      <dgm:spPr/>
    </dgm:pt>
    <dgm:pt modelId="{20B16BE6-0173-47D4-86D6-2A3A7D32DD91}" type="pres">
      <dgm:prSet presAssocID="{24C9E736-C0FF-46F0-BC53-78C337F52976}" presName="aSpace" presStyleCnt="0"/>
      <dgm:spPr/>
    </dgm:pt>
    <dgm:pt modelId="{E448A2E1-F053-440D-AC1E-0554D908AAE6}" type="pres">
      <dgm:prSet presAssocID="{78E4098D-E849-4157-BF9B-F74048CB0322}" presName="compNode" presStyleCnt="0"/>
      <dgm:spPr/>
    </dgm:pt>
    <dgm:pt modelId="{BA0B503D-E361-4EDF-8919-30F789DC4799}" type="pres">
      <dgm:prSet presAssocID="{78E4098D-E849-4157-BF9B-F74048CB0322}" presName="aNode" presStyleLbl="bgShp" presStyleIdx="3" presStyleCnt="4"/>
      <dgm:spPr/>
    </dgm:pt>
    <dgm:pt modelId="{5014DCC9-0619-4163-99E5-DF93A8C7B480}" type="pres">
      <dgm:prSet presAssocID="{78E4098D-E849-4157-BF9B-F74048CB0322}" presName="textNode" presStyleLbl="bgShp" presStyleIdx="3" presStyleCnt="4"/>
      <dgm:spPr/>
    </dgm:pt>
    <dgm:pt modelId="{E65BFA71-A38F-4F07-AD10-5A8DFB161797}" type="pres">
      <dgm:prSet presAssocID="{78E4098D-E849-4157-BF9B-F74048CB0322}" presName="compChildNode" presStyleCnt="0"/>
      <dgm:spPr/>
    </dgm:pt>
    <dgm:pt modelId="{20FC33A2-2F04-45B6-82A9-3F5BD8CF5624}" type="pres">
      <dgm:prSet presAssocID="{78E4098D-E849-4157-BF9B-F74048CB0322}" presName="theInnerList" presStyleCnt="0"/>
      <dgm:spPr/>
    </dgm:pt>
    <dgm:pt modelId="{632C9673-606C-4FEE-86E6-8BE99002D6F1}" type="pres">
      <dgm:prSet presAssocID="{78602D23-A4D5-4C5C-9092-46E321A9C15A}" presName="childNode" presStyleLbl="node1" presStyleIdx="24" presStyleCnt="32">
        <dgm:presLayoutVars>
          <dgm:bulletEnabled val="1"/>
        </dgm:presLayoutVars>
      </dgm:prSet>
      <dgm:spPr/>
    </dgm:pt>
    <dgm:pt modelId="{D5335336-3552-42EC-BCFF-74F6D7EFE6FC}" type="pres">
      <dgm:prSet presAssocID="{78602D23-A4D5-4C5C-9092-46E321A9C15A}" presName="aSpace2" presStyleCnt="0"/>
      <dgm:spPr/>
    </dgm:pt>
    <dgm:pt modelId="{794FF419-4F7D-4AE6-8CB3-F69532A713BA}" type="pres">
      <dgm:prSet presAssocID="{E42C653D-9C5E-4F74-B6CB-83E54BC1871D}" presName="childNode" presStyleLbl="node1" presStyleIdx="25" presStyleCnt="32">
        <dgm:presLayoutVars>
          <dgm:bulletEnabled val="1"/>
        </dgm:presLayoutVars>
      </dgm:prSet>
      <dgm:spPr/>
    </dgm:pt>
    <dgm:pt modelId="{E442D4D3-2E03-4EB8-A043-9DCF72445D98}" type="pres">
      <dgm:prSet presAssocID="{E42C653D-9C5E-4F74-B6CB-83E54BC1871D}" presName="aSpace2" presStyleCnt="0"/>
      <dgm:spPr/>
    </dgm:pt>
    <dgm:pt modelId="{B7D44216-D381-414E-B7A5-B97155B525F9}" type="pres">
      <dgm:prSet presAssocID="{C183FF82-AE52-4DAE-BD04-01817D750A74}" presName="childNode" presStyleLbl="node1" presStyleIdx="26" presStyleCnt="32">
        <dgm:presLayoutVars>
          <dgm:bulletEnabled val="1"/>
        </dgm:presLayoutVars>
      </dgm:prSet>
      <dgm:spPr/>
    </dgm:pt>
    <dgm:pt modelId="{F41F7100-41CD-4365-93F9-A0E0C9880E5F}" type="pres">
      <dgm:prSet presAssocID="{C183FF82-AE52-4DAE-BD04-01817D750A74}" presName="aSpace2" presStyleCnt="0"/>
      <dgm:spPr/>
    </dgm:pt>
    <dgm:pt modelId="{F00164F6-E955-4242-B632-1FE010700F18}" type="pres">
      <dgm:prSet presAssocID="{2B956A47-116E-429E-AF54-5EF725F005A2}" presName="childNode" presStyleLbl="node1" presStyleIdx="27" presStyleCnt="32">
        <dgm:presLayoutVars>
          <dgm:bulletEnabled val="1"/>
        </dgm:presLayoutVars>
      </dgm:prSet>
      <dgm:spPr/>
    </dgm:pt>
    <dgm:pt modelId="{1DD86129-562B-4518-8AEB-DEF04D857354}" type="pres">
      <dgm:prSet presAssocID="{2B956A47-116E-429E-AF54-5EF725F005A2}" presName="aSpace2" presStyleCnt="0"/>
      <dgm:spPr/>
    </dgm:pt>
    <dgm:pt modelId="{5BD0FD2F-FFBD-4BB7-B43C-DEFFCF9C9D8C}" type="pres">
      <dgm:prSet presAssocID="{8EAFCA83-87C9-48E1-819B-BEAA752F3B0C}" presName="childNode" presStyleLbl="node1" presStyleIdx="28" presStyleCnt="32">
        <dgm:presLayoutVars>
          <dgm:bulletEnabled val="1"/>
        </dgm:presLayoutVars>
      </dgm:prSet>
      <dgm:spPr/>
    </dgm:pt>
    <dgm:pt modelId="{0F7C00DB-5E9F-4E4A-BFB0-1AE98D0E13AC}" type="pres">
      <dgm:prSet presAssocID="{8EAFCA83-87C9-48E1-819B-BEAA752F3B0C}" presName="aSpace2" presStyleCnt="0"/>
      <dgm:spPr/>
    </dgm:pt>
    <dgm:pt modelId="{17BD4124-CC63-4533-A7E1-DEEBCBC6CBCF}" type="pres">
      <dgm:prSet presAssocID="{DB278E6E-0D29-4382-9576-5AF4A3310CEC}" presName="childNode" presStyleLbl="node1" presStyleIdx="29" presStyleCnt="32">
        <dgm:presLayoutVars>
          <dgm:bulletEnabled val="1"/>
        </dgm:presLayoutVars>
      </dgm:prSet>
      <dgm:spPr/>
    </dgm:pt>
    <dgm:pt modelId="{027B90D4-6717-4DE9-94D8-3E7185E8F65A}" type="pres">
      <dgm:prSet presAssocID="{DB278E6E-0D29-4382-9576-5AF4A3310CEC}" presName="aSpace2" presStyleCnt="0"/>
      <dgm:spPr/>
    </dgm:pt>
    <dgm:pt modelId="{B4A8F28D-7D32-4E8C-A38C-688C6047471B}" type="pres">
      <dgm:prSet presAssocID="{C1BC1B24-0666-42BD-A606-0A443E4A7D87}" presName="childNode" presStyleLbl="node1" presStyleIdx="30" presStyleCnt="32">
        <dgm:presLayoutVars>
          <dgm:bulletEnabled val="1"/>
        </dgm:presLayoutVars>
      </dgm:prSet>
      <dgm:spPr/>
    </dgm:pt>
    <dgm:pt modelId="{96A394E8-4E08-46DD-9344-A56D2B6F93EB}" type="pres">
      <dgm:prSet presAssocID="{C1BC1B24-0666-42BD-A606-0A443E4A7D87}" presName="aSpace2" presStyleCnt="0"/>
      <dgm:spPr/>
    </dgm:pt>
    <dgm:pt modelId="{C9A41458-0928-45FF-B66D-394AAAEC6FD3}" type="pres">
      <dgm:prSet presAssocID="{C645D583-6501-4243-8595-B6AE91855460}" presName="childNode" presStyleLbl="node1" presStyleIdx="31" presStyleCnt="32">
        <dgm:presLayoutVars>
          <dgm:bulletEnabled val="1"/>
        </dgm:presLayoutVars>
      </dgm:prSet>
      <dgm:spPr/>
    </dgm:pt>
  </dgm:ptLst>
  <dgm:cxnLst>
    <dgm:cxn modelId="{D27ACD00-899C-4327-8E87-2319B6D4A94C}" srcId="{3514C6C5-80AC-41CF-8893-A097AE77D009}" destId="{8F500B29-1640-43ED-9DEF-605E73DB9635}" srcOrd="7" destOrd="0" parTransId="{2654C0E4-BA3B-4238-9763-B532E75447E0}" sibTransId="{6DB8FEAC-34B7-4020-BEC6-223ACC37B8D9}"/>
    <dgm:cxn modelId="{10011C01-93E1-4EB2-B21F-7C0D00E1DEB6}" srcId="{78E4098D-E849-4157-BF9B-F74048CB0322}" destId="{E42C653D-9C5E-4F74-B6CB-83E54BC1871D}" srcOrd="1" destOrd="0" parTransId="{0CE7589E-9844-4FA8-BB08-BB72B7CE4F82}" sibTransId="{6C077661-47F8-483B-8CA9-5C31915313F0}"/>
    <dgm:cxn modelId="{D09B4604-8C06-4DC0-BC16-7F0F0C163C9F}" type="presOf" srcId="{78E4098D-E849-4157-BF9B-F74048CB0322}" destId="{BA0B503D-E361-4EDF-8919-30F789DC4799}" srcOrd="0" destOrd="0" presId="urn:microsoft.com/office/officeart/2005/8/layout/lProcess2"/>
    <dgm:cxn modelId="{F30CEF06-E6E0-4A1C-A529-462FAD526D42}" srcId="{24C9E736-C0FF-46F0-BC53-78C337F52976}" destId="{7FB283ED-0F41-4B6F-AA36-6B0F0F6A0F97}" srcOrd="7" destOrd="0" parTransId="{7EA721E8-28A1-4212-9619-C865413AF84C}" sibTransId="{7BD4CF69-75BB-4748-A493-E4A9E090E2CE}"/>
    <dgm:cxn modelId="{F9E58610-588D-4E80-8DAC-E8B760D58C99}" srcId="{3514C6C5-80AC-41CF-8893-A097AE77D009}" destId="{D6FF4DCB-A009-4014-BC57-43E9C06840F1}" srcOrd="0" destOrd="0" parTransId="{580A6C1B-68A0-4553-A194-20281D053D85}" sibTransId="{F56673A7-0CF5-4FEC-886A-BCC9742968B4}"/>
    <dgm:cxn modelId="{9DAB1211-7549-49B7-B3E1-58F6C2318272}" type="presOf" srcId="{DC87D06C-FDB9-4423-8F0C-EC526F870450}" destId="{608B23C2-375F-48E0-830E-3866802C6733}" srcOrd="0" destOrd="0" presId="urn:microsoft.com/office/officeart/2005/8/layout/lProcess2"/>
    <dgm:cxn modelId="{E8D02411-7D59-4E49-9B45-88B6526C87FA}" type="presOf" srcId="{2043F1DB-FADA-43D6-9C63-F232A41F7B38}" destId="{E0267A6C-A9AD-4C30-A4C0-9C2640103B2E}" srcOrd="0" destOrd="0" presId="urn:microsoft.com/office/officeart/2005/8/layout/lProcess2"/>
    <dgm:cxn modelId="{03AA3917-C480-4983-81BE-82842523EAD4}" srcId="{3514C6C5-80AC-41CF-8893-A097AE77D009}" destId="{57DC30B6-824C-4002-8C50-93A6D2BBC734}" srcOrd="4" destOrd="0" parTransId="{DA23619F-1B3F-481F-BCEB-286EC048ACA5}" sibTransId="{6B7DC09C-70CE-4AB9-A275-1F8B42A90C2F}"/>
    <dgm:cxn modelId="{74AB0018-5579-4756-84FB-369D45E65823}" type="presOf" srcId="{78602D23-A4D5-4C5C-9092-46E321A9C15A}" destId="{632C9673-606C-4FEE-86E6-8BE99002D6F1}" srcOrd="0" destOrd="0" presId="urn:microsoft.com/office/officeart/2005/8/layout/lProcess2"/>
    <dgm:cxn modelId="{D9A80419-7918-4E83-83B1-5C2A319F96D7}" type="presOf" srcId="{8F6DD934-982D-40AC-AC12-0F5DB00F3600}" destId="{2E5CB258-1ADD-47E4-899E-422DE887E78F}" srcOrd="0" destOrd="0" presId="urn:microsoft.com/office/officeart/2005/8/layout/lProcess2"/>
    <dgm:cxn modelId="{ABB3761B-C0BB-4B59-B840-FA380300D0EE}" srcId="{78E4098D-E849-4157-BF9B-F74048CB0322}" destId="{C645D583-6501-4243-8595-B6AE91855460}" srcOrd="7" destOrd="0" parTransId="{55EA3EDC-D660-43B1-ADE4-1D28BA4FCE3C}" sibTransId="{D1B86195-5064-4603-9708-620B3C7D4F81}"/>
    <dgm:cxn modelId="{E24CFB1B-8C40-4344-9AA9-FB2371F339AD}" srcId="{78E4098D-E849-4157-BF9B-F74048CB0322}" destId="{C183FF82-AE52-4DAE-BD04-01817D750A74}" srcOrd="2" destOrd="0" parTransId="{409DFEAC-BC8A-4F9F-8611-A59074F97334}" sibTransId="{B73A0740-5B8A-4733-8A72-8CB037E34708}"/>
    <dgm:cxn modelId="{0649591E-EACA-4C03-B3C7-25ED159C3F28}" type="presOf" srcId="{008F9617-569D-4E50-A685-27C52316CD40}" destId="{957ADF1C-A235-4933-87D5-2F136C656FAC}" srcOrd="0" destOrd="0" presId="urn:microsoft.com/office/officeart/2005/8/layout/lProcess2"/>
    <dgm:cxn modelId="{D8CEAB1E-062E-4809-8D33-CB3FCE9F3806}" type="presOf" srcId="{FDD7A9EF-1E6D-4EF2-A859-60D279376C59}" destId="{E382B135-88B8-4B75-8302-22E6958EF312}" srcOrd="1" destOrd="0" presId="urn:microsoft.com/office/officeart/2005/8/layout/lProcess2"/>
    <dgm:cxn modelId="{9A825022-1545-4F54-B6F9-A16A43BF7BCE}" type="presOf" srcId="{57DC30B6-824C-4002-8C50-93A6D2BBC734}" destId="{328E64EA-E85F-4759-811C-D349A0D9329B}" srcOrd="0" destOrd="0" presId="urn:microsoft.com/office/officeart/2005/8/layout/lProcess2"/>
    <dgm:cxn modelId="{3D517628-15AB-47D8-A34B-AAF1B1DA378C}" type="presOf" srcId="{C183FF82-AE52-4DAE-BD04-01817D750A74}" destId="{B7D44216-D381-414E-B7A5-B97155B525F9}" srcOrd="0" destOrd="0" presId="urn:microsoft.com/office/officeart/2005/8/layout/lProcess2"/>
    <dgm:cxn modelId="{E3EF4432-F822-45D3-B707-48ED2F8B65CE}" type="presOf" srcId="{BBDFD63B-B9EF-4E13-A6B1-0F8916B94677}" destId="{CEF70EB1-1A2D-412E-B2B4-92DD42B9718B}" srcOrd="0" destOrd="0" presId="urn:microsoft.com/office/officeart/2005/8/layout/lProcess2"/>
    <dgm:cxn modelId="{69BC5233-C04C-45E3-996B-45F9E1757089}" type="presOf" srcId="{E42C653D-9C5E-4F74-B6CB-83E54BC1871D}" destId="{794FF419-4F7D-4AE6-8CB3-F69532A713BA}" srcOrd="0" destOrd="0" presId="urn:microsoft.com/office/officeart/2005/8/layout/lProcess2"/>
    <dgm:cxn modelId="{BE88E636-6AAB-46D3-8151-8DBC1A8D8737}" srcId="{018590CE-716C-4C56-9D2F-19E9E98C5AB0}" destId="{FDD7A9EF-1E6D-4EF2-A859-60D279376C59}" srcOrd="1" destOrd="0" parTransId="{6A1BDF9C-92B4-4EDB-A91F-68C3E4350748}" sibTransId="{77F2AB0C-92B0-4746-A59D-87FEC6788989}"/>
    <dgm:cxn modelId="{2FA5A240-C684-4F33-B989-3266CC5B2221}" srcId="{FDD7A9EF-1E6D-4EF2-A859-60D279376C59}" destId="{A5E0392F-F636-4334-ADA7-87F3292E9EA0}" srcOrd="6" destOrd="0" parTransId="{287464E8-8726-48A1-81CD-78854F5C5770}" sibTransId="{7387A1D5-0872-4044-8B28-45FDD6F35774}"/>
    <dgm:cxn modelId="{2B97585C-ADBB-4B01-8C87-EB596A1EC065}" type="presOf" srcId="{3A45DF86-A84E-492C-A581-C62FF14016D5}" destId="{B44614AE-FF0B-4C51-B926-AFADE5D7C0CA}" srcOrd="0" destOrd="0" presId="urn:microsoft.com/office/officeart/2005/8/layout/lProcess2"/>
    <dgm:cxn modelId="{2D054162-92C4-4AB0-A66A-88C363BDFA8B}" srcId="{3514C6C5-80AC-41CF-8893-A097AE77D009}" destId="{F4E75FE4-0CB0-4635-A5C3-3380420B5A36}" srcOrd="1" destOrd="0" parTransId="{3AA8F540-6DB0-4804-B80A-5535F6CA6EC9}" sibTransId="{FAD491A7-9B1E-432A-B521-9A9C0C1102E4}"/>
    <dgm:cxn modelId="{DC123563-8D97-439E-8266-126F2CB731B4}" type="presOf" srcId="{BB6C783A-8C80-4A36-8D6D-B2768C9585A7}" destId="{52C441BA-D6BE-4AD1-B594-2C936759110C}" srcOrd="0" destOrd="0" presId="urn:microsoft.com/office/officeart/2005/8/layout/lProcess2"/>
    <dgm:cxn modelId="{AC6BD666-77D9-4329-A529-280BEDB6E79F}" type="presOf" srcId="{3514C6C5-80AC-41CF-8893-A097AE77D009}" destId="{DAEFCF0E-B22C-430F-BB40-0A5AA1EB1CF1}" srcOrd="1" destOrd="0" presId="urn:microsoft.com/office/officeart/2005/8/layout/lProcess2"/>
    <dgm:cxn modelId="{8000E466-91D8-4430-8A07-0276BE79D711}" type="presOf" srcId="{C645D583-6501-4243-8595-B6AE91855460}" destId="{C9A41458-0928-45FF-B66D-394AAAEC6FD3}" srcOrd="0" destOrd="0" presId="urn:microsoft.com/office/officeart/2005/8/layout/lProcess2"/>
    <dgm:cxn modelId="{761D5C47-3384-4151-8BED-8498302BED4F}" srcId="{3514C6C5-80AC-41CF-8893-A097AE77D009}" destId="{B6830111-9145-49F6-A73C-1240F565C759}" srcOrd="2" destOrd="0" parTransId="{D9CF161C-1F50-40B2-8502-40696A0D0B1A}" sibTransId="{5BEFF6C3-F9A6-49AC-92E3-64F8987D9895}"/>
    <dgm:cxn modelId="{B37E9C48-F1FB-40FD-87A7-FD469E225C5F}" type="presOf" srcId="{24C9E736-C0FF-46F0-BC53-78C337F52976}" destId="{AE93773A-22FC-47A7-91C4-CE41407B3AB3}" srcOrd="0" destOrd="0" presId="urn:microsoft.com/office/officeart/2005/8/layout/lProcess2"/>
    <dgm:cxn modelId="{642CDC68-7D27-4F78-BC5E-0FA15DD6B21A}" srcId="{3514C6C5-80AC-41CF-8893-A097AE77D009}" destId="{D9BD49D0-7EDD-4D18-8773-22F0DE2D2787}" srcOrd="6" destOrd="0" parTransId="{120AA661-10E6-4B6D-B0A9-FB1B81303469}" sibTransId="{D25558E6-C21F-437F-87A9-0FB8D4FF70BE}"/>
    <dgm:cxn modelId="{A2B4C94A-7571-4413-920B-98D8CD2F907F}" type="presOf" srcId="{BF2F22B4-71A2-467C-9954-6DA47E18BE45}" destId="{D3EA0DAE-862F-4167-BEA7-88FF85F4F4F2}" srcOrd="0" destOrd="0" presId="urn:microsoft.com/office/officeart/2005/8/layout/lProcess2"/>
    <dgm:cxn modelId="{81E2444C-0238-402D-A498-DCAB098F48E8}" srcId="{018590CE-716C-4C56-9D2F-19E9E98C5AB0}" destId="{3514C6C5-80AC-41CF-8893-A097AE77D009}" srcOrd="0" destOrd="0" parTransId="{83DD4B34-4419-4465-B0DF-B6EBE5913340}" sibTransId="{CD4ECF22-91E2-4EFB-960B-ECEA78E1AE16}"/>
    <dgm:cxn modelId="{0B73786C-5964-4820-9385-3797FE404932}" srcId="{78E4098D-E849-4157-BF9B-F74048CB0322}" destId="{2B956A47-116E-429E-AF54-5EF725F005A2}" srcOrd="3" destOrd="0" parTransId="{931E94BE-4C69-4C54-93FA-F9DBB39F994B}" sibTransId="{27113065-2CE7-443D-A7D1-AD6616F1F618}"/>
    <dgm:cxn modelId="{170FC46E-5AB0-4B32-9C67-1B8609C342D0}" srcId="{78E4098D-E849-4157-BF9B-F74048CB0322}" destId="{78602D23-A4D5-4C5C-9092-46E321A9C15A}" srcOrd="0" destOrd="0" parTransId="{E4272123-A907-4118-BC9A-18BAF7E9CBDB}" sibTransId="{3BCBD30C-79A1-410E-AB92-6BFCFADB6432}"/>
    <dgm:cxn modelId="{AD23C24F-CB0C-480D-A759-C85BB9BCF9B5}" srcId="{FDD7A9EF-1E6D-4EF2-A859-60D279376C59}" destId="{B05A89E5-B793-4CFA-9395-25D941A03F8E}" srcOrd="7" destOrd="0" parTransId="{400B3029-C6AB-49A3-9B57-E6A5E68AFCF4}" sibTransId="{E545F7F0-D912-4C7D-A3B1-D0435055A0D6}"/>
    <dgm:cxn modelId="{5CB86670-7AE4-47FB-AFE6-DAF4C7C2B9CD}" srcId="{FDD7A9EF-1E6D-4EF2-A859-60D279376C59}" destId="{8F6DD934-982D-40AC-AC12-0F5DB00F3600}" srcOrd="5" destOrd="0" parTransId="{D5DABB91-D4B2-4FE0-8AA0-338FBBDBC7F2}" sibTransId="{03FBF7A9-EEC3-4798-A383-C885757D8D56}"/>
    <dgm:cxn modelId="{8AC1D950-65E0-4C62-BC16-C55276E5E511}" srcId="{FDD7A9EF-1E6D-4EF2-A859-60D279376C59}" destId="{7ACE709D-DBB4-4097-A36C-EDFCBADC32BC}" srcOrd="2" destOrd="0" parTransId="{8CA31D0C-3074-4AED-BF88-0DA7499E7C47}" sibTransId="{E44E8DD1-29A3-4A16-906C-504F8682BD57}"/>
    <dgm:cxn modelId="{AE8F6152-AD10-47C4-8E52-F12D7FAF7FD5}" srcId="{3514C6C5-80AC-41CF-8893-A097AE77D009}" destId="{BF2F22B4-71A2-467C-9954-6DA47E18BE45}" srcOrd="5" destOrd="0" parTransId="{841B0AE0-9689-4EEA-8346-4FFEB1B362DB}" sibTransId="{B6ECA9A8-999D-4016-B9D6-AD35EF5D915F}"/>
    <dgm:cxn modelId="{29AC6552-99BC-4FD8-BF9C-DECBF733ECFF}" srcId="{78E4098D-E849-4157-BF9B-F74048CB0322}" destId="{DB278E6E-0D29-4382-9576-5AF4A3310CEC}" srcOrd="5" destOrd="0" parTransId="{70D8C4A8-77C7-4611-93D4-856333541B16}" sibTransId="{5D5F326F-261C-45E2-B465-E88532CB5557}"/>
    <dgm:cxn modelId="{C38D7272-2FC1-4D85-A98E-AFC7F8651EC5}" srcId="{3514C6C5-80AC-41CF-8893-A097AE77D009}" destId="{2043F1DB-FADA-43D6-9C63-F232A41F7B38}" srcOrd="3" destOrd="0" parTransId="{A1A70C21-A48B-46ED-8509-C247D8AA69AB}" sibTransId="{6A92B622-0B8F-4649-BE20-A5304CDEF46C}"/>
    <dgm:cxn modelId="{C1B76C74-424B-45F0-8281-EDF238A21013}" srcId="{24C9E736-C0FF-46F0-BC53-78C337F52976}" destId="{9BC78B73-C41F-4BB4-87DE-959C588D3FD8}" srcOrd="3" destOrd="0" parTransId="{DA18D15C-A2CC-4746-9B6A-7C80C2E16015}" sibTransId="{C481FEB4-56A9-4741-A0D5-1E9D7E11A90D}"/>
    <dgm:cxn modelId="{EFD42156-2292-439D-9AAA-E1F333F17A5D}" type="presOf" srcId="{78E4098D-E849-4157-BF9B-F74048CB0322}" destId="{5014DCC9-0619-4163-99E5-DF93A8C7B480}" srcOrd="1" destOrd="0" presId="urn:microsoft.com/office/officeart/2005/8/layout/lProcess2"/>
    <dgm:cxn modelId="{2CE99C79-ECEC-4166-824D-A0DADBB73486}" srcId="{24C9E736-C0FF-46F0-BC53-78C337F52976}" destId="{63080725-C10C-42D6-B1FA-72F0124BEAC0}" srcOrd="0" destOrd="0" parTransId="{4F9BE9B8-85BB-4BE5-B589-8FCBB6D0AB10}" sibTransId="{B8F724C9-B29E-42DE-87D9-5C9B6C01BC28}"/>
    <dgm:cxn modelId="{A5B2A559-80A7-4338-9A45-A4CBD1B22AFC}" type="presOf" srcId="{9BC78B73-C41F-4BB4-87DE-959C588D3FD8}" destId="{E0015CD8-35C1-42F5-9615-A106C4CD7D3B}" srcOrd="0" destOrd="0" presId="urn:microsoft.com/office/officeart/2005/8/layout/lProcess2"/>
    <dgm:cxn modelId="{0DA2187E-FDA3-42AD-B695-DC95EA52655D}" type="presOf" srcId="{B0B44CCD-C45C-4887-AC32-17DD75D3D3F1}" destId="{51A91FF2-AF15-4F6B-AD33-E7FF454B8BD0}" srcOrd="0" destOrd="0" presId="urn:microsoft.com/office/officeart/2005/8/layout/lProcess2"/>
    <dgm:cxn modelId="{1E28757F-7DC0-4B45-A741-1F22456EA3EE}" srcId="{78E4098D-E849-4157-BF9B-F74048CB0322}" destId="{C1BC1B24-0666-42BD-A606-0A443E4A7D87}" srcOrd="6" destOrd="0" parTransId="{D5D158B3-2A26-4485-83F8-EA04686260E3}" sibTransId="{019DA786-CCAF-4032-8F00-5D2B2AFC3CD1}"/>
    <dgm:cxn modelId="{0DA40C80-00D2-44FC-9B2F-0E1C87C655DB}" srcId="{FDD7A9EF-1E6D-4EF2-A859-60D279376C59}" destId="{42550DBD-4238-45E6-8B83-E5F72239844A}" srcOrd="0" destOrd="0" parTransId="{DE69FD7E-C173-4533-8212-935ED80DBB61}" sibTransId="{F5C5FD99-A477-43A2-B92C-3C302C2D2AC9}"/>
    <dgm:cxn modelId="{2BC06081-AFE7-469B-B2A7-688416A836DC}" srcId="{24C9E736-C0FF-46F0-BC53-78C337F52976}" destId="{DC87D06C-FDB9-4423-8F0C-EC526F870450}" srcOrd="6" destOrd="0" parTransId="{E75B9477-D169-463E-B7F8-80F3718E7F32}" sibTransId="{B9DE6BFE-DA43-417E-ACC1-27F9073D0BE2}"/>
    <dgm:cxn modelId="{0578C882-E884-4334-A21F-BCDC6F8182A5}" type="presOf" srcId="{42550DBD-4238-45E6-8B83-E5F72239844A}" destId="{E43FCB57-53D4-4AD8-836E-E08AEF721BFF}" srcOrd="0" destOrd="0" presId="urn:microsoft.com/office/officeart/2005/8/layout/lProcess2"/>
    <dgm:cxn modelId="{8407C683-A4E5-4DD4-A5AC-91AD14C7F971}" type="presOf" srcId="{B6830111-9145-49F6-A73C-1240F565C759}" destId="{5E9F8059-7214-4D63-854D-63D3538AF80F}" srcOrd="0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4BC7C38A-E843-4D45-9FF5-0D810ABAC31F}" type="presOf" srcId="{D6FF4DCB-A009-4014-BC57-43E9C06840F1}" destId="{C8BC26FE-D64A-4713-8CB5-F1C5510167FF}" srcOrd="0" destOrd="0" presId="urn:microsoft.com/office/officeart/2005/8/layout/lProcess2"/>
    <dgm:cxn modelId="{D85F98A3-10B2-474A-B4DD-791AD751A5B4}" type="presOf" srcId="{24C9E736-C0FF-46F0-BC53-78C337F52976}" destId="{0BF4B1FA-EDCA-4946-BFEF-BC3D5878C5C7}" srcOrd="1" destOrd="0" presId="urn:microsoft.com/office/officeart/2005/8/layout/lProcess2"/>
    <dgm:cxn modelId="{EC5C85A6-024E-4B39-BC32-3745B2F7A994}" type="presOf" srcId="{B05A89E5-B793-4CFA-9395-25D941A03F8E}" destId="{B61F573D-0EE0-48AC-9B57-29596CB850C3}" srcOrd="0" destOrd="0" presId="urn:microsoft.com/office/officeart/2005/8/layout/lProcess2"/>
    <dgm:cxn modelId="{2AF224A8-A4A6-4CA8-BA8E-37BC6C711119}" type="presOf" srcId="{8F500B29-1640-43ED-9DEF-605E73DB9635}" destId="{04C4B3A5-825D-4C32-BE0F-5E5886BB51D5}" srcOrd="0" destOrd="0" presId="urn:microsoft.com/office/officeart/2005/8/layout/lProcess2"/>
    <dgm:cxn modelId="{374F4FAA-C879-43F2-ADFB-65026771E8C0}" type="presOf" srcId="{2B956A47-116E-429E-AF54-5EF725F005A2}" destId="{F00164F6-E955-4242-B632-1FE010700F18}" srcOrd="0" destOrd="0" presId="urn:microsoft.com/office/officeart/2005/8/layout/lProcess2"/>
    <dgm:cxn modelId="{665176AC-9F91-4398-973B-C9E38A47C617}" srcId="{018590CE-716C-4C56-9D2F-19E9E98C5AB0}" destId="{24C9E736-C0FF-46F0-BC53-78C337F52976}" srcOrd="2" destOrd="0" parTransId="{CAD41118-34D4-47B9-8F62-A8743C8D03EC}" sibTransId="{401D1ED4-A4D9-4EC2-8E7E-44120BD8E344}"/>
    <dgm:cxn modelId="{D9DB13AE-AB92-462A-85B3-2097D1FCA3B9}" srcId="{24C9E736-C0FF-46F0-BC53-78C337F52976}" destId="{B0B44CCD-C45C-4887-AC32-17DD75D3D3F1}" srcOrd="5" destOrd="0" parTransId="{F5DD9484-4CEC-44BF-A63F-3F138F23DA4D}" sibTransId="{D6BD6B4B-9A4F-43D2-A8A5-EB9A92FA3CAA}"/>
    <dgm:cxn modelId="{575F97B7-A0B8-42E6-A909-ADB80F7E8CB0}" srcId="{FDD7A9EF-1E6D-4EF2-A859-60D279376C59}" destId="{3A45DF86-A84E-492C-A581-C62FF14016D5}" srcOrd="1" destOrd="0" parTransId="{AC2CF806-8D9B-446A-99A2-29ACFA578322}" sibTransId="{053B00E3-D617-4657-9E21-5941A175711F}"/>
    <dgm:cxn modelId="{41E138B8-1CC7-4B66-B509-D30717C6CD47}" type="presOf" srcId="{F4E75FE4-0CB0-4635-A5C3-3380420B5A36}" destId="{AE9CFF2C-7BA6-4310-A84E-F40C40055E50}" srcOrd="0" destOrd="0" presId="urn:microsoft.com/office/officeart/2005/8/layout/lProcess2"/>
    <dgm:cxn modelId="{4E9EE6B9-3DF9-4B40-A500-A8B4413C5008}" srcId="{78E4098D-E849-4157-BF9B-F74048CB0322}" destId="{8EAFCA83-87C9-48E1-819B-BEAA752F3B0C}" srcOrd="4" destOrd="0" parTransId="{CE50F9AF-73CD-4B2A-BD95-35EE55A15EE5}" sibTransId="{B311C516-3997-479F-875A-DD4C86274386}"/>
    <dgm:cxn modelId="{613EA4BD-A13E-4A4C-B460-195E1C578033}" type="presOf" srcId="{D9BD49D0-7EDD-4D18-8773-22F0DE2D2787}" destId="{CBD9FD79-86FC-408D-86E9-A08904E43B98}" srcOrd="0" destOrd="0" presId="urn:microsoft.com/office/officeart/2005/8/layout/lProcess2"/>
    <dgm:cxn modelId="{A26922C0-AEE8-41F2-9CE7-13CED9AF58D5}" srcId="{FDD7A9EF-1E6D-4EF2-A859-60D279376C59}" destId="{BB6C783A-8C80-4A36-8D6D-B2768C9585A7}" srcOrd="4" destOrd="0" parTransId="{02606E06-3ED7-4288-8962-205563224877}" sibTransId="{D106127D-57BA-4047-9402-13B9A49225A1}"/>
    <dgm:cxn modelId="{F56FECC2-0814-40B0-8882-FA1E04976696}" type="presOf" srcId="{63080725-C10C-42D6-B1FA-72F0124BEAC0}" destId="{30B00191-B335-4C9F-8673-17D757DB15B7}" srcOrd="0" destOrd="0" presId="urn:microsoft.com/office/officeart/2005/8/layout/lProcess2"/>
    <dgm:cxn modelId="{9053B3C3-76DC-4951-8489-5D8009971CF9}" srcId="{018590CE-716C-4C56-9D2F-19E9E98C5AB0}" destId="{78E4098D-E849-4157-BF9B-F74048CB0322}" srcOrd="3" destOrd="0" parTransId="{A3DED5F8-3D06-4EC2-9BCF-181A4E88FF4D}" sibTransId="{AD0292C2-DA42-49B5-A4BA-FA652DCA32C8}"/>
    <dgm:cxn modelId="{1E4BD8C5-DCDF-4921-876E-B8B13158A0AA}" type="presOf" srcId="{8531CA9F-B51E-4B06-8AB0-C066BF524095}" destId="{10A53A25-BDAB-48E1-98C8-E0D32EEAE626}" srcOrd="0" destOrd="0" presId="urn:microsoft.com/office/officeart/2005/8/layout/lProcess2"/>
    <dgm:cxn modelId="{673070C6-1D6D-4F7B-86CF-6B942BD2A5BD}" type="presOf" srcId="{DB278E6E-0D29-4382-9576-5AF4A3310CEC}" destId="{17BD4124-CC63-4533-A7E1-DEEBCBC6CBCF}" srcOrd="0" destOrd="0" presId="urn:microsoft.com/office/officeart/2005/8/layout/lProcess2"/>
    <dgm:cxn modelId="{AF3C7EC6-EB32-4E2F-AB81-B1C03A2C8153}" srcId="{24C9E736-C0FF-46F0-BC53-78C337F52976}" destId="{008F9617-569D-4E50-A685-27C52316CD40}" srcOrd="4" destOrd="0" parTransId="{43EB61A2-EF95-4BCE-9983-A8FAF0AD47A6}" sibTransId="{66255D53-CCEC-46E5-8D31-2D50E0968AEF}"/>
    <dgm:cxn modelId="{2F13CACE-FA50-471D-9415-B586ACD99DA5}" type="presOf" srcId="{FDD7A9EF-1E6D-4EF2-A859-60D279376C59}" destId="{449D509C-9CB3-425B-B67C-73150C5B528C}" srcOrd="0" destOrd="0" presId="urn:microsoft.com/office/officeart/2005/8/layout/lProcess2"/>
    <dgm:cxn modelId="{058EB0D7-91E7-46A8-ACDE-49C4B65E9370}" type="presOf" srcId="{C1BC1B24-0666-42BD-A606-0A443E4A7D87}" destId="{B4A8F28D-7D32-4E8C-A38C-688C6047471B}" srcOrd="0" destOrd="0" presId="urn:microsoft.com/office/officeart/2005/8/layout/lProcess2"/>
    <dgm:cxn modelId="{1F7E95D9-5097-4C6F-B6E2-333D976BA4DB}" srcId="{24C9E736-C0FF-46F0-BC53-78C337F52976}" destId="{8531CA9F-B51E-4B06-8AB0-C066BF524095}" srcOrd="2" destOrd="0" parTransId="{2FB6C49C-C3BF-47F1-91AF-82B5D98F3615}" sibTransId="{F4ED87CC-5679-4EEF-9475-DFFEB2D807CC}"/>
    <dgm:cxn modelId="{33501ADB-36B8-414A-9461-4477031FFF45}" type="presOf" srcId="{A5E0392F-F636-4334-ADA7-87F3292E9EA0}" destId="{69E271AC-1FC0-42BA-ACBA-CF749EC409D6}" srcOrd="0" destOrd="0" presId="urn:microsoft.com/office/officeart/2005/8/layout/lProcess2"/>
    <dgm:cxn modelId="{942F28DD-3BAB-4047-B038-26C9385F50C3}" type="presOf" srcId="{3514C6C5-80AC-41CF-8893-A097AE77D009}" destId="{AFBBF087-6A9E-458E-A42F-5BE059D6CDB7}" srcOrd="0" destOrd="0" presId="urn:microsoft.com/office/officeart/2005/8/layout/lProcess2"/>
    <dgm:cxn modelId="{E42CB1EA-A68E-40E7-8B71-A0AD0F1B2E30}" srcId="{FDD7A9EF-1E6D-4EF2-A859-60D279376C59}" destId="{BBDFD63B-B9EF-4E13-A6B1-0F8916B94677}" srcOrd="3" destOrd="0" parTransId="{54BF71EE-93F2-4259-B866-35CA69F5B3D6}" sibTransId="{F7A42FB2-545A-471A-ABCF-116DC2CE98E6}"/>
    <dgm:cxn modelId="{7F8A01EC-37C8-4D87-BAEE-C2C30DD22C12}" type="presOf" srcId="{A2EA8244-B384-430F-AA77-41A63935A070}" destId="{28339DB8-7A53-40E4-90F7-EA6FBC1080FF}" srcOrd="0" destOrd="0" presId="urn:microsoft.com/office/officeart/2005/8/layout/lProcess2"/>
    <dgm:cxn modelId="{82600FEF-7568-48C9-99EB-7817442201DB}" type="presOf" srcId="{8EAFCA83-87C9-48E1-819B-BEAA752F3B0C}" destId="{5BD0FD2F-FFBD-4BB7-B43C-DEFFCF9C9D8C}" srcOrd="0" destOrd="0" presId="urn:microsoft.com/office/officeart/2005/8/layout/lProcess2"/>
    <dgm:cxn modelId="{99198EF4-62BB-4BA7-A483-B03DA962BA89}" type="presOf" srcId="{7ACE709D-DBB4-4097-A36C-EDFCBADC32BC}" destId="{E84845C6-4038-41BF-9FBF-ED85F82FAEC7}" srcOrd="0" destOrd="0" presId="urn:microsoft.com/office/officeart/2005/8/layout/lProcess2"/>
    <dgm:cxn modelId="{64DEFFF7-6FA2-4253-BD5E-8C556453EE89}" srcId="{24C9E736-C0FF-46F0-BC53-78C337F52976}" destId="{A2EA8244-B384-430F-AA77-41A63935A070}" srcOrd="1" destOrd="0" parTransId="{EAE63FDC-1683-4B55-A88A-D2968065C77B}" sibTransId="{131AA542-4797-4713-8DAB-575E1C5822FC}"/>
    <dgm:cxn modelId="{EE6F57FB-025F-4BE5-B9EA-AF2BAA38A055}" type="presOf" srcId="{7FB283ED-0F41-4B6F-AA36-6B0F0F6A0F97}" destId="{AC9BB069-307B-4542-A18B-8B3C29B9F652}" srcOrd="0" destOrd="0" presId="urn:microsoft.com/office/officeart/2005/8/layout/lProcess2"/>
    <dgm:cxn modelId="{E1D6285B-7A82-4C79-92B4-15444A9ECC29}" type="presParOf" srcId="{65EB08CC-0CEB-4F0F-9C8C-C0DD5B5A1290}" destId="{04E061C3-D703-45D8-9ADC-0E973D004589}" srcOrd="0" destOrd="0" presId="urn:microsoft.com/office/officeart/2005/8/layout/lProcess2"/>
    <dgm:cxn modelId="{9655F4F4-D920-4A7B-8236-E69227CEDAB2}" type="presParOf" srcId="{04E061C3-D703-45D8-9ADC-0E973D004589}" destId="{AFBBF087-6A9E-458E-A42F-5BE059D6CDB7}" srcOrd="0" destOrd="0" presId="urn:microsoft.com/office/officeart/2005/8/layout/lProcess2"/>
    <dgm:cxn modelId="{715E9CB3-72A2-4589-B140-3D755349C7E1}" type="presParOf" srcId="{04E061C3-D703-45D8-9ADC-0E973D004589}" destId="{DAEFCF0E-B22C-430F-BB40-0A5AA1EB1CF1}" srcOrd="1" destOrd="0" presId="urn:microsoft.com/office/officeart/2005/8/layout/lProcess2"/>
    <dgm:cxn modelId="{90B438ED-A05C-4092-9E68-7E22B7FD1656}" type="presParOf" srcId="{04E061C3-D703-45D8-9ADC-0E973D004589}" destId="{EB912E8F-6385-4197-A7B7-4638836D1DA3}" srcOrd="2" destOrd="0" presId="urn:microsoft.com/office/officeart/2005/8/layout/lProcess2"/>
    <dgm:cxn modelId="{A8CBC183-2684-4206-A317-0566D1F43A47}" type="presParOf" srcId="{EB912E8F-6385-4197-A7B7-4638836D1DA3}" destId="{E802FA5E-F1F1-43FE-A3E0-58EBF2EA3DF4}" srcOrd="0" destOrd="0" presId="urn:microsoft.com/office/officeart/2005/8/layout/lProcess2"/>
    <dgm:cxn modelId="{715B3352-FA1F-47F0-B0E5-77B32B873FAB}" type="presParOf" srcId="{E802FA5E-F1F1-43FE-A3E0-58EBF2EA3DF4}" destId="{C8BC26FE-D64A-4713-8CB5-F1C5510167FF}" srcOrd="0" destOrd="0" presId="urn:microsoft.com/office/officeart/2005/8/layout/lProcess2"/>
    <dgm:cxn modelId="{1977FB89-DFBD-4E0C-9428-73655AF5B480}" type="presParOf" srcId="{E802FA5E-F1F1-43FE-A3E0-58EBF2EA3DF4}" destId="{90337065-3E2C-429A-84CF-F2520F18174C}" srcOrd="1" destOrd="0" presId="urn:microsoft.com/office/officeart/2005/8/layout/lProcess2"/>
    <dgm:cxn modelId="{63EC4325-06EC-477B-9E98-435A52F50E03}" type="presParOf" srcId="{E802FA5E-F1F1-43FE-A3E0-58EBF2EA3DF4}" destId="{AE9CFF2C-7BA6-4310-A84E-F40C40055E50}" srcOrd="2" destOrd="0" presId="urn:microsoft.com/office/officeart/2005/8/layout/lProcess2"/>
    <dgm:cxn modelId="{4BDF811F-7CC9-4831-A8D6-63642C1294CD}" type="presParOf" srcId="{E802FA5E-F1F1-43FE-A3E0-58EBF2EA3DF4}" destId="{201AE6C3-3D0F-4D1A-81AF-6A696F4AD24D}" srcOrd="3" destOrd="0" presId="urn:microsoft.com/office/officeart/2005/8/layout/lProcess2"/>
    <dgm:cxn modelId="{BE546087-FEC0-4002-87E6-6D109353996F}" type="presParOf" srcId="{E802FA5E-F1F1-43FE-A3E0-58EBF2EA3DF4}" destId="{5E9F8059-7214-4D63-854D-63D3538AF80F}" srcOrd="4" destOrd="0" presId="urn:microsoft.com/office/officeart/2005/8/layout/lProcess2"/>
    <dgm:cxn modelId="{2E68977F-F233-42DB-A7A7-7BDA9C7720F7}" type="presParOf" srcId="{E802FA5E-F1F1-43FE-A3E0-58EBF2EA3DF4}" destId="{85A29C0D-BE9A-4661-AAED-F2FBDC7576E9}" srcOrd="5" destOrd="0" presId="urn:microsoft.com/office/officeart/2005/8/layout/lProcess2"/>
    <dgm:cxn modelId="{75F6CE54-AFC4-44C5-B1A3-EF9472B01760}" type="presParOf" srcId="{E802FA5E-F1F1-43FE-A3E0-58EBF2EA3DF4}" destId="{E0267A6C-A9AD-4C30-A4C0-9C2640103B2E}" srcOrd="6" destOrd="0" presId="urn:microsoft.com/office/officeart/2005/8/layout/lProcess2"/>
    <dgm:cxn modelId="{CDE6F8E1-D6F9-4F17-8E8E-4D3BEF20BE4C}" type="presParOf" srcId="{E802FA5E-F1F1-43FE-A3E0-58EBF2EA3DF4}" destId="{2C705A28-73E3-40D6-8FB5-B237B038A814}" srcOrd="7" destOrd="0" presId="urn:microsoft.com/office/officeart/2005/8/layout/lProcess2"/>
    <dgm:cxn modelId="{FF7A2740-3CD6-4B09-8CDA-D695F535E370}" type="presParOf" srcId="{E802FA5E-F1F1-43FE-A3E0-58EBF2EA3DF4}" destId="{328E64EA-E85F-4759-811C-D349A0D9329B}" srcOrd="8" destOrd="0" presId="urn:microsoft.com/office/officeart/2005/8/layout/lProcess2"/>
    <dgm:cxn modelId="{E32AC96C-1269-4C70-9617-5EC2FC2E31A7}" type="presParOf" srcId="{E802FA5E-F1F1-43FE-A3E0-58EBF2EA3DF4}" destId="{BB5B169C-40C2-4476-A69F-B93BE4C91BE5}" srcOrd="9" destOrd="0" presId="urn:microsoft.com/office/officeart/2005/8/layout/lProcess2"/>
    <dgm:cxn modelId="{DB25D6BB-F530-467A-BEF2-16F4C5CC2BFA}" type="presParOf" srcId="{E802FA5E-F1F1-43FE-A3E0-58EBF2EA3DF4}" destId="{D3EA0DAE-862F-4167-BEA7-88FF85F4F4F2}" srcOrd="10" destOrd="0" presId="urn:microsoft.com/office/officeart/2005/8/layout/lProcess2"/>
    <dgm:cxn modelId="{A5BAE3DD-A51C-4EA7-AD72-127D34F99320}" type="presParOf" srcId="{E802FA5E-F1F1-43FE-A3E0-58EBF2EA3DF4}" destId="{14237509-BB18-40ED-84FD-0210D1092390}" srcOrd="11" destOrd="0" presId="urn:microsoft.com/office/officeart/2005/8/layout/lProcess2"/>
    <dgm:cxn modelId="{2637EB6E-E422-4624-9FB3-765D8004CC1F}" type="presParOf" srcId="{E802FA5E-F1F1-43FE-A3E0-58EBF2EA3DF4}" destId="{CBD9FD79-86FC-408D-86E9-A08904E43B98}" srcOrd="12" destOrd="0" presId="urn:microsoft.com/office/officeart/2005/8/layout/lProcess2"/>
    <dgm:cxn modelId="{9728B20F-C219-41D1-9AE6-AABAE812F646}" type="presParOf" srcId="{E802FA5E-F1F1-43FE-A3E0-58EBF2EA3DF4}" destId="{B3604007-89E9-420C-B7C3-B83861F68F51}" srcOrd="13" destOrd="0" presId="urn:microsoft.com/office/officeart/2005/8/layout/lProcess2"/>
    <dgm:cxn modelId="{BF20D3D7-FEEC-4E1A-AF49-74244C491D54}" type="presParOf" srcId="{E802FA5E-F1F1-43FE-A3E0-58EBF2EA3DF4}" destId="{04C4B3A5-825D-4C32-BE0F-5E5886BB51D5}" srcOrd="14" destOrd="0" presId="urn:microsoft.com/office/officeart/2005/8/layout/lProcess2"/>
    <dgm:cxn modelId="{887142E6-89DA-4672-9FFB-031857B3781E}" type="presParOf" srcId="{65EB08CC-0CEB-4F0F-9C8C-C0DD5B5A1290}" destId="{3B6F8ECD-A83B-405D-86ED-E9447EAB942E}" srcOrd="1" destOrd="0" presId="urn:microsoft.com/office/officeart/2005/8/layout/lProcess2"/>
    <dgm:cxn modelId="{831AB1DF-40D0-4B45-AD15-B7090B37F85D}" type="presParOf" srcId="{65EB08CC-0CEB-4F0F-9C8C-C0DD5B5A1290}" destId="{F824748E-8D10-41BC-A0B4-32742C38352D}" srcOrd="2" destOrd="0" presId="urn:microsoft.com/office/officeart/2005/8/layout/lProcess2"/>
    <dgm:cxn modelId="{37F74D2D-6BA2-48FE-8585-DF795E2346A9}" type="presParOf" srcId="{F824748E-8D10-41BC-A0B4-32742C38352D}" destId="{449D509C-9CB3-425B-B67C-73150C5B528C}" srcOrd="0" destOrd="0" presId="urn:microsoft.com/office/officeart/2005/8/layout/lProcess2"/>
    <dgm:cxn modelId="{B54D9329-CAA3-43F9-B105-BF049B729685}" type="presParOf" srcId="{F824748E-8D10-41BC-A0B4-32742C38352D}" destId="{E382B135-88B8-4B75-8302-22E6958EF312}" srcOrd="1" destOrd="0" presId="urn:microsoft.com/office/officeart/2005/8/layout/lProcess2"/>
    <dgm:cxn modelId="{CA01D490-F6C6-4EC1-8CC7-F2DC6EABC721}" type="presParOf" srcId="{F824748E-8D10-41BC-A0B4-32742C38352D}" destId="{1ADD3E00-6DB5-471F-891A-0B455E316FEA}" srcOrd="2" destOrd="0" presId="urn:microsoft.com/office/officeart/2005/8/layout/lProcess2"/>
    <dgm:cxn modelId="{FC4A4644-16B0-4F99-A977-CF42475F3202}" type="presParOf" srcId="{1ADD3E00-6DB5-471F-891A-0B455E316FEA}" destId="{3781A253-D6E4-4F44-9FFF-E1F187BB01BC}" srcOrd="0" destOrd="0" presId="urn:microsoft.com/office/officeart/2005/8/layout/lProcess2"/>
    <dgm:cxn modelId="{52BCF7DD-401F-4C9F-95CB-F99E14285E7D}" type="presParOf" srcId="{3781A253-D6E4-4F44-9FFF-E1F187BB01BC}" destId="{E43FCB57-53D4-4AD8-836E-E08AEF721BFF}" srcOrd="0" destOrd="0" presId="urn:microsoft.com/office/officeart/2005/8/layout/lProcess2"/>
    <dgm:cxn modelId="{215E5D9D-0D3B-4845-A677-E5DC40EF70D7}" type="presParOf" srcId="{3781A253-D6E4-4F44-9FFF-E1F187BB01BC}" destId="{4A42ACF3-4B88-4683-8269-2C9F59B8244A}" srcOrd="1" destOrd="0" presId="urn:microsoft.com/office/officeart/2005/8/layout/lProcess2"/>
    <dgm:cxn modelId="{540A8A34-4166-4C9D-81B1-180076A093C8}" type="presParOf" srcId="{3781A253-D6E4-4F44-9FFF-E1F187BB01BC}" destId="{B44614AE-FF0B-4C51-B926-AFADE5D7C0CA}" srcOrd="2" destOrd="0" presId="urn:microsoft.com/office/officeart/2005/8/layout/lProcess2"/>
    <dgm:cxn modelId="{4D08F246-1AC5-4A8A-9D82-BD2D98562F3E}" type="presParOf" srcId="{3781A253-D6E4-4F44-9FFF-E1F187BB01BC}" destId="{CDB42B87-851F-4025-80BA-4B4D6F21928B}" srcOrd="3" destOrd="0" presId="urn:microsoft.com/office/officeart/2005/8/layout/lProcess2"/>
    <dgm:cxn modelId="{38A26FB8-9D63-4205-940C-18E6D05C8151}" type="presParOf" srcId="{3781A253-D6E4-4F44-9FFF-E1F187BB01BC}" destId="{E84845C6-4038-41BF-9FBF-ED85F82FAEC7}" srcOrd="4" destOrd="0" presId="urn:microsoft.com/office/officeart/2005/8/layout/lProcess2"/>
    <dgm:cxn modelId="{D85E62AB-A3D6-4136-A8CB-7F9B455ABD78}" type="presParOf" srcId="{3781A253-D6E4-4F44-9FFF-E1F187BB01BC}" destId="{BB76F0AC-1AB4-4AB6-866C-20CDAEE4B0DE}" srcOrd="5" destOrd="0" presId="urn:microsoft.com/office/officeart/2005/8/layout/lProcess2"/>
    <dgm:cxn modelId="{217628DE-9314-4146-AE9A-32487C098203}" type="presParOf" srcId="{3781A253-D6E4-4F44-9FFF-E1F187BB01BC}" destId="{CEF70EB1-1A2D-412E-B2B4-92DD42B9718B}" srcOrd="6" destOrd="0" presId="urn:microsoft.com/office/officeart/2005/8/layout/lProcess2"/>
    <dgm:cxn modelId="{E6E55E9C-F7E7-4771-966D-D888E0B0817D}" type="presParOf" srcId="{3781A253-D6E4-4F44-9FFF-E1F187BB01BC}" destId="{A4294385-24B5-487D-8D58-BD23D10C3C01}" srcOrd="7" destOrd="0" presId="urn:microsoft.com/office/officeart/2005/8/layout/lProcess2"/>
    <dgm:cxn modelId="{AAAA0FFB-225B-41D4-951E-8705D3827777}" type="presParOf" srcId="{3781A253-D6E4-4F44-9FFF-E1F187BB01BC}" destId="{52C441BA-D6BE-4AD1-B594-2C936759110C}" srcOrd="8" destOrd="0" presId="urn:microsoft.com/office/officeart/2005/8/layout/lProcess2"/>
    <dgm:cxn modelId="{9BDD341F-2D1B-4B7B-8EED-F06590D12609}" type="presParOf" srcId="{3781A253-D6E4-4F44-9FFF-E1F187BB01BC}" destId="{CF9BD01B-B192-49C8-B3EF-9A951EDD52EA}" srcOrd="9" destOrd="0" presId="urn:microsoft.com/office/officeart/2005/8/layout/lProcess2"/>
    <dgm:cxn modelId="{F55998DA-93AE-4371-9445-1454A7E3128B}" type="presParOf" srcId="{3781A253-D6E4-4F44-9FFF-E1F187BB01BC}" destId="{2E5CB258-1ADD-47E4-899E-422DE887E78F}" srcOrd="10" destOrd="0" presId="urn:microsoft.com/office/officeart/2005/8/layout/lProcess2"/>
    <dgm:cxn modelId="{5ACD04F6-5A55-42DC-9EDB-A26199029ECD}" type="presParOf" srcId="{3781A253-D6E4-4F44-9FFF-E1F187BB01BC}" destId="{C4A4386F-6639-44A5-962F-A730E7A2D274}" srcOrd="11" destOrd="0" presId="urn:microsoft.com/office/officeart/2005/8/layout/lProcess2"/>
    <dgm:cxn modelId="{D89D76F9-2184-4EF6-81AA-1E796ADBE994}" type="presParOf" srcId="{3781A253-D6E4-4F44-9FFF-E1F187BB01BC}" destId="{69E271AC-1FC0-42BA-ACBA-CF749EC409D6}" srcOrd="12" destOrd="0" presId="urn:microsoft.com/office/officeart/2005/8/layout/lProcess2"/>
    <dgm:cxn modelId="{5D868C1B-850D-4D3D-AA16-A17D09D63FC4}" type="presParOf" srcId="{3781A253-D6E4-4F44-9FFF-E1F187BB01BC}" destId="{C050C2F2-DEC1-4658-8E1E-2A60C6107230}" srcOrd="13" destOrd="0" presId="urn:microsoft.com/office/officeart/2005/8/layout/lProcess2"/>
    <dgm:cxn modelId="{70F1F2CF-D839-4087-BE29-2CA840B6833B}" type="presParOf" srcId="{3781A253-D6E4-4F44-9FFF-E1F187BB01BC}" destId="{B61F573D-0EE0-48AC-9B57-29596CB850C3}" srcOrd="14" destOrd="0" presId="urn:microsoft.com/office/officeart/2005/8/layout/lProcess2"/>
    <dgm:cxn modelId="{1D37F752-4C48-4555-B138-724016A2509D}" type="presParOf" srcId="{65EB08CC-0CEB-4F0F-9C8C-C0DD5B5A1290}" destId="{3BA6F7A7-6359-462B-8B1D-061C9FA7DC72}" srcOrd="3" destOrd="0" presId="urn:microsoft.com/office/officeart/2005/8/layout/lProcess2"/>
    <dgm:cxn modelId="{13216EAF-77B2-439A-9DAF-B5C90CBF5E69}" type="presParOf" srcId="{65EB08CC-0CEB-4F0F-9C8C-C0DD5B5A1290}" destId="{EF5064A1-BA4F-4640-865B-F9DA7DF1F1BB}" srcOrd="4" destOrd="0" presId="urn:microsoft.com/office/officeart/2005/8/layout/lProcess2"/>
    <dgm:cxn modelId="{831E9D85-4333-4710-ACE1-BDF552EFFD81}" type="presParOf" srcId="{EF5064A1-BA4F-4640-865B-F9DA7DF1F1BB}" destId="{AE93773A-22FC-47A7-91C4-CE41407B3AB3}" srcOrd="0" destOrd="0" presId="urn:microsoft.com/office/officeart/2005/8/layout/lProcess2"/>
    <dgm:cxn modelId="{A9FE3EF0-DB09-48F9-9956-766EC035895F}" type="presParOf" srcId="{EF5064A1-BA4F-4640-865B-F9DA7DF1F1BB}" destId="{0BF4B1FA-EDCA-4946-BFEF-BC3D5878C5C7}" srcOrd="1" destOrd="0" presId="urn:microsoft.com/office/officeart/2005/8/layout/lProcess2"/>
    <dgm:cxn modelId="{EA7B3834-D5D4-4BFB-B2CF-C069D8113CEB}" type="presParOf" srcId="{EF5064A1-BA4F-4640-865B-F9DA7DF1F1BB}" destId="{8BC3C4CC-BE0B-4471-861B-1B69451314FF}" srcOrd="2" destOrd="0" presId="urn:microsoft.com/office/officeart/2005/8/layout/lProcess2"/>
    <dgm:cxn modelId="{E37F7391-7875-4133-9680-C2D292AA8702}" type="presParOf" srcId="{8BC3C4CC-BE0B-4471-861B-1B69451314FF}" destId="{3C4976BC-24AC-458C-8708-24D323A16A38}" srcOrd="0" destOrd="0" presId="urn:microsoft.com/office/officeart/2005/8/layout/lProcess2"/>
    <dgm:cxn modelId="{B5E45F73-8A98-47C2-A727-E889232D77FE}" type="presParOf" srcId="{3C4976BC-24AC-458C-8708-24D323A16A38}" destId="{30B00191-B335-4C9F-8673-17D757DB15B7}" srcOrd="0" destOrd="0" presId="urn:microsoft.com/office/officeart/2005/8/layout/lProcess2"/>
    <dgm:cxn modelId="{655F0698-ACE4-4E3B-AE90-F79D818FA681}" type="presParOf" srcId="{3C4976BC-24AC-458C-8708-24D323A16A38}" destId="{2BD745D1-4737-4E60-A1F1-360E99EDA377}" srcOrd="1" destOrd="0" presId="urn:microsoft.com/office/officeart/2005/8/layout/lProcess2"/>
    <dgm:cxn modelId="{8D1EB36B-5E27-4437-A3BB-5188E13E46EF}" type="presParOf" srcId="{3C4976BC-24AC-458C-8708-24D323A16A38}" destId="{28339DB8-7A53-40E4-90F7-EA6FBC1080FF}" srcOrd="2" destOrd="0" presId="urn:microsoft.com/office/officeart/2005/8/layout/lProcess2"/>
    <dgm:cxn modelId="{BB7AE174-68E9-4F54-9EA0-18FE95E828DD}" type="presParOf" srcId="{3C4976BC-24AC-458C-8708-24D323A16A38}" destId="{F5292DBD-9BC5-4443-A34B-E8CD7B0C1F19}" srcOrd="3" destOrd="0" presId="urn:microsoft.com/office/officeart/2005/8/layout/lProcess2"/>
    <dgm:cxn modelId="{409ACF9B-E524-4FBF-A463-EF862DF5ACAE}" type="presParOf" srcId="{3C4976BC-24AC-458C-8708-24D323A16A38}" destId="{10A53A25-BDAB-48E1-98C8-E0D32EEAE626}" srcOrd="4" destOrd="0" presId="urn:microsoft.com/office/officeart/2005/8/layout/lProcess2"/>
    <dgm:cxn modelId="{4D96C0F3-EBAA-4FFA-8ACA-01E9527C970A}" type="presParOf" srcId="{3C4976BC-24AC-458C-8708-24D323A16A38}" destId="{AEC79DEA-C801-4177-88C9-400106E13D0E}" srcOrd="5" destOrd="0" presId="urn:microsoft.com/office/officeart/2005/8/layout/lProcess2"/>
    <dgm:cxn modelId="{5FC49745-C11F-4803-BCB5-3F941BB8E818}" type="presParOf" srcId="{3C4976BC-24AC-458C-8708-24D323A16A38}" destId="{E0015CD8-35C1-42F5-9615-A106C4CD7D3B}" srcOrd="6" destOrd="0" presId="urn:microsoft.com/office/officeart/2005/8/layout/lProcess2"/>
    <dgm:cxn modelId="{035DDB02-4EFC-4986-AEA7-F829AF9ED5DC}" type="presParOf" srcId="{3C4976BC-24AC-458C-8708-24D323A16A38}" destId="{16BB1C64-F5EF-4BB3-85EE-F6996C9C17F5}" srcOrd="7" destOrd="0" presId="urn:microsoft.com/office/officeart/2005/8/layout/lProcess2"/>
    <dgm:cxn modelId="{99E3908C-4427-42D8-89A1-D90612011814}" type="presParOf" srcId="{3C4976BC-24AC-458C-8708-24D323A16A38}" destId="{957ADF1C-A235-4933-87D5-2F136C656FAC}" srcOrd="8" destOrd="0" presId="urn:microsoft.com/office/officeart/2005/8/layout/lProcess2"/>
    <dgm:cxn modelId="{CDB3D553-AB54-49CB-9E20-F1B6202EA60B}" type="presParOf" srcId="{3C4976BC-24AC-458C-8708-24D323A16A38}" destId="{DD2797CE-571E-4ABA-91CF-0AE1B99F92B2}" srcOrd="9" destOrd="0" presId="urn:microsoft.com/office/officeart/2005/8/layout/lProcess2"/>
    <dgm:cxn modelId="{F481C1D2-2694-49A1-AE8E-17DFEAE7F147}" type="presParOf" srcId="{3C4976BC-24AC-458C-8708-24D323A16A38}" destId="{51A91FF2-AF15-4F6B-AD33-E7FF454B8BD0}" srcOrd="10" destOrd="0" presId="urn:microsoft.com/office/officeart/2005/8/layout/lProcess2"/>
    <dgm:cxn modelId="{7CFD5514-3096-40B7-BF06-E3ED54D5F655}" type="presParOf" srcId="{3C4976BC-24AC-458C-8708-24D323A16A38}" destId="{02401144-2087-49E9-8F6F-73F92FB5DC38}" srcOrd="11" destOrd="0" presId="urn:microsoft.com/office/officeart/2005/8/layout/lProcess2"/>
    <dgm:cxn modelId="{2B6A0BC1-4C43-4DE7-A7D2-869C2684DB1E}" type="presParOf" srcId="{3C4976BC-24AC-458C-8708-24D323A16A38}" destId="{608B23C2-375F-48E0-830E-3866802C6733}" srcOrd="12" destOrd="0" presId="urn:microsoft.com/office/officeart/2005/8/layout/lProcess2"/>
    <dgm:cxn modelId="{3DEF7AC4-6D22-47FA-B066-FA139164B300}" type="presParOf" srcId="{3C4976BC-24AC-458C-8708-24D323A16A38}" destId="{79AA6B8C-624C-4A8E-B3A9-2E29E253E6CA}" srcOrd="13" destOrd="0" presId="urn:microsoft.com/office/officeart/2005/8/layout/lProcess2"/>
    <dgm:cxn modelId="{637001B9-B462-4F34-B8BF-44929314D60C}" type="presParOf" srcId="{3C4976BC-24AC-458C-8708-24D323A16A38}" destId="{AC9BB069-307B-4542-A18B-8B3C29B9F652}" srcOrd="14" destOrd="0" presId="urn:microsoft.com/office/officeart/2005/8/layout/lProcess2"/>
    <dgm:cxn modelId="{2B04DC58-69F9-4624-A624-456777D39CB2}" type="presParOf" srcId="{65EB08CC-0CEB-4F0F-9C8C-C0DD5B5A1290}" destId="{20B16BE6-0173-47D4-86D6-2A3A7D32DD91}" srcOrd="5" destOrd="0" presId="urn:microsoft.com/office/officeart/2005/8/layout/lProcess2"/>
    <dgm:cxn modelId="{FB8DF04B-14BB-4A42-BB46-51E1B5B9CB7D}" type="presParOf" srcId="{65EB08CC-0CEB-4F0F-9C8C-C0DD5B5A1290}" destId="{E448A2E1-F053-440D-AC1E-0554D908AAE6}" srcOrd="6" destOrd="0" presId="urn:microsoft.com/office/officeart/2005/8/layout/lProcess2"/>
    <dgm:cxn modelId="{12C4D921-CD57-4A34-B9F5-C35BE1478E43}" type="presParOf" srcId="{E448A2E1-F053-440D-AC1E-0554D908AAE6}" destId="{BA0B503D-E361-4EDF-8919-30F789DC4799}" srcOrd="0" destOrd="0" presId="urn:microsoft.com/office/officeart/2005/8/layout/lProcess2"/>
    <dgm:cxn modelId="{4738B50C-4A8C-4D13-9BD9-6EC5CC5BCD05}" type="presParOf" srcId="{E448A2E1-F053-440D-AC1E-0554D908AAE6}" destId="{5014DCC9-0619-4163-99E5-DF93A8C7B480}" srcOrd="1" destOrd="0" presId="urn:microsoft.com/office/officeart/2005/8/layout/lProcess2"/>
    <dgm:cxn modelId="{E9E87546-A6CA-4709-A82A-1D70D881E5D1}" type="presParOf" srcId="{E448A2E1-F053-440D-AC1E-0554D908AAE6}" destId="{E65BFA71-A38F-4F07-AD10-5A8DFB161797}" srcOrd="2" destOrd="0" presId="urn:microsoft.com/office/officeart/2005/8/layout/lProcess2"/>
    <dgm:cxn modelId="{86F1F2E0-B93E-48A6-B94B-A25B96903F15}" type="presParOf" srcId="{E65BFA71-A38F-4F07-AD10-5A8DFB161797}" destId="{20FC33A2-2F04-45B6-82A9-3F5BD8CF5624}" srcOrd="0" destOrd="0" presId="urn:microsoft.com/office/officeart/2005/8/layout/lProcess2"/>
    <dgm:cxn modelId="{38E882A7-84FA-40B1-B0C3-D33225FF03AD}" type="presParOf" srcId="{20FC33A2-2F04-45B6-82A9-3F5BD8CF5624}" destId="{632C9673-606C-4FEE-86E6-8BE99002D6F1}" srcOrd="0" destOrd="0" presId="urn:microsoft.com/office/officeart/2005/8/layout/lProcess2"/>
    <dgm:cxn modelId="{B222EA8B-C6F6-46E1-AD77-4A6F2360190A}" type="presParOf" srcId="{20FC33A2-2F04-45B6-82A9-3F5BD8CF5624}" destId="{D5335336-3552-42EC-BCFF-74F6D7EFE6FC}" srcOrd="1" destOrd="0" presId="urn:microsoft.com/office/officeart/2005/8/layout/lProcess2"/>
    <dgm:cxn modelId="{62905A72-6514-4975-AB54-032B8E711E2E}" type="presParOf" srcId="{20FC33A2-2F04-45B6-82A9-3F5BD8CF5624}" destId="{794FF419-4F7D-4AE6-8CB3-F69532A713BA}" srcOrd="2" destOrd="0" presId="urn:microsoft.com/office/officeart/2005/8/layout/lProcess2"/>
    <dgm:cxn modelId="{4F17DE3F-DB9A-4FFE-AD85-DF255382C0B5}" type="presParOf" srcId="{20FC33A2-2F04-45B6-82A9-3F5BD8CF5624}" destId="{E442D4D3-2E03-4EB8-A043-9DCF72445D98}" srcOrd="3" destOrd="0" presId="urn:microsoft.com/office/officeart/2005/8/layout/lProcess2"/>
    <dgm:cxn modelId="{04BDDF6C-0BD3-43E4-B1D1-93939A27895A}" type="presParOf" srcId="{20FC33A2-2F04-45B6-82A9-3F5BD8CF5624}" destId="{B7D44216-D381-414E-B7A5-B97155B525F9}" srcOrd="4" destOrd="0" presId="urn:microsoft.com/office/officeart/2005/8/layout/lProcess2"/>
    <dgm:cxn modelId="{ADF31102-D687-4BE2-B9C7-4878B8C02292}" type="presParOf" srcId="{20FC33A2-2F04-45B6-82A9-3F5BD8CF5624}" destId="{F41F7100-41CD-4365-93F9-A0E0C9880E5F}" srcOrd="5" destOrd="0" presId="urn:microsoft.com/office/officeart/2005/8/layout/lProcess2"/>
    <dgm:cxn modelId="{9F0D7906-95C9-4DD1-BB98-C68015806D31}" type="presParOf" srcId="{20FC33A2-2F04-45B6-82A9-3F5BD8CF5624}" destId="{F00164F6-E955-4242-B632-1FE010700F18}" srcOrd="6" destOrd="0" presId="urn:microsoft.com/office/officeart/2005/8/layout/lProcess2"/>
    <dgm:cxn modelId="{7081BEA6-EC6A-4153-958A-9E9C0DF45125}" type="presParOf" srcId="{20FC33A2-2F04-45B6-82A9-3F5BD8CF5624}" destId="{1DD86129-562B-4518-8AEB-DEF04D857354}" srcOrd="7" destOrd="0" presId="urn:microsoft.com/office/officeart/2005/8/layout/lProcess2"/>
    <dgm:cxn modelId="{F4F04899-60DA-44BF-9B4E-7D9538AC1336}" type="presParOf" srcId="{20FC33A2-2F04-45B6-82A9-3F5BD8CF5624}" destId="{5BD0FD2F-FFBD-4BB7-B43C-DEFFCF9C9D8C}" srcOrd="8" destOrd="0" presId="urn:microsoft.com/office/officeart/2005/8/layout/lProcess2"/>
    <dgm:cxn modelId="{7A52E0D9-820B-4A0D-9F74-B0806B5B40E2}" type="presParOf" srcId="{20FC33A2-2F04-45B6-82A9-3F5BD8CF5624}" destId="{0F7C00DB-5E9F-4E4A-BFB0-1AE98D0E13AC}" srcOrd="9" destOrd="0" presId="urn:microsoft.com/office/officeart/2005/8/layout/lProcess2"/>
    <dgm:cxn modelId="{9064FE3B-8362-430F-A46F-465FAEEA5795}" type="presParOf" srcId="{20FC33A2-2F04-45B6-82A9-3F5BD8CF5624}" destId="{17BD4124-CC63-4533-A7E1-DEEBCBC6CBCF}" srcOrd="10" destOrd="0" presId="urn:microsoft.com/office/officeart/2005/8/layout/lProcess2"/>
    <dgm:cxn modelId="{A6A183E8-3385-45A3-B998-FD87F7DEE33A}" type="presParOf" srcId="{20FC33A2-2F04-45B6-82A9-3F5BD8CF5624}" destId="{027B90D4-6717-4DE9-94D8-3E7185E8F65A}" srcOrd="11" destOrd="0" presId="urn:microsoft.com/office/officeart/2005/8/layout/lProcess2"/>
    <dgm:cxn modelId="{FED8286B-1F54-4B45-A80D-1EBC49161A81}" type="presParOf" srcId="{20FC33A2-2F04-45B6-82A9-3F5BD8CF5624}" destId="{B4A8F28D-7D32-4E8C-A38C-688C6047471B}" srcOrd="12" destOrd="0" presId="urn:microsoft.com/office/officeart/2005/8/layout/lProcess2"/>
    <dgm:cxn modelId="{B8B8B212-CFDF-4259-BFA5-6D05CD1DB4E4}" type="presParOf" srcId="{20FC33A2-2F04-45B6-82A9-3F5BD8CF5624}" destId="{96A394E8-4E08-46DD-9344-A56D2B6F93EB}" srcOrd="13" destOrd="0" presId="urn:microsoft.com/office/officeart/2005/8/layout/lProcess2"/>
    <dgm:cxn modelId="{8419437F-340C-4605-BBDE-578D5CCCA624}" type="presParOf" srcId="{20FC33A2-2F04-45B6-82A9-3F5BD8CF5624}" destId="{C9A41458-0928-45FF-B66D-394AAAEC6FD3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nl-BE" sz="1800" b="1" dirty="0"/>
            <a:t>Group 1</a:t>
          </a:r>
        </a:p>
        <a:p>
          <a:r>
            <a:rPr lang="en-US" sz="1800" b="1" dirty="0" err="1"/>
            <a:t>Kanlaon</a:t>
          </a:r>
          <a:endParaRPr lang="en-US" sz="1800" b="1" dirty="0"/>
        </a:p>
      </dgm:t>
    </dgm:pt>
    <dgm:pt modelId="{83DD4B34-4419-4465-B0DF-B6EBE5913340}" type="parTrans" cxnId="{81E2444C-0238-402D-A498-DCAB098F48E8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81E2444C-0238-402D-A498-DCAB098F48E8}">
      <dgm:prSet/>
      <dgm:spPr/>
      <dgm:t>
        <a:bodyPr/>
        <a:lstStyle/>
        <a:p>
          <a:endParaRPr lang="en-US" b="1"/>
        </a:p>
      </dgm:t>
    </dgm:pt>
    <dgm:pt modelId="{FDD7A9EF-1E6D-4EF2-A859-60D279376C59}">
      <dgm:prSet phldrT="[Text]" phldr="0" custT="1"/>
      <dgm:spPr/>
      <dgm:t>
        <a:bodyPr/>
        <a:lstStyle/>
        <a:p>
          <a:r>
            <a:rPr lang="nl-BE" sz="1800" b="1" dirty="0"/>
            <a:t>Group 2</a:t>
          </a:r>
        </a:p>
        <a:p>
          <a:r>
            <a:rPr lang="en-US" sz="1800" b="1"/>
            <a:t>Slamet</a:t>
          </a:r>
          <a:endParaRPr lang="en-US" sz="1800" b="1" dirty="0"/>
        </a:p>
      </dgm:t>
    </dgm:pt>
    <dgm:pt modelId="{6A1BDF9C-92B4-4EDB-A91F-68C3E4350748}" type="parTrans" cxnId="{BE88E636-6AAB-46D3-8151-8DBC1A8D8737}">
      <dgm:prSet/>
      <dgm:spPr/>
      <dgm:t>
        <a:bodyPr/>
        <a:lstStyle/>
        <a:p>
          <a:endParaRPr lang="en-US" b="1"/>
        </a:p>
      </dgm:t>
    </dgm:pt>
    <dgm:pt modelId="{77F2AB0C-92B0-4746-A59D-87FEC6788989}" type="sibTrans" cxnId="{BE88E636-6AAB-46D3-8151-8DBC1A8D8737}">
      <dgm:prSet/>
      <dgm:spPr/>
      <dgm:t>
        <a:bodyPr/>
        <a:lstStyle/>
        <a:p>
          <a:endParaRPr lang="en-US" b="1"/>
        </a:p>
      </dgm:t>
    </dgm:pt>
    <dgm:pt modelId="{24C9E736-C0FF-46F0-BC53-78C337F52976}">
      <dgm:prSet phldrT="[Text]" phldr="0" custT="1"/>
      <dgm:spPr/>
      <dgm:t>
        <a:bodyPr/>
        <a:lstStyle/>
        <a:p>
          <a:r>
            <a:rPr lang="nl-BE" sz="1800" b="1" dirty="0"/>
            <a:t>Group 3</a:t>
          </a:r>
        </a:p>
        <a:p>
          <a:r>
            <a:rPr lang="en-US" sz="1800" b="1" dirty="0"/>
            <a:t>Taupo</a:t>
          </a:r>
        </a:p>
      </dgm:t>
    </dgm:pt>
    <dgm:pt modelId="{CAD41118-34D4-47B9-8F62-A8743C8D03EC}" type="parTrans" cxnId="{665176AC-9F91-4398-973B-C9E38A47C617}">
      <dgm:prSet/>
      <dgm:spPr/>
      <dgm:t>
        <a:bodyPr/>
        <a:lstStyle/>
        <a:p>
          <a:endParaRPr lang="en-US" b="1"/>
        </a:p>
      </dgm:t>
    </dgm:pt>
    <dgm:pt modelId="{401D1ED4-A4D9-4EC2-8E7E-44120BD8E344}" type="sibTrans" cxnId="{665176AC-9F91-4398-973B-C9E38A47C617}">
      <dgm:prSet/>
      <dgm:spPr/>
      <dgm:t>
        <a:bodyPr/>
        <a:lstStyle/>
        <a:p>
          <a:endParaRPr lang="en-US" b="1"/>
        </a:p>
      </dgm:t>
    </dgm:pt>
    <dgm:pt modelId="{78E4098D-E849-4157-BF9B-F74048CB0322}">
      <dgm:prSet phldrT="[Text]" phldr="0" custT="1"/>
      <dgm:spPr/>
      <dgm:t>
        <a:bodyPr/>
        <a:lstStyle/>
        <a:p>
          <a:r>
            <a:rPr lang="nl-BE" sz="1800" b="1" dirty="0"/>
            <a:t>Group 4</a:t>
          </a:r>
        </a:p>
        <a:p>
          <a:r>
            <a:rPr lang="en-US" sz="1800" b="1" dirty="0" err="1"/>
            <a:t>Lewotobi</a:t>
          </a:r>
          <a:endParaRPr lang="en-US" sz="800" b="1" dirty="0"/>
        </a:p>
      </dgm:t>
    </dgm:pt>
    <dgm:pt modelId="{A3DED5F8-3D06-4EC2-9BCF-181A4E88FF4D}" type="parTrans" cxnId="{9053B3C3-76DC-4951-8489-5D8009971CF9}">
      <dgm:prSet/>
      <dgm:spPr/>
      <dgm:t>
        <a:bodyPr/>
        <a:lstStyle/>
        <a:p>
          <a:endParaRPr lang="en-US" b="1"/>
        </a:p>
      </dgm:t>
    </dgm:pt>
    <dgm:pt modelId="{AD0292C2-DA42-49B5-A4BA-FA652DCA32C8}" type="sibTrans" cxnId="{9053B3C3-76DC-4951-8489-5D8009971CF9}">
      <dgm:prSet/>
      <dgm:spPr/>
      <dgm:t>
        <a:bodyPr/>
        <a:lstStyle/>
        <a:p>
          <a:endParaRPr lang="en-US" b="1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F824748E-8D10-41BC-A0B4-32742C38352D}" type="pres">
      <dgm:prSet presAssocID="{FDD7A9EF-1E6D-4EF2-A859-60D279376C59}" presName="compNode" presStyleCnt="0"/>
      <dgm:spPr/>
    </dgm:pt>
    <dgm:pt modelId="{449D509C-9CB3-425B-B67C-73150C5B528C}" type="pres">
      <dgm:prSet presAssocID="{FDD7A9EF-1E6D-4EF2-A859-60D279376C59}" presName="aNode" presStyleLbl="bgShp" presStyleIdx="1" presStyleCnt="4"/>
      <dgm:spPr/>
    </dgm:pt>
    <dgm:pt modelId="{E382B135-88B8-4B75-8302-22E6958EF312}" type="pres">
      <dgm:prSet presAssocID="{FDD7A9EF-1E6D-4EF2-A859-60D279376C59}" presName="textNode" presStyleLbl="bgShp" presStyleIdx="1" presStyleCnt="4"/>
      <dgm:spPr/>
    </dgm:pt>
    <dgm:pt modelId="{1ADD3E00-6DB5-471F-891A-0B455E316FEA}" type="pres">
      <dgm:prSet presAssocID="{FDD7A9EF-1E6D-4EF2-A859-60D279376C59}" presName="compChildNode" presStyleCnt="0"/>
      <dgm:spPr/>
    </dgm:pt>
    <dgm:pt modelId="{3781A253-D6E4-4F44-9FFF-E1F187BB01BC}" type="pres">
      <dgm:prSet presAssocID="{FDD7A9EF-1E6D-4EF2-A859-60D279376C59}" presName="theInnerList" presStyleCnt="0"/>
      <dgm:spPr/>
    </dgm:pt>
    <dgm:pt modelId="{3BA6F7A7-6359-462B-8B1D-061C9FA7DC72}" type="pres">
      <dgm:prSet presAssocID="{FDD7A9EF-1E6D-4EF2-A859-60D279376C59}" presName="aSpace" presStyleCnt="0"/>
      <dgm:spPr/>
    </dgm:pt>
    <dgm:pt modelId="{EF5064A1-BA4F-4640-865B-F9DA7DF1F1BB}" type="pres">
      <dgm:prSet presAssocID="{24C9E736-C0FF-46F0-BC53-78C337F52976}" presName="compNode" presStyleCnt="0"/>
      <dgm:spPr/>
    </dgm:pt>
    <dgm:pt modelId="{AE93773A-22FC-47A7-91C4-CE41407B3AB3}" type="pres">
      <dgm:prSet presAssocID="{24C9E736-C0FF-46F0-BC53-78C337F52976}" presName="aNode" presStyleLbl="bgShp" presStyleIdx="2" presStyleCnt="4"/>
      <dgm:spPr/>
    </dgm:pt>
    <dgm:pt modelId="{0BF4B1FA-EDCA-4946-BFEF-BC3D5878C5C7}" type="pres">
      <dgm:prSet presAssocID="{24C9E736-C0FF-46F0-BC53-78C337F52976}" presName="textNode" presStyleLbl="bgShp" presStyleIdx="2" presStyleCnt="4"/>
      <dgm:spPr/>
    </dgm:pt>
    <dgm:pt modelId="{8BC3C4CC-BE0B-4471-861B-1B69451314FF}" type="pres">
      <dgm:prSet presAssocID="{24C9E736-C0FF-46F0-BC53-78C337F52976}" presName="compChildNode" presStyleCnt="0"/>
      <dgm:spPr/>
    </dgm:pt>
    <dgm:pt modelId="{3C4976BC-24AC-458C-8708-24D323A16A38}" type="pres">
      <dgm:prSet presAssocID="{24C9E736-C0FF-46F0-BC53-78C337F52976}" presName="theInnerList" presStyleCnt="0"/>
      <dgm:spPr/>
    </dgm:pt>
    <dgm:pt modelId="{20B16BE6-0173-47D4-86D6-2A3A7D32DD91}" type="pres">
      <dgm:prSet presAssocID="{24C9E736-C0FF-46F0-BC53-78C337F52976}" presName="aSpace" presStyleCnt="0"/>
      <dgm:spPr/>
    </dgm:pt>
    <dgm:pt modelId="{E448A2E1-F053-440D-AC1E-0554D908AAE6}" type="pres">
      <dgm:prSet presAssocID="{78E4098D-E849-4157-BF9B-F74048CB0322}" presName="compNode" presStyleCnt="0"/>
      <dgm:spPr/>
    </dgm:pt>
    <dgm:pt modelId="{BA0B503D-E361-4EDF-8919-30F789DC4799}" type="pres">
      <dgm:prSet presAssocID="{78E4098D-E849-4157-BF9B-F74048CB0322}" presName="aNode" presStyleLbl="bgShp" presStyleIdx="3" presStyleCnt="4"/>
      <dgm:spPr/>
    </dgm:pt>
    <dgm:pt modelId="{5014DCC9-0619-4163-99E5-DF93A8C7B480}" type="pres">
      <dgm:prSet presAssocID="{78E4098D-E849-4157-BF9B-F74048CB0322}" presName="textNode" presStyleLbl="bgShp" presStyleIdx="3" presStyleCnt="4"/>
      <dgm:spPr/>
    </dgm:pt>
    <dgm:pt modelId="{E65BFA71-A38F-4F07-AD10-5A8DFB161797}" type="pres">
      <dgm:prSet presAssocID="{78E4098D-E849-4157-BF9B-F74048CB0322}" presName="compChildNode" presStyleCnt="0"/>
      <dgm:spPr/>
    </dgm:pt>
    <dgm:pt modelId="{20FC33A2-2F04-45B6-82A9-3F5BD8CF5624}" type="pres">
      <dgm:prSet presAssocID="{78E4098D-E849-4157-BF9B-F74048CB0322}" presName="theInnerList" presStyleCnt="0"/>
      <dgm:spPr/>
    </dgm:pt>
  </dgm:ptLst>
  <dgm:cxnLst>
    <dgm:cxn modelId="{ED6D6F10-FC56-4BB5-AB3A-D955F59D6B51}" type="presOf" srcId="{78E4098D-E849-4157-BF9B-F74048CB0322}" destId="{BA0B503D-E361-4EDF-8919-30F789DC4799}" srcOrd="0" destOrd="0" presId="urn:microsoft.com/office/officeart/2005/8/layout/lProcess2"/>
    <dgm:cxn modelId="{8900D332-584E-492E-8705-4B110B323619}" type="presOf" srcId="{FDD7A9EF-1E6D-4EF2-A859-60D279376C59}" destId="{E382B135-88B8-4B75-8302-22E6958EF312}" srcOrd="1" destOrd="0" presId="urn:microsoft.com/office/officeart/2005/8/layout/lProcess2"/>
    <dgm:cxn modelId="{BE88E636-6AAB-46D3-8151-8DBC1A8D8737}" srcId="{018590CE-716C-4C56-9D2F-19E9E98C5AB0}" destId="{FDD7A9EF-1E6D-4EF2-A859-60D279376C59}" srcOrd="1" destOrd="0" parTransId="{6A1BDF9C-92B4-4EDB-A91F-68C3E4350748}" sibTransId="{77F2AB0C-92B0-4746-A59D-87FEC6788989}"/>
    <dgm:cxn modelId="{088B0C40-99C7-4C54-9B65-50A2C0D8DF1A}" type="presOf" srcId="{FDD7A9EF-1E6D-4EF2-A859-60D279376C59}" destId="{449D509C-9CB3-425B-B67C-73150C5B528C}" srcOrd="0" destOrd="0" presId="urn:microsoft.com/office/officeart/2005/8/layout/lProcess2"/>
    <dgm:cxn modelId="{1768294B-6ADC-4A99-B1DC-F37280916065}" type="presOf" srcId="{3514C6C5-80AC-41CF-8893-A097AE77D009}" destId="{DAEFCF0E-B22C-430F-BB40-0A5AA1EB1CF1}" srcOrd="1" destOrd="0" presId="urn:microsoft.com/office/officeart/2005/8/layout/lProcess2"/>
    <dgm:cxn modelId="{81E2444C-0238-402D-A498-DCAB098F48E8}" srcId="{018590CE-716C-4C56-9D2F-19E9E98C5AB0}" destId="{3514C6C5-80AC-41CF-8893-A097AE77D009}" srcOrd="0" destOrd="0" parTransId="{83DD4B34-4419-4465-B0DF-B6EBE5913340}" sibTransId="{CD4ECF22-91E2-4EFB-960B-ECEA78E1AE16}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665176AC-9F91-4398-973B-C9E38A47C617}" srcId="{018590CE-716C-4C56-9D2F-19E9E98C5AB0}" destId="{24C9E736-C0FF-46F0-BC53-78C337F52976}" srcOrd="2" destOrd="0" parTransId="{CAD41118-34D4-47B9-8F62-A8743C8D03EC}" sibTransId="{401D1ED4-A4D9-4EC2-8E7E-44120BD8E344}"/>
    <dgm:cxn modelId="{226D15C2-1521-4EA3-BEBB-4E83A4F9C0C1}" type="presOf" srcId="{24C9E736-C0FF-46F0-BC53-78C337F52976}" destId="{0BF4B1FA-EDCA-4946-BFEF-BC3D5878C5C7}" srcOrd="1" destOrd="0" presId="urn:microsoft.com/office/officeart/2005/8/layout/lProcess2"/>
    <dgm:cxn modelId="{9053B3C3-76DC-4951-8489-5D8009971CF9}" srcId="{018590CE-716C-4C56-9D2F-19E9E98C5AB0}" destId="{78E4098D-E849-4157-BF9B-F74048CB0322}" srcOrd="3" destOrd="0" parTransId="{A3DED5F8-3D06-4EC2-9BCF-181A4E88FF4D}" sibTransId="{AD0292C2-DA42-49B5-A4BA-FA652DCA32C8}"/>
    <dgm:cxn modelId="{A6738ED3-475E-4BF7-8629-573EDB2DB202}" type="presOf" srcId="{24C9E736-C0FF-46F0-BC53-78C337F52976}" destId="{AE93773A-22FC-47A7-91C4-CE41407B3AB3}" srcOrd="0" destOrd="0" presId="urn:microsoft.com/office/officeart/2005/8/layout/lProcess2"/>
    <dgm:cxn modelId="{E65F85FB-F25C-4C4E-8F9B-57EBD72FA101}" type="presOf" srcId="{3514C6C5-80AC-41CF-8893-A097AE77D009}" destId="{AFBBF087-6A9E-458E-A42F-5BE059D6CDB7}" srcOrd="0" destOrd="0" presId="urn:microsoft.com/office/officeart/2005/8/layout/lProcess2"/>
    <dgm:cxn modelId="{3B506CFD-2A1A-4E6C-AE00-4896303B22C3}" type="presOf" srcId="{78E4098D-E849-4157-BF9B-F74048CB0322}" destId="{5014DCC9-0619-4163-99E5-DF93A8C7B480}" srcOrd="1" destOrd="0" presId="urn:microsoft.com/office/officeart/2005/8/layout/lProcess2"/>
    <dgm:cxn modelId="{26698BBC-6862-4A10-B3BF-1137C385DCE4}" type="presParOf" srcId="{65EB08CC-0CEB-4F0F-9C8C-C0DD5B5A1290}" destId="{04E061C3-D703-45D8-9ADC-0E973D004589}" srcOrd="0" destOrd="0" presId="urn:microsoft.com/office/officeart/2005/8/layout/lProcess2"/>
    <dgm:cxn modelId="{8EA0BD1B-DACE-43E4-B142-8E3B6497D351}" type="presParOf" srcId="{04E061C3-D703-45D8-9ADC-0E973D004589}" destId="{AFBBF087-6A9E-458E-A42F-5BE059D6CDB7}" srcOrd="0" destOrd="0" presId="urn:microsoft.com/office/officeart/2005/8/layout/lProcess2"/>
    <dgm:cxn modelId="{463C8FB2-277A-4274-8AC7-F14CFF31597F}" type="presParOf" srcId="{04E061C3-D703-45D8-9ADC-0E973D004589}" destId="{DAEFCF0E-B22C-430F-BB40-0A5AA1EB1CF1}" srcOrd="1" destOrd="0" presId="urn:microsoft.com/office/officeart/2005/8/layout/lProcess2"/>
    <dgm:cxn modelId="{E387BBFE-C565-461E-A0DA-FBB124033626}" type="presParOf" srcId="{04E061C3-D703-45D8-9ADC-0E973D004589}" destId="{EB912E8F-6385-4197-A7B7-4638836D1DA3}" srcOrd="2" destOrd="0" presId="urn:microsoft.com/office/officeart/2005/8/layout/lProcess2"/>
    <dgm:cxn modelId="{AE52958E-5857-4164-AA13-63828E587D35}" type="presParOf" srcId="{EB912E8F-6385-4197-A7B7-4638836D1DA3}" destId="{E802FA5E-F1F1-43FE-A3E0-58EBF2EA3DF4}" srcOrd="0" destOrd="0" presId="urn:microsoft.com/office/officeart/2005/8/layout/lProcess2"/>
    <dgm:cxn modelId="{EF93DBB0-ECC6-47D5-9BD8-2CF9A77E39A1}" type="presParOf" srcId="{65EB08CC-0CEB-4F0F-9C8C-C0DD5B5A1290}" destId="{3B6F8ECD-A83B-405D-86ED-E9447EAB942E}" srcOrd="1" destOrd="0" presId="urn:microsoft.com/office/officeart/2005/8/layout/lProcess2"/>
    <dgm:cxn modelId="{E4469E9B-BF2E-494B-B272-22E194171CB2}" type="presParOf" srcId="{65EB08CC-0CEB-4F0F-9C8C-C0DD5B5A1290}" destId="{F824748E-8D10-41BC-A0B4-32742C38352D}" srcOrd="2" destOrd="0" presId="urn:microsoft.com/office/officeart/2005/8/layout/lProcess2"/>
    <dgm:cxn modelId="{0FC5C101-600F-4E8A-9077-AE2D4689F15D}" type="presParOf" srcId="{F824748E-8D10-41BC-A0B4-32742C38352D}" destId="{449D509C-9CB3-425B-B67C-73150C5B528C}" srcOrd="0" destOrd="0" presId="urn:microsoft.com/office/officeart/2005/8/layout/lProcess2"/>
    <dgm:cxn modelId="{9714EFD3-4805-4DF3-9976-2A9A84B0C74A}" type="presParOf" srcId="{F824748E-8D10-41BC-A0B4-32742C38352D}" destId="{E382B135-88B8-4B75-8302-22E6958EF312}" srcOrd="1" destOrd="0" presId="urn:microsoft.com/office/officeart/2005/8/layout/lProcess2"/>
    <dgm:cxn modelId="{8EB45A4B-580B-46F2-9296-CDC57F0B66D9}" type="presParOf" srcId="{F824748E-8D10-41BC-A0B4-32742C38352D}" destId="{1ADD3E00-6DB5-471F-891A-0B455E316FEA}" srcOrd="2" destOrd="0" presId="urn:microsoft.com/office/officeart/2005/8/layout/lProcess2"/>
    <dgm:cxn modelId="{B770D029-AC9C-4EA5-AE53-4ED804522E19}" type="presParOf" srcId="{1ADD3E00-6DB5-471F-891A-0B455E316FEA}" destId="{3781A253-D6E4-4F44-9FFF-E1F187BB01BC}" srcOrd="0" destOrd="0" presId="urn:microsoft.com/office/officeart/2005/8/layout/lProcess2"/>
    <dgm:cxn modelId="{969A2523-C946-4110-93AB-C080FFB9E1DD}" type="presParOf" srcId="{65EB08CC-0CEB-4F0F-9C8C-C0DD5B5A1290}" destId="{3BA6F7A7-6359-462B-8B1D-061C9FA7DC72}" srcOrd="3" destOrd="0" presId="urn:microsoft.com/office/officeart/2005/8/layout/lProcess2"/>
    <dgm:cxn modelId="{A4EC92F6-FDA8-4C43-82DD-870ED4FF8041}" type="presParOf" srcId="{65EB08CC-0CEB-4F0F-9C8C-C0DD5B5A1290}" destId="{EF5064A1-BA4F-4640-865B-F9DA7DF1F1BB}" srcOrd="4" destOrd="0" presId="urn:microsoft.com/office/officeart/2005/8/layout/lProcess2"/>
    <dgm:cxn modelId="{4DDC6A77-1ECF-4E1D-A48F-B0C6A3CE9B4B}" type="presParOf" srcId="{EF5064A1-BA4F-4640-865B-F9DA7DF1F1BB}" destId="{AE93773A-22FC-47A7-91C4-CE41407B3AB3}" srcOrd="0" destOrd="0" presId="urn:microsoft.com/office/officeart/2005/8/layout/lProcess2"/>
    <dgm:cxn modelId="{5B0FFB0C-2027-4035-A3C3-CEED7D46B5DE}" type="presParOf" srcId="{EF5064A1-BA4F-4640-865B-F9DA7DF1F1BB}" destId="{0BF4B1FA-EDCA-4946-BFEF-BC3D5878C5C7}" srcOrd="1" destOrd="0" presId="urn:microsoft.com/office/officeart/2005/8/layout/lProcess2"/>
    <dgm:cxn modelId="{0A1AEB21-1501-401D-B3DC-9EE213586441}" type="presParOf" srcId="{EF5064A1-BA4F-4640-865B-F9DA7DF1F1BB}" destId="{8BC3C4CC-BE0B-4471-861B-1B69451314FF}" srcOrd="2" destOrd="0" presId="urn:microsoft.com/office/officeart/2005/8/layout/lProcess2"/>
    <dgm:cxn modelId="{E47F349B-1FE6-4204-8DF5-6B0DBC082651}" type="presParOf" srcId="{8BC3C4CC-BE0B-4471-861B-1B69451314FF}" destId="{3C4976BC-24AC-458C-8708-24D323A16A38}" srcOrd="0" destOrd="0" presId="urn:microsoft.com/office/officeart/2005/8/layout/lProcess2"/>
    <dgm:cxn modelId="{1A62399E-7A7A-408A-B8D5-162050596223}" type="presParOf" srcId="{65EB08CC-0CEB-4F0F-9C8C-C0DD5B5A1290}" destId="{20B16BE6-0173-47D4-86D6-2A3A7D32DD91}" srcOrd="5" destOrd="0" presId="urn:microsoft.com/office/officeart/2005/8/layout/lProcess2"/>
    <dgm:cxn modelId="{899822A2-A1F4-4DF6-B482-3D51EFE8B121}" type="presParOf" srcId="{65EB08CC-0CEB-4F0F-9C8C-C0DD5B5A1290}" destId="{E448A2E1-F053-440D-AC1E-0554D908AAE6}" srcOrd="6" destOrd="0" presId="urn:microsoft.com/office/officeart/2005/8/layout/lProcess2"/>
    <dgm:cxn modelId="{C05AC8AE-EADA-4842-BE82-CFE98AC672D1}" type="presParOf" srcId="{E448A2E1-F053-440D-AC1E-0554D908AAE6}" destId="{BA0B503D-E361-4EDF-8919-30F789DC4799}" srcOrd="0" destOrd="0" presId="urn:microsoft.com/office/officeart/2005/8/layout/lProcess2"/>
    <dgm:cxn modelId="{4513F8BB-AFF6-4CF8-B259-FAB2918397AE}" type="presParOf" srcId="{E448A2E1-F053-440D-AC1E-0554D908AAE6}" destId="{5014DCC9-0619-4163-99E5-DF93A8C7B480}" srcOrd="1" destOrd="0" presId="urn:microsoft.com/office/officeart/2005/8/layout/lProcess2"/>
    <dgm:cxn modelId="{438AF21E-C3FB-4771-A953-B0BCC9C725C5}" type="presParOf" srcId="{E448A2E1-F053-440D-AC1E-0554D908AAE6}" destId="{E65BFA71-A38F-4F07-AD10-5A8DFB161797}" srcOrd="2" destOrd="0" presId="urn:microsoft.com/office/officeart/2005/8/layout/lProcess2"/>
    <dgm:cxn modelId="{118277E8-FEC9-4141-9AB7-950E1DC09D97}" type="presParOf" srcId="{E65BFA71-A38F-4F07-AD10-5A8DFB161797}" destId="{20FC33A2-2F04-45B6-82A9-3F5BD8CF562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4E3EF675-4215-41C2-A7D1-630E1E43FD61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6D770FE-7EA3-44D0-901C-9ED5196CF0D1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types of data 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are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available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missing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(seismic, GNSS, gas, remote sensing)?</a:t>
          </a:r>
          <a:endParaRPr lang="en-US" dirty="0"/>
        </a:p>
      </dgm:t>
    </dgm:pt>
    <dgm:pt modelId="{B5293747-C7B3-43B2-83C8-692F5D97A42E}" type="parTrans" cxnId="{D4A6DDD5-85C3-44FE-B141-44F9318DEC7E}">
      <dgm:prSet/>
      <dgm:spPr/>
      <dgm:t>
        <a:bodyPr/>
        <a:lstStyle/>
        <a:p>
          <a:endParaRPr lang="en-US"/>
        </a:p>
      </dgm:t>
    </dgm:pt>
    <dgm:pt modelId="{15C64BE2-1553-41AD-95FF-7CA9F13F1C49}" type="sibTrans" cxnId="{D4A6DDD5-85C3-44FE-B141-44F9318DEC7E}">
      <dgm:prSet/>
      <dgm:spPr/>
      <dgm:t>
        <a:bodyPr/>
        <a:lstStyle/>
        <a:p>
          <a:endParaRPr lang="en-US"/>
        </a:p>
      </dgm:t>
    </dgm:pt>
    <dgm:pt modelId="{705288C1-8D0B-4015-A5B2-DF6932318F7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Which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metadata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processing standards 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are most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critical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lacking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?</a:t>
          </a:r>
          <a:endParaRPr kumimoji="0" lang="en-US" altLang="en-US" i="0" u="none" strike="noStrike" cap="none" normalizeH="0" baseline="0" dirty="0">
            <a:ln/>
            <a:effectLst/>
            <a:latin typeface="Aptos" panose="020B0004020202020204" pitchFamily="34" charset="0"/>
          </a:endParaRPr>
        </a:p>
      </dgm:t>
    </dgm:pt>
    <dgm:pt modelId="{A9BE1CDF-0BF6-49B4-A8C1-965302AA85DE}" type="parTrans" cxnId="{E8A98C4F-1F9F-4FFE-AA61-C2687437C32F}">
      <dgm:prSet/>
      <dgm:spPr/>
      <dgm:t>
        <a:bodyPr/>
        <a:lstStyle/>
        <a:p>
          <a:endParaRPr lang="en-US"/>
        </a:p>
      </dgm:t>
    </dgm:pt>
    <dgm:pt modelId="{2809D59E-6256-40F4-AA4D-A829065C6E13}" type="sibTrans" cxnId="{E8A98C4F-1F9F-4FFE-AA61-C2687437C32F}">
      <dgm:prSet/>
      <dgm:spPr/>
      <dgm:t>
        <a:bodyPr/>
        <a:lstStyle/>
        <a:p>
          <a:endParaRPr lang="en-US"/>
        </a:p>
      </dgm:t>
    </dgm:pt>
    <dgm:pt modelId="{A4E6E7B6-8E6A-4FF0-B25F-80B3EEA96111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How does/did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</a:t>
          </a:r>
          <a:r>
            <a:rPr kumimoji="0" lang="en-US" altLang="en-US" b="1" i="0" u="none" strike="noStrike" cap="none" normalizeH="0" baseline="0" dirty="0" err="1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standardisation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(or its absence)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impact analysis 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and decision-making in this unrest scenario?</a:t>
          </a:r>
          <a:endParaRPr kumimoji="0" lang="en-US" altLang="en-US" i="0" u="none" strike="noStrike" cap="none" normalizeH="0" baseline="0" dirty="0">
            <a:ln/>
            <a:effectLst/>
            <a:latin typeface="Aptos" panose="020B0004020202020204" pitchFamily="34" charset="0"/>
          </a:endParaRPr>
        </a:p>
      </dgm:t>
    </dgm:pt>
    <dgm:pt modelId="{38603733-899F-4BFF-BD32-A9FE536C825E}" type="parTrans" cxnId="{B8D13636-4FE9-40E5-82B5-ACA9C33C1DB5}">
      <dgm:prSet/>
      <dgm:spPr/>
      <dgm:t>
        <a:bodyPr/>
        <a:lstStyle/>
        <a:p>
          <a:endParaRPr lang="en-US"/>
        </a:p>
      </dgm:t>
    </dgm:pt>
    <dgm:pt modelId="{4D09A88E-7F83-4F19-B99D-5628E4019247}" type="sibTrans" cxnId="{B8D13636-4FE9-40E5-82B5-ACA9C33C1DB5}">
      <dgm:prSet/>
      <dgm:spPr/>
      <dgm:t>
        <a:bodyPr/>
        <a:lstStyle/>
        <a:p>
          <a:endParaRPr lang="en-US"/>
        </a:p>
      </dgm:t>
    </dgm:pt>
    <dgm:pt modelId="{05FC3E1A-7D16-403D-AA11-0F35D38E0E3A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Do you have any key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opportunities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recommendations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(in terms of data standardization) and  for improving interoperability or </a:t>
          </a:r>
          <a:r>
            <a:rPr kumimoji="0" lang="en-US" altLang="en-US" i="0" u="none" strike="noStrike" cap="none" normalizeH="0" baseline="0" dirty="0" err="1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harmonising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workflows in this scenario?</a:t>
          </a:r>
          <a:endParaRPr lang="en-SG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B225CD3-B7EE-48F2-A35C-FDD1410E5B1A}" type="parTrans" cxnId="{0D29B362-B5B2-4DD2-96B9-24A0C8AF325F}">
      <dgm:prSet/>
      <dgm:spPr/>
      <dgm:t>
        <a:bodyPr/>
        <a:lstStyle/>
        <a:p>
          <a:endParaRPr lang="en-US"/>
        </a:p>
      </dgm:t>
    </dgm:pt>
    <dgm:pt modelId="{36005FFB-E62A-40ED-9894-7BDC9F28F874}" type="sibTrans" cxnId="{0D29B362-B5B2-4DD2-96B9-24A0C8AF325F}">
      <dgm:prSet/>
      <dgm:spPr/>
      <dgm:t>
        <a:bodyPr/>
        <a:lstStyle/>
        <a:p>
          <a:endParaRPr lang="en-US"/>
        </a:p>
      </dgm:t>
    </dgm:pt>
    <dgm:pt modelId="{6FB41DE0-9FAC-4E06-9704-521AF4ADC0D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324806C0-A40C-424E-A7E9-7ECCAB9A62E2}" type="parTrans" cxnId="{C8377B9B-518D-4DED-8398-7A62DC659569}">
      <dgm:prSet/>
      <dgm:spPr/>
      <dgm:t>
        <a:bodyPr/>
        <a:lstStyle/>
        <a:p>
          <a:endParaRPr lang="en-US"/>
        </a:p>
      </dgm:t>
    </dgm:pt>
    <dgm:pt modelId="{A911F6D8-F8D3-4A82-BA26-79D5C0280DC6}" type="sibTrans" cxnId="{C8377B9B-518D-4DED-8398-7A62DC659569}">
      <dgm:prSet/>
      <dgm:spPr/>
      <dgm:t>
        <a:bodyPr/>
        <a:lstStyle/>
        <a:p>
          <a:endParaRPr lang="en-US"/>
        </a:p>
      </dgm:t>
    </dgm:pt>
    <dgm:pt modelId="{1D9DBCDD-9EC1-4EC2-B72C-E4D185FD2377}">
      <dgm:prSet/>
      <dgm:spPr/>
      <dgm:t>
        <a:bodyPr/>
        <a:lstStyle/>
        <a:p>
          <a:endParaRPr kumimoji="0" lang="en-US" altLang="en-US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ptos" panose="020B0004020202020204" pitchFamily="34" charset="0"/>
          </a:endParaRPr>
        </a:p>
      </dgm:t>
    </dgm:pt>
    <dgm:pt modelId="{EDFB3AF6-4000-4446-9A4F-68EB64002A9D}" type="parTrans" cxnId="{B93D7EE1-34E1-4B40-A0A4-30A30E891A4E}">
      <dgm:prSet/>
      <dgm:spPr/>
      <dgm:t>
        <a:bodyPr/>
        <a:lstStyle/>
        <a:p>
          <a:endParaRPr lang="en-US"/>
        </a:p>
      </dgm:t>
    </dgm:pt>
    <dgm:pt modelId="{1E3A4183-6FD5-42C7-92E2-E4C0620DB91E}" type="sibTrans" cxnId="{B93D7EE1-34E1-4B40-A0A4-30A30E891A4E}">
      <dgm:prSet/>
      <dgm:spPr/>
      <dgm:t>
        <a:bodyPr/>
        <a:lstStyle/>
        <a:p>
          <a:endParaRPr lang="en-US"/>
        </a:p>
      </dgm:t>
    </dgm:pt>
    <dgm:pt modelId="{7709AEB9-62EF-4F41-BA22-D07DBBF906CC}">
      <dgm:prSet/>
      <dgm:spPr/>
      <dgm:t>
        <a:bodyPr/>
        <a:lstStyle/>
        <a:p>
          <a:endParaRPr kumimoji="0" lang="en-US" altLang="en-US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ptos" panose="020B0004020202020204" pitchFamily="34" charset="0"/>
          </a:endParaRPr>
        </a:p>
      </dgm:t>
    </dgm:pt>
    <dgm:pt modelId="{AABB14E6-EA2E-4A13-A6B4-09E090B65C6D}" type="parTrans" cxnId="{287CBBB2-54D4-4A60-9B2B-C2A60842C66D}">
      <dgm:prSet/>
      <dgm:spPr/>
      <dgm:t>
        <a:bodyPr/>
        <a:lstStyle/>
        <a:p>
          <a:endParaRPr lang="en-US"/>
        </a:p>
      </dgm:t>
    </dgm:pt>
    <dgm:pt modelId="{CF55915B-22EA-4996-A9AD-B45747428ED8}" type="sibTrans" cxnId="{287CBBB2-54D4-4A60-9B2B-C2A60842C66D}">
      <dgm:prSet/>
      <dgm:spPr/>
      <dgm:t>
        <a:bodyPr/>
        <a:lstStyle/>
        <a:p>
          <a:endParaRPr lang="en-US"/>
        </a:p>
      </dgm:t>
    </dgm:pt>
    <dgm:pt modelId="{8AE09167-2F07-4FB3-88F2-923D44695629}">
      <dgm:prSet/>
      <dgm:spPr/>
      <dgm:t>
        <a:bodyPr/>
        <a:lstStyle/>
        <a:p>
          <a:endParaRPr lang="en-SG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4694F71E-3D63-4041-8A89-003C993EABBA}" type="parTrans" cxnId="{31871950-CAF0-473F-85A3-04A603ADE0CE}">
      <dgm:prSet/>
      <dgm:spPr/>
      <dgm:t>
        <a:bodyPr/>
        <a:lstStyle/>
        <a:p>
          <a:endParaRPr lang="en-US"/>
        </a:p>
      </dgm:t>
    </dgm:pt>
    <dgm:pt modelId="{ED257A1E-0CC4-4389-81B6-6DAC5D97C8A3}" type="sibTrans" cxnId="{31871950-CAF0-473F-85A3-04A603ADE0CE}">
      <dgm:prSet/>
      <dgm:spPr/>
      <dgm:t>
        <a:bodyPr/>
        <a:lstStyle/>
        <a:p>
          <a:endParaRPr lang="en-US"/>
        </a:p>
      </dgm:t>
    </dgm:pt>
    <dgm:pt modelId="{E5ABBDBE-5643-45DB-AE3A-91687A13A3E0}" type="pres">
      <dgm:prSet presAssocID="{4E3EF675-4215-41C2-A7D1-630E1E43FD61}" presName="linear" presStyleCnt="0">
        <dgm:presLayoutVars>
          <dgm:animLvl val="lvl"/>
          <dgm:resizeHandles val="exact"/>
        </dgm:presLayoutVars>
      </dgm:prSet>
      <dgm:spPr/>
    </dgm:pt>
    <dgm:pt modelId="{263A20A0-FF89-426B-8F1A-B2715FF8C028}" type="pres">
      <dgm:prSet presAssocID="{A6D770FE-7EA3-44D0-901C-9ED5196CF0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2F8484A-C773-42B5-AB6A-22EE6C392E7F}" type="pres">
      <dgm:prSet presAssocID="{A6D770FE-7EA3-44D0-901C-9ED5196CF0D1}" presName="childText" presStyleLbl="revTx" presStyleIdx="0" presStyleCnt="4">
        <dgm:presLayoutVars>
          <dgm:bulletEnabled val="1"/>
        </dgm:presLayoutVars>
      </dgm:prSet>
      <dgm:spPr/>
    </dgm:pt>
    <dgm:pt modelId="{E665F1CF-4F6C-4B6B-A884-F6C1F1C1E615}" type="pres">
      <dgm:prSet presAssocID="{705288C1-8D0B-4015-A5B2-DF6932318F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7C6578-53C9-4369-92B0-D8C69BBF8066}" type="pres">
      <dgm:prSet presAssocID="{705288C1-8D0B-4015-A5B2-DF6932318F75}" presName="childText" presStyleLbl="revTx" presStyleIdx="1" presStyleCnt="4">
        <dgm:presLayoutVars>
          <dgm:bulletEnabled val="1"/>
        </dgm:presLayoutVars>
      </dgm:prSet>
      <dgm:spPr/>
    </dgm:pt>
    <dgm:pt modelId="{34DF3BE2-4A0B-424F-BAC7-99401DABD46C}" type="pres">
      <dgm:prSet presAssocID="{A4E6E7B6-8E6A-4FF0-B25F-80B3EEA961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851558-0D71-4415-9F46-29EACDDA0A26}" type="pres">
      <dgm:prSet presAssocID="{A4E6E7B6-8E6A-4FF0-B25F-80B3EEA96111}" presName="childText" presStyleLbl="revTx" presStyleIdx="2" presStyleCnt="4">
        <dgm:presLayoutVars>
          <dgm:bulletEnabled val="1"/>
        </dgm:presLayoutVars>
      </dgm:prSet>
      <dgm:spPr/>
    </dgm:pt>
    <dgm:pt modelId="{E7C62FC7-6055-4252-BDD8-183CDD8AD02F}" type="pres">
      <dgm:prSet presAssocID="{05FC3E1A-7D16-403D-AA11-0F35D38E0E3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EA9EEFE-BFAA-4079-AEEC-5C62E9166686}" type="pres">
      <dgm:prSet presAssocID="{05FC3E1A-7D16-403D-AA11-0F35D38E0E3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6F02921-3DF3-4544-9B93-AEB5F28262FA}" type="presOf" srcId="{705288C1-8D0B-4015-A5B2-DF6932318F75}" destId="{E665F1CF-4F6C-4B6B-A884-F6C1F1C1E615}" srcOrd="0" destOrd="0" presId="urn:microsoft.com/office/officeart/2005/8/layout/vList2"/>
    <dgm:cxn modelId="{B8D13636-4FE9-40E5-82B5-ACA9C33C1DB5}" srcId="{4E3EF675-4215-41C2-A7D1-630E1E43FD61}" destId="{A4E6E7B6-8E6A-4FF0-B25F-80B3EEA96111}" srcOrd="2" destOrd="0" parTransId="{38603733-899F-4BFF-BD32-A9FE536C825E}" sibTransId="{4D09A88E-7F83-4F19-B99D-5628E4019247}"/>
    <dgm:cxn modelId="{0D29B362-B5B2-4DD2-96B9-24A0C8AF325F}" srcId="{4E3EF675-4215-41C2-A7D1-630E1E43FD61}" destId="{05FC3E1A-7D16-403D-AA11-0F35D38E0E3A}" srcOrd="3" destOrd="0" parTransId="{1B225CD3-B7EE-48F2-A35C-FDD1410E5B1A}" sibTransId="{36005FFB-E62A-40ED-9894-7BDC9F28F874}"/>
    <dgm:cxn modelId="{C37D2969-E4DC-4326-AF2B-A2C7BF0662E7}" type="presOf" srcId="{8AE09167-2F07-4FB3-88F2-923D44695629}" destId="{DEA9EEFE-BFAA-4079-AEEC-5C62E9166686}" srcOrd="0" destOrd="0" presId="urn:microsoft.com/office/officeart/2005/8/layout/vList2"/>
    <dgm:cxn modelId="{8BEA134A-DE82-4BE7-ADE6-CFED901C823C}" type="presOf" srcId="{A4E6E7B6-8E6A-4FF0-B25F-80B3EEA96111}" destId="{34DF3BE2-4A0B-424F-BAC7-99401DABD46C}" srcOrd="0" destOrd="0" presId="urn:microsoft.com/office/officeart/2005/8/layout/vList2"/>
    <dgm:cxn modelId="{F4C0DD6A-7C5C-4D3E-A919-A5F454AA24CA}" type="presOf" srcId="{6FB41DE0-9FAC-4E06-9704-521AF4ADC0D1}" destId="{82F8484A-C773-42B5-AB6A-22EE6C392E7F}" srcOrd="0" destOrd="0" presId="urn:microsoft.com/office/officeart/2005/8/layout/vList2"/>
    <dgm:cxn modelId="{E8A98C4F-1F9F-4FFE-AA61-C2687437C32F}" srcId="{4E3EF675-4215-41C2-A7D1-630E1E43FD61}" destId="{705288C1-8D0B-4015-A5B2-DF6932318F75}" srcOrd="1" destOrd="0" parTransId="{A9BE1CDF-0BF6-49B4-A8C1-965302AA85DE}" sibTransId="{2809D59E-6256-40F4-AA4D-A829065C6E13}"/>
    <dgm:cxn modelId="{31871950-CAF0-473F-85A3-04A603ADE0CE}" srcId="{05FC3E1A-7D16-403D-AA11-0F35D38E0E3A}" destId="{8AE09167-2F07-4FB3-88F2-923D44695629}" srcOrd="0" destOrd="0" parTransId="{4694F71E-3D63-4041-8A89-003C993EABBA}" sibTransId="{ED257A1E-0CC4-4389-81B6-6DAC5D97C8A3}"/>
    <dgm:cxn modelId="{E1F30283-88F4-42BE-8D43-A365F0A8738F}" type="presOf" srcId="{1D9DBCDD-9EC1-4EC2-B72C-E4D185FD2377}" destId="{277C6578-53C9-4369-92B0-D8C69BBF8066}" srcOrd="0" destOrd="0" presId="urn:microsoft.com/office/officeart/2005/8/layout/vList2"/>
    <dgm:cxn modelId="{C8377B9B-518D-4DED-8398-7A62DC659569}" srcId="{A6D770FE-7EA3-44D0-901C-9ED5196CF0D1}" destId="{6FB41DE0-9FAC-4E06-9704-521AF4ADC0D1}" srcOrd="0" destOrd="0" parTransId="{324806C0-A40C-424E-A7E9-7ECCAB9A62E2}" sibTransId="{A911F6D8-F8D3-4A82-BA26-79D5C0280DC6}"/>
    <dgm:cxn modelId="{34F866A7-995C-4D48-BE11-BFCD72CE898E}" type="presOf" srcId="{A6D770FE-7EA3-44D0-901C-9ED5196CF0D1}" destId="{263A20A0-FF89-426B-8F1A-B2715FF8C028}" srcOrd="0" destOrd="0" presId="urn:microsoft.com/office/officeart/2005/8/layout/vList2"/>
    <dgm:cxn modelId="{287CBBB2-54D4-4A60-9B2B-C2A60842C66D}" srcId="{A4E6E7B6-8E6A-4FF0-B25F-80B3EEA96111}" destId="{7709AEB9-62EF-4F41-BA22-D07DBBF906CC}" srcOrd="0" destOrd="0" parTransId="{AABB14E6-EA2E-4A13-A6B4-09E090B65C6D}" sibTransId="{CF55915B-22EA-4996-A9AD-B45747428ED8}"/>
    <dgm:cxn modelId="{25382EC0-F2DE-40FC-B259-DE8CA8CE7EEF}" type="presOf" srcId="{7709AEB9-62EF-4F41-BA22-D07DBBF906CC}" destId="{2F851558-0D71-4415-9F46-29EACDDA0A26}" srcOrd="0" destOrd="0" presId="urn:microsoft.com/office/officeart/2005/8/layout/vList2"/>
    <dgm:cxn modelId="{D4A6DDD5-85C3-44FE-B141-44F9318DEC7E}" srcId="{4E3EF675-4215-41C2-A7D1-630E1E43FD61}" destId="{A6D770FE-7EA3-44D0-901C-9ED5196CF0D1}" srcOrd="0" destOrd="0" parTransId="{B5293747-C7B3-43B2-83C8-692F5D97A42E}" sibTransId="{15C64BE2-1553-41AD-95FF-7CA9F13F1C49}"/>
    <dgm:cxn modelId="{B93D7EE1-34E1-4B40-A0A4-30A30E891A4E}" srcId="{705288C1-8D0B-4015-A5B2-DF6932318F75}" destId="{1D9DBCDD-9EC1-4EC2-B72C-E4D185FD2377}" srcOrd="0" destOrd="0" parTransId="{EDFB3AF6-4000-4446-9A4F-68EB64002A9D}" sibTransId="{1E3A4183-6FD5-42C7-92E2-E4C0620DB91E}"/>
    <dgm:cxn modelId="{CFF101E8-83F2-4A84-A2E5-048D6CAF2DBD}" type="presOf" srcId="{4E3EF675-4215-41C2-A7D1-630E1E43FD61}" destId="{E5ABBDBE-5643-45DB-AE3A-91687A13A3E0}" srcOrd="0" destOrd="0" presId="urn:microsoft.com/office/officeart/2005/8/layout/vList2"/>
    <dgm:cxn modelId="{96A091FE-A993-444C-BACC-76F5E6A2E16A}" type="presOf" srcId="{05FC3E1A-7D16-403D-AA11-0F35D38E0E3A}" destId="{E7C62FC7-6055-4252-BDD8-183CDD8AD02F}" srcOrd="0" destOrd="0" presId="urn:microsoft.com/office/officeart/2005/8/layout/vList2"/>
    <dgm:cxn modelId="{EAE0D418-E45D-493E-B8C5-FEBB6FAEDAE6}" type="presParOf" srcId="{E5ABBDBE-5643-45DB-AE3A-91687A13A3E0}" destId="{263A20A0-FF89-426B-8F1A-B2715FF8C028}" srcOrd="0" destOrd="0" presId="urn:microsoft.com/office/officeart/2005/8/layout/vList2"/>
    <dgm:cxn modelId="{28923A52-0645-43D3-8DBF-DA1C4132BFB9}" type="presParOf" srcId="{E5ABBDBE-5643-45DB-AE3A-91687A13A3E0}" destId="{82F8484A-C773-42B5-AB6A-22EE6C392E7F}" srcOrd="1" destOrd="0" presId="urn:microsoft.com/office/officeart/2005/8/layout/vList2"/>
    <dgm:cxn modelId="{4A5B0551-0AA0-45ED-ABC1-1DF9F6AC70DC}" type="presParOf" srcId="{E5ABBDBE-5643-45DB-AE3A-91687A13A3E0}" destId="{E665F1CF-4F6C-4B6B-A884-F6C1F1C1E615}" srcOrd="2" destOrd="0" presId="urn:microsoft.com/office/officeart/2005/8/layout/vList2"/>
    <dgm:cxn modelId="{F693D749-4AC5-4854-AFE8-F28834BBDE95}" type="presParOf" srcId="{E5ABBDBE-5643-45DB-AE3A-91687A13A3E0}" destId="{277C6578-53C9-4369-92B0-D8C69BBF8066}" srcOrd="3" destOrd="0" presId="urn:microsoft.com/office/officeart/2005/8/layout/vList2"/>
    <dgm:cxn modelId="{AF55FB37-83D5-44CE-B54E-28E5520BE829}" type="presParOf" srcId="{E5ABBDBE-5643-45DB-AE3A-91687A13A3E0}" destId="{34DF3BE2-4A0B-424F-BAC7-99401DABD46C}" srcOrd="4" destOrd="0" presId="urn:microsoft.com/office/officeart/2005/8/layout/vList2"/>
    <dgm:cxn modelId="{1C44C58B-57C5-42A2-98B3-2D5FECB76BD2}" type="presParOf" srcId="{E5ABBDBE-5643-45DB-AE3A-91687A13A3E0}" destId="{2F851558-0D71-4415-9F46-29EACDDA0A26}" srcOrd="5" destOrd="0" presId="urn:microsoft.com/office/officeart/2005/8/layout/vList2"/>
    <dgm:cxn modelId="{472BB3CA-2131-4936-9E92-7E7A637A4631}" type="presParOf" srcId="{E5ABBDBE-5643-45DB-AE3A-91687A13A3E0}" destId="{E7C62FC7-6055-4252-BDD8-183CDD8AD02F}" srcOrd="6" destOrd="0" presId="urn:microsoft.com/office/officeart/2005/8/layout/vList2"/>
    <dgm:cxn modelId="{BBEF4031-5B4C-46E1-9FF7-7BB388AF095D}" type="presParOf" srcId="{E5ABBDBE-5643-45DB-AE3A-91687A13A3E0}" destId="{DEA9EEFE-BFAA-4079-AEEC-5C62E916668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/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nl-BE" sz="1800" b="1" dirty="0"/>
            <a:t>Group 1</a:t>
          </a:r>
        </a:p>
        <a:p>
          <a:r>
            <a:rPr lang="en-US" sz="1800" b="1" dirty="0" err="1"/>
            <a:t>Kanlaon</a:t>
          </a:r>
          <a:endParaRPr lang="en-US" sz="1800" b="1" dirty="0"/>
        </a:p>
      </dgm:t>
    </dgm:pt>
    <dgm:pt modelId="{83DD4B34-4419-4465-B0DF-B6EBE5913340}" type="parTrans" cxnId="{81E2444C-0238-402D-A498-DCAB098F48E8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81E2444C-0238-402D-A498-DCAB098F48E8}">
      <dgm:prSet/>
      <dgm:spPr/>
      <dgm:t>
        <a:bodyPr/>
        <a:lstStyle/>
        <a:p>
          <a:endParaRPr lang="en-US" b="1"/>
        </a:p>
      </dgm:t>
    </dgm:pt>
    <dgm:pt modelId="{FDD7A9EF-1E6D-4EF2-A859-60D279376C59}">
      <dgm:prSet phldrT="[Text]" phldr="0" custT="1"/>
      <dgm:spPr/>
      <dgm:t>
        <a:bodyPr/>
        <a:lstStyle/>
        <a:p>
          <a:r>
            <a:rPr lang="nl-BE" sz="1800" b="1" dirty="0"/>
            <a:t>Group 2</a:t>
          </a:r>
        </a:p>
        <a:p>
          <a:r>
            <a:rPr lang="en-US" sz="1800" b="1"/>
            <a:t>Slamet</a:t>
          </a:r>
          <a:endParaRPr lang="en-US" sz="1800" b="1" dirty="0"/>
        </a:p>
      </dgm:t>
    </dgm:pt>
    <dgm:pt modelId="{6A1BDF9C-92B4-4EDB-A91F-68C3E4350748}" type="parTrans" cxnId="{BE88E636-6AAB-46D3-8151-8DBC1A8D8737}">
      <dgm:prSet/>
      <dgm:spPr/>
      <dgm:t>
        <a:bodyPr/>
        <a:lstStyle/>
        <a:p>
          <a:endParaRPr lang="en-US" b="1"/>
        </a:p>
      </dgm:t>
    </dgm:pt>
    <dgm:pt modelId="{77F2AB0C-92B0-4746-A59D-87FEC6788989}" type="sibTrans" cxnId="{BE88E636-6AAB-46D3-8151-8DBC1A8D8737}">
      <dgm:prSet/>
      <dgm:spPr/>
      <dgm:t>
        <a:bodyPr/>
        <a:lstStyle/>
        <a:p>
          <a:endParaRPr lang="en-US" b="1"/>
        </a:p>
      </dgm:t>
    </dgm:pt>
    <dgm:pt modelId="{24C9E736-C0FF-46F0-BC53-78C337F52976}">
      <dgm:prSet phldrT="[Text]" phldr="0" custT="1"/>
      <dgm:spPr/>
      <dgm:t>
        <a:bodyPr/>
        <a:lstStyle/>
        <a:p>
          <a:r>
            <a:rPr lang="nl-BE" sz="1800" b="1" dirty="0"/>
            <a:t>Group 3</a:t>
          </a:r>
        </a:p>
        <a:p>
          <a:r>
            <a:rPr lang="en-US" sz="1800" b="1" dirty="0"/>
            <a:t>Taupo</a:t>
          </a:r>
        </a:p>
      </dgm:t>
    </dgm:pt>
    <dgm:pt modelId="{CAD41118-34D4-47B9-8F62-A8743C8D03EC}" type="parTrans" cxnId="{665176AC-9F91-4398-973B-C9E38A47C617}">
      <dgm:prSet/>
      <dgm:spPr/>
      <dgm:t>
        <a:bodyPr/>
        <a:lstStyle/>
        <a:p>
          <a:endParaRPr lang="en-US" b="1"/>
        </a:p>
      </dgm:t>
    </dgm:pt>
    <dgm:pt modelId="{401D1ED4-A4D9-4EC2-8E7E-44120BD8E344}" type="sibTrans" cxnId="{665176AC-9F91-4398-973B-C9E38A47C617}">
      <dgm:prSet/>
      <dgm:spPr/>
      <dgm:t>
        <a:bodyPr/>
        <a:lstStyle/>
        <a:p>
          <a:endParaRPr lang="en-US" b="1"/>
        </a:p>
      </dgm:t>
    </dgm:pt>
    <dgm:pt modelId="{78E4098D-E849-4157-BF9B-F74048CB0322}">
      <dgm:prSet phldrT="[Text]" phldr="0" custT="1"/>
      <dgm:spPr/>
      <dgm:t>
        <a:bodyPr/>
        <a:lstStyle/>
        <a:p>
          <a:r>
            <a:rPr lang="nl-BE" sz="1800" b="1" dirty="0"/>
            <a:t>Group 4</a:t>
          </a:r>
        </a:p>
        <a:p>
          <a:r>
            <a:rPr lang="en-US" sz="1800" b="1" dirty="0" err="1"/>
            <a:t>Lewotobi</a:t>
          </a:r>
          <a:endParaRPr lang="en-US" sz="800" b="1" dirty="0"/>
        </a:p>
      </dgm:t>
    </dgm:pt>
    <dgm:pt modelId="{A3DED5F8-3D06-4EC2-9BCF-181A4E88FF4D}" type="parTrans" cxnId="{9053B3C3-76DC-4951-8489-5D8009971CF9}">
      <dgm:prSet/>
      <dgm:spPr/>
      <dgm:t>
        <a:bodyPr/>
        <a:lstStyle/>
        <a:p>
          <a:endParaRPr lang="en-US" b="1"/>
        </a:p>
      </dgm:t>
    </dgm:pt>
    <dgm:pt modelId="{AD0292C2-DA42-49B5-A4BA-FA652DCA32C8}" type="sibTrans" cxnId="{9053B3C3-76DC-4951-8489-5D8009971CF9}">
      <dgm:prSet/>
      <dgm:spPr/>
      <dgm:t>
        <a:bodyPr/>
        <a:lstStyle/>
        <a:p>
          <a:endParaRPr lang="en-US" b="1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F824748E-8D10-41BC-A0B4-32742C38352D}" type="pres">
      <dgm:prSet presAssocID="{FDD7A9EF-1E6D-4EF2-A859-60D279376C59}" presName="compNode" presStyleCnt="0"/>
      <dgm:spPr/>
    </dgm:pt>
    <dgm:pt modelId="{449D509C-9CB3-425B-B67C-73150C5B528C}" type="pres">
      <dgm:prSet presAssocID="{FDD7A9EF-1E6D-4EF2-A859-60D279376C59}" presName="aNode" presStyleLbl="bgShp" presStyleIdx="1" presStyleCnt="4"/>
      <dgm:spPr/>
    </dgm:pt>
    <dgm:pt modelId="{E382B135-88B8-4B75-8302-22E6958EF312}" type="pres">
      <dgm:prSet presAssocID="{FDD7A9EF-1E6D-4EF2-A859-60D279376C59}" presName="textNode" presStyleLbl="bgShp" presStyleIdx="1" presStyleCnt="4"/>
      <dgm:spPr/>
    </dgm:pt>
    <dgm:pt modelId="{1ADD3E00-6DB5-471F-891A-0B455E316FEA}" type="pres">
      <dgm:prSet presAssocID="{FDD7A9EF-1E6D-4EF2-A859-60D279376C59}" presName="compChildNode" presStyleCnt="0"/>
      <dgm:spPr/>
    </dgm:pt>
    <dgm:pt modelId="{3781A253-D6E4-4F44-9FFF-E1F187BB01BC}" type="pres">
      <dgm:prSet presAssocID="{FDD7A9EF-1E6D-4EF2-A859-60D279376C59}" presName="theInnerList" presStyleCnt="0"/>
      <dgm:spPr/>
    </dgm:pt>
    <dgm:pt modelId="{3BA6F7A7-6359-462B-8B1D-061C9FA7DC72}" type="pres">
      <dgm:prSet presAssocID="{FDD7A9EF-1E6D-4EF2-A859-60D279376C59}" presName="aSpace" presStyleCnt="0"/>
      <dgm:spPr/>
    </dgm:pt>
    <dgm:pt modelId="{EF5064A1-BA4F-4640-865B-F9DA7DF1F1BB}" type="pres">
      <dgm:prSet presAssocID="{24C9E736-C0FF-46F0-BC53-78C337F52976}" presName="compNode" presStyleCnt="0"/>
      <dgm:spPr/>
    </dgm:pt>
    <dgm:pt modelId="{AE93773A-22FC-47A7-91C4-CE41407B3AB3}" type="pres">
      <dgm:prSet presAssocID="{24C9E736-C0FF-46F0-BC53-78C337F52976}" presName="aNode" presStyleLbl="bgShp" presStyleIdx="2" presStyleCnt="4"/>
      <dgm:spPr/>
    </dgm:pt>
    <dgm:pt modelId="{0BF4B1FA-EDCA-4946-BFEF-BC3D5878C5C7}" type="pres">
      <dgm:prSet presAssocID="{24C9E736-C0FF-46F0-BC53-78C337F52976}" presName="textNode" presStyleLbl="bgShp" presStyleIdx="2" presStyleCnt="4"/>
      <dgm:spPr/>
    </dgm:pt>
    <dgm:pt modelId="{8BC3C4CC-BE0B-4471-861B-1B69451314FF}" type="pres">
      <dgm:prSet presAssocID="{24C9E736-C0FF-46F0-BC53-78C337F52976}" presName="compChildNode" presStyleCnt="0"/>
      <dgm:spPr/>
    </dgm:pt>
    <dgm:pt modelId="{3C4976BC-24AC-458C-8708-24D323A16A38}" type="pres">
      <dgm:prSet presAssocID="{24C9E736-C0FF-46F0-BC53-78C337F52976}" presName="theInnerList" presStyleCnt="0"/>
      <dgm:spPr/>
    </dgm:pt>
    <dgm:pt modelId="{20B16BE6-0173-47D4-86D6-2A3A7D32DD91}" type="pres">
      <dgm:prSet presAssocID="{24C9E736-C0FF-46F0-BC53-78C337F52976}" presName="aSpace" presStyleCnt="0"/>
      <dgm:spPr/>
    </dgm:pt>
    <dgm:pt modelId="{E448A2E1-F053-440D-AC1E-0554D908AAE6}" type="pres">
      <dgm:prSet presAssocID="{78E4098D-E849-4157-BF9B-F74048CB0322}" presName="compNode" presStyleCnt="0"/>
      <dgm:spPr/>
    </dgm:pt>
    <dgm:pt modelId="{BA0B503D-E361-4EDF-8919-30F789DC4799}" type="pres">
      <dgm:prSet presAssocID="{78E4098D-E849-4157-BF9B-F74048CB0322}" presName="aNode" presStyleLbl="bgShp" presStyleIdx="3" presStyleCnt="4"/>
      <dgm:spPr/>
    </dgm:pt>
    <dgm:pt modelId="{5014DCC9-0619-4163-99E5-DF93A8C7B480}" type="pres">
      <dgm:prSet presAssocID="{78E4098D-E849-4157-BF9B-F74048CB0322}" presName="textNode" presStyleLbl="bgShp" presStyleIdx="3" presStyleCnt="4"/>
      <dgm:spPr/>
    </dgm:pt>
    <dgm:pt modelId="{E65BFA71-A38F-4F07-AD10-5A8DFB161797}" type="pres">
      <dgm:prSet presAssocID="{78E4098D-E849-4157-BF9B-F74048CB0322}" presName="compChildNode" presStyleCnt="0"/>
      <dgm:spPr/>
    </dgm:pt>
    <dgm:pt modelId="{20FC33A2-2F04-45B6-82A9-3F5BD8CF5624}" type="pres">
      <dgm:prSet presAssocID="{78E4098D-E849-4157-BF9B-F74048CB0322}" presName="theInnerList" presStyleCnt="0"/>
      <dgm:spPr/>
    </dgm:pt>
  </dgm:ptLst>
  <dgm:cxnLst>
    <dgm:cxn modelId="{ED6D6F10-FC56-4BB5-AB3A-D955F59D6B51}" type="presOf" srcId="{78E4098D-E849-4157-BF9B-F74048CB0322}" destId="{BA0B503D-E361-4EDF-8919-30F789DC4799}" srcOrd="0" destOrd="0" presId="urn:microsoft.com/office/officeart/2005/8/layout/lProcess2"/>
    <dgm:cxn modelId="{8900D332-584E-492E-8705-4B110B323619}" type="presOf" srcId="{FDD7A9EF-1E6D-4EF2-A859-60D279376C59}" destId="{E382B135-88B8-4B75-8302-22E6958EF312}" srcOrd="1" destOrd="0" presId="urn:microsoft.com/office/officeart/2005/8/layout/lProcess2"/>
    <dgm:cxn modelId="{BE88E636-6AAB-46D3-8151-8DBC1A8D8737}" srcId="{018590CE-716C-4C56-9D2F-19E9E98C5AB0}" destId="{FDD7A9EF-1E6D-4EF2-A859-60D279376C59}" srcOrd="1" destOrd="0" parTransId="{6A1BDF9C-92B4-4EDB-A91F-68C3E4350748}" sibTransId="{77F2AB0C-92B0-4746-A59D-87FEC6788989}"/>
    <dgm:cxn modelId="{088B0C40-99C7-4C54-9B65-50A2C0D8DF1A}" type="presOf" srcId="{FDD7A9EF-1E6D-4EF2-A859-60D279376C59}" destId="{449D509C-9CB3-425B-B67C-73150C5B528C}" srcOrd="0" destOrd="0" presId="urn:microsoft.com/office/officeart/2005/8/layout/lProcess2"/>
    <dgm:cxn modelId="{1768294B-6ADC-4A99-B1DC-F37280916065}" type="presOf" srcId="{3514C6C5-80AC-41CF-8893-A097AE77D009}" destId="{DAEFCF0E-B22C-430F-BB40-0A5AA1EB1CF1}" srcOrd="1" destOrd="0" presId="urn:microsoft.com/office/officeart/2005/8/layout/lProcess2"/>
    <dgm:cxn modelId="{81E2444C-0238-402D-A498-DCAB098F48E8}" srcId="{018590CE-716C-4C56-9D2F-19E9E98C5AB0}" destId="{3514C6C5-80AC-41CF-8893-A097AE77D009}" srcOrd="0" destOrd="0" parTransId="{83DD4B34-4419-4465-B0DF-B6EBE5913340}" sibTransId="{CD4ECF22-91E2-4EFB-960B-ECEA78E1AE16}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665176AC-9F91-4398-973B-C9E38A47C617}" srcId="{018590CE-716C-4C56-9D2F-19E9E98C5AB0}" destId="{24C9E736-C0FF-46F0-BC53-78C337F52976}" srcOrd="2" destOrd="0" parTransId="{CAD41118-34D4-47B9-8F62-A8743C8D03EC}" sibTransId="{401D1ED4-A4D9-4EC2-8E7E-44120BD8E344}"/>
    <dgm:cxn modelId="{226D15C2-1521-4EA3-BEBB-4E83A4F9C0C1}" type="presOf" srcId="{24C9E736-C0FF-46F0-BC53-78C337F52976}" destId="{0BF4B1FA-EDCA-4946-BFEF-BC3D5878C5C7}" srcOrd="1" destOrd="0" presId="urn:microsoft.com/office/officeart/2005/8/layout/lProcess2"/>
    <dgm:cxn modelId="{9053B3C3-76DC-4951-8489-5D8009971CF9}" srcId="{018590CE-716C-4C56-9D2F-19E9E98C5AB0}" destId="{78E4098D-E849-4157-BF9B-F74048CB0322}" srcOrd="3" destOrd="0" parTransId="{A3DED5F8-3D06-4EC2-9BCF-181A4E88FF4D}" sibTransId="{AD0292C2-DA42-49B5-A4BA-FA652DCA32C8}"/>
    <dgm:cxn modelId="{A6738ED3-475E-4BF7-8629-573EDB2DB202}" type="presOf" srcId="{24C9E736-C0FF-46F0-BC53-78C337F52976}" destId="{AE93773A-22FC-47A7-91C4-CE41407B3AB3}" srcOrd="0" destOrd="0" presId="urn:microsoft.com/office/officeart/2005/8/layout/lProcess2"/>
    <dgm:cxn modelId="{E65F85FB-F25C-4C4E-8F9B-57EBD72FA101}" type="presOf" srcId="{3514C6C5-80AC-41CF-8893-A097AE77D009}" destId="{AFBBF087-6A9E-458E-A42F-5BE059D6CDB7}" srcOrd="0" destOrd="0" presId="urn:microsoft.com/office/officeart/2005/8/layout/lProcess2"/>
    <dgm:cxn modelId="{3B506CFD-2A1A-4E6C-AE00-4896303B22C3}" type="presOf" srcId="{78E4098D-E849-4157-BF9B-F74048CB0322}" destId="{5014DCC9-0619-4163-99E5-DF93A8C7B480}" srcOrd="1" destOrd="0" presId="urn:microsoft.com/office/officeart/2005/8/layout/lProcess2"/>
    <dgm:cxn modelId="{26698BBC-6862-4A10-B3BF-1137C385DCE4}" type="presParOf" srcId="{65EB08CC-0CEB-4F0F-9C8C-C0DD5B5A1290}" destId="{04E061C3-D703-45D8-9ADC-0E973D004589}" srcOrd="0" destOrd="0" presId="urn:microsoft.com/office/officeart/2005/8/layout/lProcess2"/>
    <dgm:cxn modelId="{8EA0BD1B-DACE-43E4-B142-8E3B6497D351}" type="presParOf" srcId="{04E061C3-D703-45D8-9ADC-0E973D004589}" destId="{AFBBF087-6A9E-458E-A42F-5BE059D6CDB7}" srcOrd="0" destOrd="0" presId="urn:microsoft.com/office/officeart/2005/8/layout/lProcess2"/>
    <dgm:cxn modelId="{463C8FB2-277A-4274-8AC7-F14CFF31597F}" type="presParOf" srcId="{04E061C3-D703-45D8-9ADC-0E973D004589}" destId="{DAEFCF0E-B22C-430F-BB40-0A5AA1EB1CF1}" srcOrd="1" destOrd="0" presId="urn:microsoft.com/office/officeart/2005/8/layout/lProcess2"/>
    <dgm:cxn modelId="{E387BBFE-C565-461E-A0DA-FBB124033626}" type="presParOf" srcId="{04E061C3-D703-45D8-9ADC-0E973D004589}" destId="{EB912E8F-6385-4197-A7B7-4638836D1DA3}" srcOrd="2" destOrd="0" presId="urn:microsoft.com/office/officeart/2005/8/layout/lProcess2"/>
    <dgm:cxn modelId="{AE52958E-5857-4164-AA13-63828E587D35}" type="presParOf" srcId="{EB912E8F-6385-4197-A7B7-4638836D1DA3}" destId="{E802FA5E-F1F1-43FE-A3E0-58EBF2EA3DF4}" srcOrd="0" destOrd="0" presId="urn:microsoft.com/office/officeart/2005/8/layout/lProcess2"/>
    <dgm:cxn modelId="{EF93DBB0-ECC6-47D5-9BD8-2CF9A77E39A1}" type="presParOf" srcId="{65EB08CC-0CEB-4F0F-9C8C-C0DD5B5A1290}" destId="{3B6F8ECD-A83B-405D-86ED-E9447EAB942E}" srcOrd="1" destOrd="0" presId="urn:microsoft.com/office/officeart/2005/8/layout/lProcess2"/>
    <dgm:cxn modelId="{E4469E9B-BF2E-494B-B272-22E194171CB2}" type="presParOf" srcId="{65EB08CC-0CEB-4F0F-9C8C-C0DD5B5A1290}" destId="{F824748E-8D10-41BC-A0B4-32742C38352D}" srcOrd="2" destOrd="0" presId="urn:microsoft.com/office/officeart/2005/8/layout/lProcess2"/>
    <dgm:cxn modelId="{0FC5C101-600F-4E8A-9077-AE2D4689F15D}" type="presParOf" srcId="{F824748E-8D10-41BC-A0B4-32742C38352D}" destId="{449D509C-9CB3-425B-B67C-73150C5B528C}" srcOrd="0" destOrd="0" presId="urn:microsoft.com/office/officeart/2005/8/layout/lProcess2"/>
    <dgm:cxn modelId="{9714EFD3-4805-4DF3-9976-2A9A84B0C74A}" type="presParOf" srcId="{F824748E-8D10-41BC-A0B4-32742C38352D}" destId="{E382B135-88B8-4B75-8302-22E6958EF312}" srcOrd="1" destOrd="0" presId="urn:microsoft.com/office/officeart/2005/8/layout/lProcess2"/>
    <dgm:cxn modelId="{8EB45A4B-580B-46F2-9296-CDC57F0B66D9}" type="presParOf" srcId="{F824748E-8D10-41BC-A0B4-32742C38352D}" destId="{1ADD3E00-6DB5-471F-891A-0B455E316FEA}" srcOrd="2" destOrd="0" presId="urn:microsoft.com/office/officeart/2005/8/layout/lProcess2"/>
    <dgm:cxn modelId="{B770D029-AC9C-4EA5-AE53-4ED804522E19}" type="presParOf" srcId="{1ADD3E00-6DB5-471F-891A-0B455E316FEA}" destId="{3781A253-D6E4-4F44-9FFF-E1F187BB01BC}" srcOrd="0" destOrd="0" presId="urn:microsoft.com/office/officeart/2005/8/layout/lProcess2"/>
    <dgm:cxn modelId="{969A2523-C946-4110-93AB-C080FFB9E1DD}" type="presParOf" srcId="{65EB08CC-0CEB-4F0F-9C8C-C0DD5B5A1290}" destId="{3BA6F7A7-6359-462B-8B1D-061C9FA7DC72}" srcOrd="3" destOrd="0" presId="urn:microsoft.com/office/officeart/2005/8/layout/lProcess2"/>
    <dgm:cxn modelId="{A4EC92F6-FDA8-4C43-82DD-870ED4FF8041}" type="presParOf" srcId="{65EB08CC-0CEB-4F0F-9C8C-C0DD5B5A1290}" destId="{EF5064A1-BA4F-4640-865B-F9DA7DF1F1BB}" srcOrd="4" destOrd="0" presId="urn:microsoft.com/office/officeart/2005/8/layout/lProcess2"/>
    <dgm:cxn modelId="{4DDC6A77-1ECF-4E1D-A48F-B0C6A3CE9B4B}" type="presParOf" srcId="{EF5064A1-BA4F-4640-865B-F9DA7DF1F1BB}" destId="{AE93773A-22FC-47A7-91C4-CE41407B3AB3}" srcOrd="0" destOrd="0" presId="urn:microsoft.com/office/officeart/2005/8/layout/lProcess2"/>
    <dgm:cxn modelId="{5B0FFB0C-2027-4035-A3C3-CEED7D46B5DE}" type="presParOf" srcId="{EF5064A1-BA4F-4640-865B-F9DA7DF1F1BB}" destId="{0BF4B1FA-EDCA-4946-BFEF-BC3D5878C5C7}" srcOrd="1" destOrd="0" presId="urn:microsoft.com/office/officeart/2005/8/layout/lProcess2"/>
    <dgm:cxn modelId="{0A1AEB21-1501-401D-B3DC-9EE213586441}" type="presParOf" srcId="{EF5064A1-BA4F-4640-865B-F9DA7DF1F1BB}" destId="{8BC3C4CC-BE0B-4471-861B-1B69451314FF}" srcOrd="2" destOrd="0" presId="urn:microsoft.com/office/officeart/2005/8/layout/lProcess2"/>
    <dgm:cxn modelId="{E47F349B-1FE6-4204-8DF5-6B0DBC082651}" type="presParOf" srcId="{8BC3C4CC-BE0B-4471-861B-1B69451314FF}" destId="{3C4976BC-24AC-458C-8708-24D323A16A38}" srcOrd="0" destOrd="0" presId="urn:microsoft.com/office/officeart/2005/8/layout/lProcess2"/>
    <dgm:cxn modelId="{1A62399E-7A7A-408A-B8D5-162050596223}" type="presParOf" srcId="{65EB08CC-0CEB-4F0F-9C8C-C0DD5B5A1290}" destId="{20B16BE6-0173-47D4-86D6-2A3A7D32DD91}" srcOrd="5" destOrd="0" presId="urn:microsoft.com/office/officeart/2005/8/layout/lProcess2"/>
    <dgm:cxn modelId="{899822A2-A1F4-4DF6-B482-3D51EFE8B121}" type="presParOf" srcId="{65EB08CC-0CEB-4F0F-9C8C-C0DD5B5A1290}" destId="{E448A2E1-F053-440D-AC1E-0554D908AAE6}" srcOrd="6" destOrd="0" presId="urn:microsoft.com/office/officeart/2005/8/layout/lProcess2"/>
    <dgm:cxn modelId="{C05AC8AE-EADA-4842-BE82-CFE98AC672D1}" type="presParOf" srcId="{E448A2E1-F053-440D-AC1E-0554D908AAE6}" destId="{BA0B503D-E361-4EDF-8919-30F789DC4799}" srcOrd="0" destOrd="0" presId="urn:microsoft.com/office/officeart/2005/8/layout/lProcess2"/>
    <dgm:cxn modelId="{4513F8BB-AFF6-4CF8-B259-FAB2918397AE}" type="presParOf" srcId="{E448A2E1-F053-440D-AC1E-0554D908AAE6}" destId="{5014DCC9-0619-4163-99E5-DF93A8C7B480}" srcOrd="1" destOrd="0" presId="urn:microsoft.com/office/officeart/2005/8/layout/lProcess2"/>
    <dgm:cxn modelId="{438AF21E-C3FB-4771-A953-B0BCC9C725C5}" type="presParOf" srcId="{E448A2E1-F053-440D-AC1E-0554D908AAE6}" destId="{E65BFA71-A38F-4F07-AD10-5A8DFB161797}" srcOrd="2" destOrd="0" presId="urn:microsoft.com/office/officeart/2005/8/layout/lProcess2"/>
    <dgm:cxn modelId="{118277E8-FEC9-4141-9AB7-950E1DC09D97}" type="presParOf" srcId="{E65BFA71-A38F-4F07-AD10-5A8DFB161797}" destId="{20FC33A2-2F04-45B6-82A9-3F5BD8CF562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4E3EF675-4215-41C2-A7D1-630E1E43FD61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6D770FE-7EA3-44D0-901C-9ED5196CF0D1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types of data 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are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available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missing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(seismic, GNSS, gas, remote sensing)?</a:t>
          </a:r>
          <a:endParaRPr lang="en-US" dirty="0"/>
        </a:p>
      </dgm:t>
    </dgm:pt>
    <dgm:pt modelId="{B5293747-C7B3-43B2-83C8-692F5D97A42E}" type="parTrans" cxnId="{D4A6DDD5-85C3-44FE-B141-44F9318DEC7E}">
      <dgm:prSet/>
      <dgm:spPr/>
      <dgm:t>
        <a:bodyPr/>
        <a:lstStyle/>
        <a:p>
          <a:endParaRPr lang="en-US"/>
        </a:p>
      </dgm:t>
    </dgm:pt>
    <dgm:pt modelId="{15C64BE2-1553-41AD-95FF-7CA9F13F1C49}" type="sibTrans" cxnId="{D4A6DDD5-85C3-44FE-B141-44F9318DEC7E}">
      <dgm:prSet/>
      <dgm:spPr/>
      <dgm:t>
        <a:bodyPr/>
        <a:lstStyle/>
        <a:p>
          <a:endParaRPr lang="en-US"/>
        </a:p>
      </dgm:t>
    </dgm:pt>
    <dgm:pt modelId="{705288C1-8D0B-4015-A5B2-DF6932318F7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Which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metadata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processing standards 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are most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critical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lacking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?</a:t>
          </a:r>
          <a:endParaRPr kumimoji="0" lang="en-US" altLang="en-US" i="0" u="none" strike="noStrike" cap="none" normalizeH="0" baseline="0" dirty="0">
            <a:ln/>
            <a:effectLst/>
            <a:latin typeface="Aptos" panose="020B0004020202020204" pitchFamily="34" charset="0"/>
          </a:endParaRPr>
        </a:p>
      </dgm:t>
    </dgm:pt>
    <dgm:pt modelId="{A9BE1CDF-0BF6-49B4-A8C1-965302AA85DE}" type="parTrans" cxnId="{E8A98C4F-1F9F-4FFE-AA61-C2687437C32F}">
      <dgm:prSet/>
      <dgm:spPr/>
      <dgm:t>
        <a:bodyPr/>
        <a:lstStyle/>
        <a:p>
          <a:endParaRPr lang="en-US"/>
        </a:p>
      </dgm:t>
    </dgm:pt>
    <dgm:pt modelId="{2809D59E-6256-40F4-AA4D-A829065C6E13}" type="sibTrans" cxnId="{E8A98C4F-1F9F-4FFE-AA61-C2687437C32F}">
      <dgm:prSet/>
      <dgm:spPr/>
      <dgm:t>
        <a:bodyPr/>
        <a:lstStyle/>
        <a:p>
          <a:endParaRPr lang="en-US"/>
        </a:p>
      </dgm:t>
    </dgm:pt>
    <dgm:pt modelId="{A4E6E7B6-8E6A-4FF0-B25F-80B3EEA96111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How does/did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</a:t>
          </a:r>
          <a:r>
            <a:rPr kumimoji="0" lang="en-US" altLang="en-US" b="1" i="0" u="none" strike="noStrike" cap="none" normalizeH="0" baseline="0" dirty="0" err="1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standardisation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(or its absence)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impact analysis 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and decision-making in this unrest scenario?</a:t>
          </a:r>
          <a:endParaRPr kumimoji="0" lang="en-US" altLang="en-US" i="0" u="none" strike="noStrike" cap="none" normalizeH="0" baseline="0" dirty="0">
            <a:ln/>
            <a:effectLst/>
            <a:latin typeface="Aptos" panose="020B0004020202020204" pitchFamily="34" charset="0"/>
          </a:endParaRPr>
        </a:p>
      </dgm:t>
    </dgm:pt>
    <dgm:pt modelId="{38603733-899F-4BFF-BD32-A9FE536C825E}" type="parTrans" cxnId="{B8D13636-4FE9-40E5-82B5-ACA9C33C1DB5}">
      <dgm:prSet/>
      <dgm:spPr/>
      <dgm:t>
        <a:bodyPr/>
        <a:lstStyle/>
        <a:p>
          <a:endParaRPr lang="en-US"/>
        </a:p>
      </dgm:t>
    </dgm:pt>
    <dgm:pt modelId="{4D09A88E-7F83-4F19-B99D-5628E4019247}" type="sibTrans" cxnId="{B8D13636-4FE9-40E5-82B5-ACA9C33C1DB5}">
      <dgm:prSet/>
      <dgm:spPr/>
      <dgm:t>
        <a:bodyPr/>
        <a:lstStyle/>
        <a:p>
          <a:endParaRPr lang="en-US"/>
        </a:p>
      </dgm:t>
    </dgm:pt>
    <dgm:pt modelId="{05FC3E1A-7D16-403D-AA11-0F35D38E0E3A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Do you have any key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opportunities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recommendations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(in terms of data standardization) and  for improving interoperability or </a:t>
          </a:r>
          <a:r>
            <a:rPr kumimoji="0" lang="en-US" altLang="en-US" i="0" u="none" strike="noStrike" cap="none" normalizeH="0" baseline="0" dirty="0" err="1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harmonising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workflows in this scenario?</a:t>
          </a:r>
          <a:endParaRPr lang="en-SG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B225CD3-B7EE-48F2-A35C-FDD1410E5B1A}" type="parTrans" cxnId="{0D29B362-B5B2-4DD2-96B9-24A0C8AF325F}">
      <dgm:prSet/>
      <dgm:spPr/>
      <dgm:t>
        <a:bodyPr/>
        <a:lstStyle/>
        <a:p>
          <a:endParaRPr lang="en-US"/>
        </a:p>
      </dgm:t>
    </dgm:pt>
    <dgm:pt modelId="{36005FFB-E62A-40ED-9894-7BDC9F28F874}" type="sibTrans" cxnId="{0D29B362-B5B2-4DD2-96B9-24A0C8AF325F}">
      <dgm:prSet/>
      <dgm:spPr/>
      <dgm:t>
        <a:bodyPr/>
        <a:lstStyle/>
        <a:p>
          <a:endParaRPr lang="en-US"/>
        </a:p>
      </dgm:t>
    </dgm:pt>
    <dgm:pt modelId="{6FB41DE0-9FAC-4E06-9704-521AF4ADC0D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324806C0-A40C-424E-A7E9-7ECCAB9A62E2}" type="parTrans" cxnId="{C8377B9B-518D-4DED-8398-7A62DC659569}">
      <dgm:prSet/>
      <dgm:spPr/>
      <dgm:t>
        <a:bodyPr/>
        <a:lstStyle/>
        <a:p>
          <a:endParaRPr lang="en-US"/>
        </a:p>
      </dgm:t>
    </dgm:pt>
    <dgm:pt modelId="{A911F6D8-F8D3-4A82-BA26-79D5C0280DC6}" type="sibTrans" cxnId="{C8377B9B-518D-4DED-8398-7A62DC659569}">
      <dgm:prSet/>
      <dgm:spPr/>
      <dgm:t>
        <a:bodyPr/>
        <a:lstStyle/>
        <a:p>
          <a:endParaRPr lang="en-US"/>
        </a:p>
      </dgm:t>
    </dgm:pt>
    <dgm:pt modelId="{1D9DBCDD-9EC1-4EC2-B72C-E4D185FD2377}">
      <dgm:prSet/>
      <dgm:spPr/>
      <dgm:t>
        <a:bodyPr/>
        <a:lstStyle/>
        <a:p>
          <a:endParaRPr kumimoji="0" lang="en-US" altLang="en-US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ptos" panose="020B0004020202020204" pitchFamily="34" charset="0"/>
          </a:endParaRPr>
        </a:p>
      </dgm:t>
    </dgm:pt>
    <dgm:pt modelId="{EDFB3AF6-4000-4446-9A4F-68EB64002A9D}" type="parTrans" cxnId="{B93D7EE1-34E1-4B40-A0A4-30A30E891A4E}">
      <dgm:prSet/>
      <dgm:spPr/>
      <dgm:t>
        <a:bodyPr/>
        <a:lstStyle/>
        <a:p>
          <a:endParaRPr lang="en-US"/>
        </a:p>
      </dgm:t>
    </dgm:pt>
    <dgm:pt modelId="{1E3A4183-6FD5-42C7-92E2-E4C0620DB91E}" type="sibTrans" cxnId="{B93D7EE1-34E1-4B40-A0A4-30A30E891A4E}">
      <dgm:prSet/>
      <dgm:spPr/>
      <dgm:t>
        <a:bodyPr/>
        <a:lstStyle/>
        <a:p>
          <a:endParaRPr lang="en-US"/>
        </a:p>
      </dgm:t>
    </dgm:pt>
    <dgm:pt modelId="{7709AEB9-62EF-4F41-BA22-D07DBBF906CC}">
      <dgm:prSet/>
      <dgm:spPr/>
      <dgm:t>
        <a:bodyPr/>
        <a:lstStyle/>
        <a:p>
          <a:endParaRPr kumimoji="0" lang="en-US" altLang="en-US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ptos" panose="020B0004020202020204" pitchFamily="34" charset="0"/>
          </a:endParaRPr>
        </a:p>
      </dgm:t>
    </dgm:pt>
    <dgm:pt modelId="{AABB14E6-EA2E-4A13-A6B4-09E090B65C6D}" type="parTrans" cxnId="{287CBBB2-54D4-4A60-9B2B-C2A60842C66D}">
      <dgm:prSet/>
      <dgm:spPr/>
      <dgm:t>
        <a:bodyPr/>
        <a:lstStyle/>
        <a:p>
          <a:endParaRPr lang="en-US"/>
        </a:p>
      </dgm:t>
    </dgm:pt>
    <dgm:pt modelId="{CF55915B-22EA-4996-A9AD-B45747428ED8}" type="sibTrans" cxnId="{287CBBB2-54D4-4A60-9B2B-C2A60842C66D}">
      <dgm:prSet/>
      <dgm:spPr/>
      <dgm:t>
        <a:bodyPr/>
        <a:lstStyle/>
        <a:p>
          <a:endParaRPr lang="en-US"/>
        </a:p>
      </dgm:t>
    </dgm:pt>
    <dgm:pt modelId="{8AE09167-2F07-4FB3-88F2-923D44695629}">
      <dgm:prSet/>
      <dgm:spPr/>
      <dgm:t>
        <a:bodyPr/>
        <a:lstStyle/>
        <a:p>
          <a:endParaRPr lang="en-SG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4694F71E-3D63-4041-8A89-003C993EABBA}" type="parTrans" cxnId="{31871950-CAF0-473F-85A3-04A603ADE0CE}">
      <dgm:prSet/>
      <dgm:spPr/>
      <dgm:t>
        <a:bodyPr/>
        <a:lstStyle/>
        <a:p>
          <a:endParaRPr lang="en-US"/>
        </a:p>
      </dgm:t>
    </dgm:pt>
    <dgm:pt modelId="{ED257A1E-0CC4-4389-81B6-6DAC5D97C8A3}" type="sibTrans" cxnId="{31871950-CAF0-473F-85A3-04A603ADE0CE}">
      <dgm:prSet/>
      <dgm:spPr/>
      <dgm:t>
        <a:bodyPr/>
        <a:lstStyle/>
        <a:p>
          <a:endParaRPr lang="en-US"/>
        </a:p>
      </dgm:t>
    </dgm:pt>
    <dgm:pt modelId="{E5ABBDBE-5643-45DB-AE3A-91687A13A3E0}" type="pres">
      <dgm:prSet presAssocID="{4E3EF675-4215-41C2-A7D1-630E1E43FD61}" presName="linear" presStyleCnt="0">
        <dgm:presLayoutVars>
          <dgm:animLvl val="lvl"/>
          <dgm:resizeHandles val="exact"/>
        </dgm:presLayoutVars>
      </dgm:prSet>
      <dgm:spPr/>
    </dgm:pt>
    <dgm:pt modelId="{263A20A0-FF89-426B-8F1A-B2715FF8C028}" type="pres">
      <dgm:prSet presAssocID="{A6D770FE-7EA3-44D0-901C-9ED5196CF0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2F8484A-C773-42B5-AB6A-22EE6C392E7F}" type="pres">
      <dgm:prSet presAssocID="{A6D770FE-7EA3-44D0-901C-9ED5196CF0D1}" presName="childText" presStyleLbl="revTx" presStyleIdx="0" presStyleCnt="4">
        <dgm:presLayoutVars>
          <dgm:bulletEnabled val="1"/>
        </dgm:presLayoutVars>
      </dgm:prSet>
      <dgm:spPr/>
    </dgm:pt>
    <dgm:pt modelId="{E665F1CF-4F6C-4B6B-A884-F6C1F1C1E615}" type="pres">
      <dgm:prSet presAssocID="{705288C1-8D0B-4015-A5B2-DF6932318F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7C6578-53C9-4369-92B0-D8C69BBF8066}" type="pres">
      <dgm:prSet presAssocID="{705288C1-8D0B-4015-A5B2-DF6932318F75}" presName="childText" presStyleLbl="revTx" presStyleIdx="1" presStyleCnt="4">
        <dgm:presLayoutVars>
          <dgm:bulletEnabled val="1"/>
        </dgm:presLayoutVars>
      </dgm:prSet>
      <dgm:spPr/>
    </dgm:pt>
    <dgm:pt modelId="{34DF3BE2-4A0B-424F-BAC7-99401DABD46C}" type="pres">
      <dgm:prSet presAssocID="{A4E6E7B6-8E6A-4FF0-B25F-80B3EEA961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851558-0D71-4415-9F46-29EACDDA0A26}" type="pres">
      <dgm:prSet presAssocID="{A4E6E7B6-8E6A-4FF0-B25F-80B3EEA96111}" presName="childText" presStyleLbl="revTx" presStyleIdx="2" presStyleCnt="4">
        <dgm:presLayoutVars>
          <dgm:bulletEnabled val="1"/>
        </dgm:presLayoutVars>
      </dgm:prSet>
      <dgm:spPr/>
    </dgm:pt>
    <dgm:pt modelId="{E7C62FC7-6055-4252-BDD8-183CDD8AD02F}" type="pres">
      <dgm:prSet presAssocID="{05FC3E1A-7D16-403D-AA11-0F35D38E0E3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EA9EEFE-BFAA-4079-AEEC-5C62E9166686}" type="pres">
      <dgm:prSet presAssocID="{05FC3E1A-7D16-403D-AA11-0F35D38E0E3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6F02921-3DF3-4544-9B93-AEB5F28262FA}" type="presOf" srcId="{705288C1-8D0B-4015-A5B2-DF6932318F75}" destId="{E665F1CF-4F6C-4B6B-A884-F6C1F1C1E615}" srcOrd="0" destOrd="0" presId="urn:microsoft.com/office/officeart/2005/8/layout/vList2"/>
    <dgm:cxn modelId="{B8D13636-4FE9-40E5-82B5-ACA9C33C1DB5}" srcId="{4E3EF675-4215-41C2-A7D1-630E1E43FD61}" destId="{A4E6E7B6-8E6A-4FF0-B25F-80B3EEA96111}" srcOrd="2" destOrd="0" parTransId="{38603733-899F-4BFF-BD32-A9FE536C825E}" sibTransId="{4D09A88E-7F83-4F19-B99D-5628E4019247}"/>
    <dgm:cxn modelId="{0D29B362-B5B2-4DD2-96B9-24A0C8AF325F}" srcId="{4E3EF675-4215-41C2-A7D1-630E1E43FD61}" destId="{05FC3E1A-7D16-403D-AA11-0F35D38E0E3A}" srcOrd="3" destOrd="0" parTransId="{1B225CD3-B7EE-48F2-A35C-FDD1410E5B1A}" sibTransId="{36005FFB-E62A-40ED-9894-7BDC9F28F874}"/>
    <dgm:cxn modelId="{C37D2969-E4DC-4326-AF2B-A2C7BF0662E7}" type="presOf" srcId="{8AE09167-2F07-4FB3-88F2-923D44695629}" destId="{DEA9EEFE-BFAA-4079-AEEC-5C62E9166686}" srcOrd="0" destOrd="0" presId="urn:microsoft.com/office/officeart/2005/8/layout/vList2"/>
    <dgm:cxn modelId="{8BEA134A-DE82-4BE7-ADE6-CFED901C823C}" type="presOf" srcId="{A4E6E7B6-8E6A-4FF0-B25F-80B3EEA96111}" destId="{34DF3BE2-4A0B-424F-BAC7-99401DABD46C}" srcOrd="0" destOrd="0" presId="urn:microsoft.com/office/officeart/2005/8/layout/vList2"/>
    <dgm:cxn modelId="{F4C0DD6A-7C5C-4D3E-A919-A5F454AA24CA}" type="presOf" srcId="{6FB41DE0-9FAC-4E06-9704-521AF4ADC0D1}" destId="{82F8484A-C773-42B5-AB6A-22EE6C392E7F}" srcOrd="0" destOrd="0" presId="urn:microsoft.com/office/officeart/2005/8/layout/vList2"/>
    <dgm:cxn modelId="{E8A98C4F-1F9F-4FFE-AA61-C2687437C32F}" srcId="{4E3EF675-4215-41C2-A7D1-630E1E43FD61}" destId="{705288C1-8D0B-4015-A5B2-DF6932318F75}" srcOrd="1" destOrd="0" parTransId="{A9BE1CDF-0BF6-49B4-A8C1-965302AA85DE}" sibTransId="{2809D59E-6256-40F4-AA4D-A829065C6E13}"/>
    <dgm:cxn modelId="{31871950-CAF0-473F-85A3-04A603ADE0CE}" srcId="{05FC3E1A-7D16-403D-AA11-0F35D38E0E3A}" destId="{8AE09167-2F07-4FB3-88F2-923D44695629}" srcOrd="0" destOrd="0" parTransId="{4694F71E-3D63-4041-8A89-003C993EABBA}" sibTransId="{ED257A1E-0CC4-4389-81B6-6DAC5D97C8A3}"/>
    <dgm:cxn modelId="{E1F30283-88F4-42BE-8D43-A365F0A8738F}" type="presOf" srcId="{1D9DBCDD-9EC1-4EC2-B72C-E4D185FD2377}" destId="{277C6578-53C9-4369-92B0-D8C69BBF8066}" srcOrd="0" destOrd="0" presId="urn:microsoft.com/office/officeart/2005/8/layout/vList2"/>
    <dgm:cxn modelId="{C8377B9B-518D-4DED-8398-7A62DC659569}" srcId="{A6D770FE-7EA3-44D0-901C-9ED5196CF0D1}" destId="{6FB41DE0-9FAC-4E06-9704-521AF4ADC0D1}" srcOrd="0" destOrd="0" parTransId="{324806C0-A40C-424E-A7E9-7ECCAB9A62E2}" sibTransId="{A911F6D8-F8D3-4A82-BA26-79D5C0280DC6}"/>
    <dgm:cxn modelId="{34F866A7-995C-4D48-BE11-BFCD72CE898E}" type="presOf" srcId="{A6D770FE-7EA3-44D0-901C-9ED5196CF0D1}" destId="{263A20A0-FF89-426B-8F1A-B2715FF8C028}" srcOrd="0" destOrd="0" presId="urn:microsoft.com/office/officeart/2005/8/layout/vList2"/>
    <dgm:cxn modelId="{287CBBB2-54D4-4A60-9B2B-C2A60842C66D}" srcId="{A4E6E7B6-8E6A-4FF0-B25F-80B3EEA96111}" destId="{7709AEB9-62EF-4F41-BA22-D07DBBF906CC}" srcOrd="0" destOrd="0" parTransId="{AABB14E6-EA2E-4A13-A6B4-09E090B65C6D}" sibTransId="{CF55915B-22EA-4996-A9AD-B45747428ED8}"/>
    <dgm:cxn modelId="{25382EC0-F2DE-40FC-B259-DE8CA8CE7EEF}" type="presOf" srcId="{7709AEB9-62EF-4F41-BA22-D07DBBF906CC}" destId="{2F851558-0D71-4415-9F46-29EACDDA0A26}" srcOrd="0" destOrd="0" presId="urn:microsoft.com/office/officeart/2005/8/layout/vList2"/>
    <dgm:cxn modelId="{D4A6DDD5-85C3-44FE-B141-44F9318DEC7E}" srcId="{4E3EF675-4215-41C2-A7D1-630E1E43FD61}" destId="{A6D770FE-7EA3-44D0-901C-9ED5196CF0D1}" srcOrd="0" destOrd="0" parTransId="{B5293747-C7B3-43B2-83C8-692F5D97A42E}" sibTransId="{15C64BE2-1553-41AD-95FF-7CA9F13F1C49}"/>
    <dgm:cxn modelId="{B93D7EE1-34E1-4B40-A0A4-30A30E891A4E}" srcId="{705288C1-8D0B-4015-A5B2-DF6932318F75}" destId="{1D9DBCDD-9EC1-4EC2-B72C-E4D185FD2377}" srcOrd="0" destOrd="0" parTransId="{EDFB3AF6-4000-4446-9A4F-68EB64002A9D}" sibTransId="{1E3A4183-6FD5-42C7-92E2-E4C0620DB91E}"/>
    <dgm:cxn modelId="{CFF101E8-83F2-4A84-A2E5-048D6CAF2DBD}" type="presOf" srcId="{4E3EF675-4215-41C2-A7D1-630E1E43FD61}" destId="{E5ABBDBE-5643-45DB-AE3A-91687A13A3E0}" srcOrd="0" destOrd="0" presId="urn:microsoft.com/office/officeart/2005/8/layout/vList2"/>
    <dgm:cxn modelId="{96A091FE-A993-444C-BACC-76F5E6A2E16A}" type="presOf" srcId="{05FC3E1A-7D16-403D-AA11-0F35D38E0E3A}" destId="{E7C62FC7-6055-4252-BDD8-183CDD8AD02F}" srcOrd="0" destOrd="0" presId="urn:microsoft.com/office/officeart/2005/8/layout/vList2"/>
    <dgm:cxn modelId="{EAE0D418-E45D-493E-B8C5-FEBB6FAEDAE6}" type="presParOf" srcId="{E5ABBDBE-5643-45DB-AE3A-91687A13A3E0}" destId="{263A20A0-FF89-426B-8F1A-B2715FF8C028}" srcOrd="0" destOrd="0" presId="urn:microsoft.com/office/officeart/2005/8/layout/vList2"/>
    <dgm:cxn modelId="{28923A52-0645-43D3-8DBF-DA1C4132BFB9}" type="presParOf" srcId="{E5ABBDBE-5643-45DB-AE3A-91687A13A3E0}" destId="{82F8484A-C773-42B5-AB6A-22EE6C392E7F}" srcOrd="1" destOrd="0" presId="urn:microsoft.com/office/officeart/2005/8/layout/vList2"/>
    <dgm:cxn modelId="{4A5B0551-0AA0-45ED-ABC1-1DF9F6AC70DC}" type="presParOf" srcId="{E5ABBDBE-5643-45DB-AE3A-91687A13A3E0}" destId="{E665F1CF-4F6C-4B6B-A884-F6C1F1C1E615}" srcOrd="2" destOrd="0" presId="urn:microsoft.com/office/officeart/2005/8/layout/vList2"/>
    <dgm:cxn modelId="{F693D749-4AC5-4854-AFE8-F28834BBDE95}" type="presParOf" srcId="{E5ABBDBE-5643-45DB-AE3A-91687A13A3E0}" destId="{277C6578-53C9-4369-92B0-D8C69BBF8066}" srcOrd="3" destOrd="0" presId="urn:microsoft.com/office/officeart/2005/8/layout/vList2"/>
    <dgm:cxn modelId="{AF55FB37-83D5-44CE-B54E-28E5520BE829}" type="presParOf" srcId="{E5ABBDBE-5643-45DB-AE3A-91687A13A3E0}" destId="{34DF3BE2-4A0B-424F-BAC7-99401DABD46C}" srcOrd="4" destOrd="0" presId="urn:microsoft.com/office/officeart/2005/8/layout/vList2"/>
    <dgm:cxn modelId="{1C44C58B-57C5-42A2-98B3-2D5FECB76BD2}" type="presParOf" srcId="{E5ABBDBE-5643-45DB-AE3A-91687A13A3E0}" destId="{2F851558-0D71-4415-9F46-29EACDDA0A26}" srcOrd="5" destOrd="0" presId="urn:microsoft.com/office/officeart/2005/8/layout/vList2"/>
    <dgm:cxn modelId="{472BB3CA-2131-4936-9E92-7E7A637A4631}" type="presParOf" srcId="{E5ABBDBE-5643-45DB-AE3A-91687A13A3E0}" destId="{E7C62FC7-6055-4252-BDD8-183CDD8AD02F}" srcOrd="6" destOrd="0" presId="urn:microsoft.com/office/officeart/2005/8/layout/vList2"/>
    <dgm:cxn modelId="{BBEF4031-5B4C-46E1-9FF7-7BB388AF095D}" type="presParOf" srcId="{E5ABBDBE-5643-45DB-AE3A-91687A13A3E0}" destId="{DEA9EEFE-BFAA-4079-AEEC-5C62E916668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nl-BE" sz="1800" b="1" dirty="0"/>
            <a:t>Group 1</a:t>
          </a:r>
        </a:p>
        <a:p>
          <a:r>
            <a:rPr lang="en-US" sz="1800" b="1" dirty="0" err="1"/>
            <a:t>Kanlaon</a:t>
          </a:r>
          <a:endParaRPr lang="en-US" sz="1800" b="1" dirty="0"/>
        </a:p>
      </dgm:t>
    </dgm:pt>
    <dgm:pt modelId="{83DD4B34-4419-4465-B0DF-B6EBE5913340}" type="parTrans" cxnId="{81E2444C-0238-402D-A498-DCAB098F48E8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81E2444C-0238-402D-A498-DCAB098F48E8}">
      <dgm:prSet/>
      <dgm:spPr/>
      <dgm:t>
        <a:bodyPr/>
        <a:lstStyle/>
        <a:p>
          <a:endParaRPr lang="en-US" b="1"/>
        </a:p>
      </dgm:t>
    </dgm:pt>
    <dgm:pt modelId="{FDD7A9EF-1E6D-4EF2-A859-60D279376C59}">
      <dgm:prSet phldrT="[Text]" phldr="0" custT="1"/>
      <dgm:spPr/>
      <dgm:t>
        <a:bodyPr/>
        <a:lstStyle/>
        <a:p>
          <a:r>
            <a:rPr lang="nl-BE" sz="1800" b="1" dirty="0"/>
            <a:t>Group 2</a:t>
          </a:r>
        </a:p>
        <a:p>
          <a:r>
            <a:rPr lang="en-US" sz="1800" b="1" dirty="0"/>
            <a:t>Slamet</a:t>
          </a:r>
        </a:p>
      </dgm:t>
    </dgm:pt>
    <dgm:pt modelId="{6A1BDF9C-92B4-4EDB-A91F-68C3E4350748}" type="parTrans" cxnId="{BE88E636-6AAB-46D3-8151-8DBC1A8D8737}">
      <dgm:prSet/>
      <dgm:spPr/>
      <dgm:t>
        <a:bodyPr/>
        <a:lstStyle/>
        <a:p>
          <a:endParaRPr lang="en-US" b="1"/>
        </a:p>
      </dgm:t>
    </dgm:pt>
    <dgm:pt modelId="{77F2AB0C-92B0-4746-A59D-87FEC6788989}" type="sibTrans" cxnId="{BE88E636-6AAB-46D3-8151-8DBC1A8D8737}">
      <dgm:prSet/>
      <dgm:spPr/>
      <dgm:t>
        <a:bodyPr/>
        <a:lstStyle/>
        <a:p>
          <a:endParaRPr lang="en-US" b="1"/>
        </a:p>
      </dgm:t>
    </dgm:pt>
    <dgm:pt modelId="{24C9E736-C0FF-46F0-BC53-78C337F52976}">
      <dgm:prSet phldrT="[Text]" phldr="0" custT="1"/>
      <dgm:spPr/>
      <dgm:t>
        <a:bodyPr/>
        <a:lstStyle/>
        <a:p>
          <a:r>
            <a:rPr lang="nl-BE" sz="1800" b="1" dirty="0"/>
            <a:t>Group 3</a:t>
          </a:r>
        </a:p>
        <a:p>
          <a:r>
            <a:rPr lang="en-US" sz="1800" b="1" dirty="0"/>
            <a:t>Taupo</a:t>
          </a:r>
        </a:p>
      </dgm:t>
    </dgm:pt>
    <dgm:pt modelId="{CAD41118-34D4-47B9-8F62-A8743C8D03EC}" type="parTrans" cxnId="{665176AC-9F91-4398-973B-C9E38A47C617}">
      <dgm:prSet/>
      <dgm:spPr/>
      <dgm:t>
        <a:bodyPr/>
        <a:lstStyle/>
        <a:p>
          <a:endParaRPr lang="en-US" b="1"/>
        </a:p>
      </dgm:t>
    </dgm:pt>
    <dgm:pt modelId="{401D1ED4-A4D9-4EC2-8E7E-44120BD8E344}" type="sibTrans" cxnId="{665176AC-9F91-4398-973B-C9E38A47C617}">
      <dgm:prSet/>
      <dgm:spPr/>
      <dgm:t>
        <a:bodyPr/>
        <a:lstStyle/>
        <a:p>
          <a:endParaRPr lang="en-US" b="1"/>
        </a:p>
      </dgm:t>
    </dgm:pt>
    <dgm:pt modelId="{78E4098D-E849-4157-BF9B-F74048CB0322}">
      <dgm:prSet phldrT="[Text]" phldr="0" custT="1"/>
      <dgm:spPr/>
      <dgm:t>
        <a:bodyPr/>
        <a:lstStyle/>
        <a:p>
          <a:r>
            <a:rPr lang="nl-BE" sz="1800" b="1" dirty="0"/>
            <a:t>Group 4</a:t>
          </a:r>
        </a:p>
        <a:p>
          <a:r>
            <a:rPr lang="en-US" sz="1800" b="1" dirty="0" err="1"/>
            <a:t>Lewotobi</a:t>
          </a:r>
          <a:endParaRPr lang="en-US" sz="800" b="1" dirty="0"/>
        </a:p>
      </dgm:t>
    </dgm:pt>
    <dgm:pt modelId="{A3DED5F8-3D06-4EC2-9BCF-181A4E88FF4D}" type="parTrans" cxnId="{9053B3C3-76DC-4951-8489-5D8009971CF9}">
      <dgm:prSet/>
      <dgm:spPr/>
      <dgm:t>
        <a:bodyPr/>
        <a:lstStyle/>
        <a:p>
          <a:endParaRPr lang="en-US" b="1"/>
        </a:p>
      </dgm:t>
    </dgm:pt>
    <dgm:pt modelId="{AD0292C2-DA42-49B5-A4BA-FA652DCA32C8}" type="sibTrans" cxnId="{9053B3C3-76DC-4951-8489-5D8009971CF9}">
      <dgm:prSet/>
      <dgm:spPr/>
      <dgm:t>
        <a:bodyPr/>
        <a:lstStyle/>
        <a:p>
          <a:endParaRPr lang="en-US" b="1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F824748E-8D10-41BC-A0B4-32742C38352D}" type="pres">
      <dgm:prSet presAssocID="{FDD7A9EF-1E6D-4EF2-A859-60D279376C59}" presName="compNode" presStyleCnt="0"/>
      <dgm:spPr/>
    </dgm:pt>
    <dgm:pt modelId="{449D509C-9CB3-425B-B67C-73150C5B528C}" type="pres">
      <dgm:prSet presAssocID="{FDD7A9EF-1E6D-4EF2-A859-60D279376C59}" presName="aNode" presStyleLbl="bgShp" presStyleIdx="1" presStyleCnt="4"/>
      <dgm:spPr/>
    </dgm:pt>
    <dgm:pt modelId="{E382B135-88B8-4B75-8302-22E6958EF312}" type="pres">
      <dgm:prSet presAssocID="{FDD7A9EF-1E6D-4EF2-A859-60D279376C59}" presName="textNode" presStyleLbl="bgShp" presStyleIdx="1" presStyleCnt="4"/>
      <dgm:spPr/>
    </dgm:pt>
    <dgm:pt modelId="{1ADD3E00-6DB5-471F-891A-0B455E316FEA}" type="pres">
      <dgm:prSet presAssocID="{FDD7A9EF-1E6D-4EF2-A859-60D279376C59}" presName="compChildNode" presStyleCnt="0"/>
      <dgm:spPr/>
    </dgm:pt>
    <dgm:pt modelId="{3781A253-D6E4-4F44-9FFF-E1F187BB01BC}" type="pres">
      <dgm:prSet presAssocID="{FDD7A9EF-1E6D-4EF2-A859-60D279376C59}" presName="theInnerList" presStyleCnt="0"/>
      <dgm:spPr/>
    </dgm:pt>
    <dgm:pt modelId="{3BA6F7A7-6359-462B-8B1D-061C9FA7DC72}" type="pres">
      <dgm:prSet presAssocID="{FDD7A9EF-1E6D-4EF2-A859-60D279376C59}" presName="aSpace" presStyleCnt="0"/>
      <dgm:spPr/>
    </dgm:pt>
    <dgm:pt modelId="{EF5064A1-BA4F-4640-865B-F9DA7DF1F1BB}" type="pres">
      <dgm:prSet presAssocID="{24C9E736-C0FF-46F0-BC53-78C337F52976}" presName="compNode" presStyleCnt="0"/>
      <dgm:spPr/>
    </dgm:pt>
    <dgm:pt modelId="{AE93773A-22FC-47A7-91C4-CE41407B3AB3}" type="pres">
      <dgm:prSet presAssocID="{24C9E736-C0FF-46F0-BC53-78C337F52976}" presName="aNode" presStyleLbl="bgShp" presStyleIdx="2" presStyleCnt="4"/>
      <dgm:spPr/>
    </dgm:pt>
    <dgm:pt modelId="{0BF4B1FA-EDCA-4946-BFEF-BC3D5878C5C7}" type="pres">
      <dgm:prSet presAssocID="{24C9E736-C0FF-46F0-BC53-78C337F52976}" presName="textNode" presStyleLbl="bgShp" presStyleIdx="2" presStyleCnt="4"/>
      <dgm:spPr/>
    </dgm:pt>
    <dgm:pt modelId="{8BC3C4CC-BE0B-4471-861B-1B69451314FF}" type="pres">
      <dgm:prSet presAssocID="{24C9E736-C0FF-46F0-BC53-78C337F52976}" presName="compChildNode" presStyleCnt="0"/>
      <dgm:spPr/>
    </dgm:pt>
    <dgm:pt modelId="{3C4976BC-24AC-458C-8708-24D323A16A38}" type="pres">
      <dgm:prSet presAssocID="{24C9E736-C0FF-46F0-BC53-78C337F52976}" presName="theInnerList" presStyleCnt="0"/>
      <dgm:spPr/>
    </dgm:pt>
    <dgm:pt modelId="{20B16BE6-0173-47D4-86D6-2A3A7D32DD91}" type="pres">
      <dgm:prSet presAssocID="{24C9E736-C0FF-46F0-BC53-78C337F52976}" presName="aSpace" presStyleCnt="0"/>
      <dgm:spPr/>
    </dgm:pt>
    <dgm:pt modelId="{E448A2E1-F053-440D-AC1E-0554D908AAE6}" type="pres">
      <dgm:prSet presAssocID="{78E4098D-E849-4157-BF9B-F74048CB0322}" presName="compNode" presStyleCnt="0"/>
      <dgm:spPr/>
    </dgm:pt>
    <dgm:pt modelId="{BA0B503D-E361-4EDF-8919-30F789DC4799}" type="pres">
      <dgm:prSet presAssocID="{78E4098D-E849-4157-BF9B-F74048CB0322}" presName="aNode" presStyleLbl="bgShp" presStyleIdx="3" presStyleCnt="4"/>
      <dgm:spPr/>
    </dgm:pt>
    <dgm:pt modelId="{5014DCC9-0619-4163-99E5-DF93A8C7B480}" type="pres">
      <dgm:prSet presAssocID="{78E4098D-E849-4157-BF9B-F74048CB0322}" presName="textNode" presStyleLbl="bgShp" presStyleIdx="3" presStyleCnt="4"/>
      <dgm:spPr/>
    </dgm:pt>
    <dgm:pt modelId="{E65BFA71-A38F-4F07-AD10-5A8DFB161797}" type="pres">
      <dgm:prSet presAssocID="{78E4098D-E849-4157-BF9B-F74048CB0322}" presName="compChildNode" presStyleCnt="0"/>
      <dgm:spPr/>
    </dgm:pt>
    <dgm:pt modelId="{20FC33A2-2F04-45B6-82A9-3F5BD8CF5624}" type="pres">
      <dgm:prSet presAssocID="{78E4098D-E849-4157-BF9B-F74048CB0322}" presName="theInnerList" presStyleCnt="0"/>
      <dgm:spPr/>
    </dgm:pt>
  </dgm:ptLst>
  <dgm:cxnLst>
    <dgm:cxn modelId="{ED6D6F10-FC56-4BB5-AB3A-D955F59D6B51}" type="presOf" srcId="{78E4098D-E849-4157-BF9B-F74048CB0322}" destId="{BA0B503D-E361-4EDF-8919-30F789DC4799}" srcOrd="0" destOrd="0" presId="urn:microsoft.com/office/officeart/2005/8/layout/lProcess2"/>
    <dgm:cxn modelId="{8900D332-584E-492E-8705-4B110B323619}" type="presOf" srcId="{FDD7A9EF-1E6D-4EF2-A859-60D279376C59}" destId="{E382B135-88B8-4B75-8302-22E6958EF312}" srcOrd="1" destOrd="0" presId="urn:microsoft.com/office/officeart/2005/8/layout/lProcess2"/>
    <dgm:cxn modelId="{BE88E636-6AAB-46D3-8151-8DBC1A8D8737}" srcId="{018590CE-716C-4C56-9D2F-19E9E98C5AB0}" destId="{FDD7A9EF-1E6D-4EF2-A859-60D279376C59}" srcOrd="1" destOrd="0" parTransId="{6A1BDF9C-92B4-4EDB-A91F-68C3E4350748}" sibTransId="{77F2AB0C-92B0-4746-A59D-87FEC6788989}"/>
    <dgm:cxn modelId="{088B0C40-99C7-4C54-9B65-50A2C0D8DF1A}" type="presOf" srcId="{FDD7A9EF-1E6D-4EF2-A859-60D279376C59}" destId="{449D509C-9CB3-425B-B67C-73150C5B528C}" srcOrd="0" destOrd="0" presId="urn:microsoft.com/office/officeart/2005/8/layout/lProcess2"/>
    <dgm:cxn modelId="{1768294B-6ADC-4A99-B1DC-F37280916065}" type="presOf" srcId="{3514C6C5-80AC-41CF-8893-A097AE77D009}" destId="{DAEFCF0E-B22C-430F-BB40-0A5AA1EB1CF1}" srcOrd="1" destOrd="0" presId="urn:microsoft.com/office/officeart/2005/8/layout/lProcess2"/>
    <dgm:cxn modelId="{81E2444C-0238-402D-A498-DCAB098F48E8}" srcId="{018590CE-716C-4C56-9D2F-19E9E98C5AB0}" destId="{3514C6C5-80AC-41CF-8893-A097AE77D009}" srcOrd="0" destOrd="0" parTransId="{83DD4B34-4419-4465-B0DF-B6EBE5913340}" sibTransId="{CD4ECF22-91E2-4EFB-960B-ECEA78E1AE16}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665176AC-9F91-4398-973B-C9E38A47C617}" srcId="{018590CE-716C-4C56-9D2F-19E9E98C5AB0}" destId="{24C9E736-C0FF-46F0-BC53-78C337F52976}" srcOrd="2" destOrd="0" parTransId="{CAD41118-34D4-47B9-8F62-A8743C8D03EC}" sibTransId="{401D1ED4-A4D9-4EC2-8E7E-44120BD8E344}"/>
    <dgm:cxn modelId="{226D15C2-1521-4EA3-BEBB-4E83A4F9C0C1}" type="presOf" srcId="{24C9E736-C0FF-46F0-BC53-78C337F52976}" destId="{0BF4B1FA-EDCA-4946-BFEF-BC3D5878C5C7}" srcOrd="1" destOrd="0" presId="urn:microsoft.com/office/officeart/2005/8/layout/lProcess2"/>
    <dgm:cxn modelId="{9053B3C3-76DC-4951-8489-5D8009971CF9}" srcId="{018590CE-716C-4C56-9D2F-19E9E98C5AB0}" destId="{78E4098D-E849-4157-BF9B-F74048CB0322}" srcOrd="3" destOrd="0" parTransId="{A3DED5F8-3D06-4EC2-9BCF-181A4E88FF4D}" sibTransId="{AD0292C2-DA42-49B5-A4BA-FA652DCA32C8}"/>
    <dgm:cxn modelId="{A6738ED3-475E-4BF7-8629-573EDB2DB202}" type="presOf" srcId="{24C9E736-C0FF-46F0-BC53-78C337F52976}" destId="{AE93773A-22FC-47A7-91C4-CE41407B3AB3}" srcOrd="0" destOrd="0" presId="urn:microsoft.com/office/officeart/2005/8/layout/lProcess2"/>
    <dgm:cxn modelId="{E65F85FB-F25C-4C4E-8F9B-57EBD72FA101}" type="presOf" srcId="{3514C6C5-80AC-41CF-8893-A097AE77D009}" destId="{AFBBF087-6A9E-458E-A42F-5BE059D6CDB7}" srcOrd="0" destOrd="0" presId="urn:microsoft.com/office/officeart/2005/8/layout/lProcess2"/>
    <dgm:cxn modelId="{3B506CFD-2A1A-4E6C-AE00-4896303B22C3}" type="presOf" srcId="{78E4098D-E849-4157-BF9B-F74048CB0322}" destId="{5014DCC9-0619-4163-99E5-DF93A8C7B480}" srcOrd="1" destOrd="0" presId="urn:microsoft.com/office/officeart/2005/8/layout/lProcess2"/>
    <dgm:cxn modelId="{26698BBC-6862-4A10-B3BF-1137C385DCE4}" type="presParOf" srcId="{65EB08CC-0CEB-4F0F-9C8C-C0DD5B5A1290}" destId="{04E061C3-D703-45D8-9ADC-0E973D004589}" srcOrd="0" destOrd="0" presId="urn:microsoft.com/office/officeart/2005/8/layout/lProcess2"/>
    <dgm:cxn modelId="{8EA0BD1B-DACE-43E4-B142-8E3B6497D351}" type="presParOf" srcId="{04E061C3-D703-45D8-9ADC-0E973D004589}" destId="{AFBBF087-6A9E-458E-A42F-5BE059D6CDB7}" srcOrd="0" destOrd="0" presId="urn:microsoft.com/office/officeart/2005/8/layout/lProcess2"/>
    <dgm:cxn modelId="{463C8FB2-277A-4274-8AC7-F14CFF31597F}" type="presParOf" srcId="{04E061C3-D703-45D8-9ADC-0E973D004589}" destId="{DAEFCF0E-B22C-430F-BB40-0A5AA1EB1CF1}" srcOrd="1" destOrd="0" presId="urn:microsoft.com/office/officeart/2005/8/layout/lProcess2"/>
    <dgm:cxn modelId="{E387BBFE-C565-461E-A0DA-FBB124033626}" type="presParOf" srcId="{04E061C3-D703-45D8-9ADC-0E973D004589}" destId="{EB912E8F-6385-4197-A7B7-4638836D1DA3}" srcOrd="2" destOrd="0" presId="urn:microsoft.com/office/officeart/2005/8/layout/lProcess2"/>
    <dgm:cxn modelId="{AE52958E-5857-4164-AA13-63828E587D35}" type="presParOf" srcId="{EB912E8F-6385-4197-A7B7-4638836D1DA3}" destId="{E802FA5E-F1F1-43FE-A3E0-58EBF2EA3DF4}" srcOrd="0" destOrd="0" presId="urn:microsoft.com/office/officeart/2005/8/layout/lProcess2"/>
    <dgm:cxn modelId="{EF93DBB0-ECC6-47D5-9BD8-2CF9A77E39A1}" type="presParOf" srcId="{65EB08CC-0CEB-4F0F-9C8C-C0DD5B5A1290}" destId="{3B6F8ECD-A83B-405D-86ED-E9447EAB942E}" srcOrd="1" destOrd="0" presId="urn:microsoft.com/office/officeart/2005/8/layout/lProcess2"/>
    <dgm:cxn modelId="{E4469E9B-BF2E-494B-B272-22E194171CB2}" type="presParOf" srcId="{65EB08CC-0CEB-4F0F-9C8C-C0DD5B5A1290}" destId="{F824748E-8D10-41BC-A0B4-32742C38352D}" srcOrd="2" destOrd="0" presId="urn:microsoft.com/office/officeart/2005/8/layout/lProcess2"/>
    <dgm:cxn modelId="{0FC5C101-600F-4E8A-9077-AE2D4689F15D}" type="presParOf" srcId="{F824748E-8D10-41BC-A0B4-32742C38352D}" destId="{449D509C-9CB3-425B-B67C-73150C5B528C}" srcOrd="0" destOrd="0" presId="urn:microsoft.com/office/officeart/2005/8/layout/lProcess2"/>
    <dgm:cxn modelId="{9714EFD3-4805-4DF3-9976-2A9A84B0C74A}" type="presParOf" srcId="{F824748E-8D10-41BC-A0B4-32742C38352D}" destId="{E382B135-88B8-4B75-8302-22E6958EF312}" srcOrd="1" destOrd="0" presId="urn:microsoft.com/office/officeart/2005/8/layout/lProcess2"/>
    <dgm:cxn modelId="{8EB45A4B-580B-46F2-9296-CDC57F0B66D9}" type="presParOf" srcId="{F824748E-8D10-41BC-A0B4-32742C38352D}" destId="{1ADD3E00-6DB5-471F-891A-0B455E316FEA}" srcOrd="2" destOrd="0" presId="urn:microsoft.com/office/officeart/2005/8/layout/lProcess2"/>
    <dgm:cxn modelId="{B770D029-AC9C-4EA5-AE53-4ED804522E19}" type="presParOf" srcId="{1ADD3E00-6DB5-471F-891A-0B455E316FEA}" destId="{3781A253-D6E4-4F44-9FFF-E1F187BB01BC}" srcOrd="0" destOrd="0" presId="urn:microsoft.com/office/officeart/2005/8/layout/lProcess2"/>
    <dgm:cxn modelId="{969A2523-C946-4110-93AB-C080FFB9E1DD}" type="presParOf" srcId="{65EB08CC-0CEB-4F0F-9C8C-C0DD5B5A1290}" destId="{3BA6F7A7-6359-462B-8B1D-061C9FA7DC72}" srcOrd="3" destOrd="0" presId="urn:microsoft.com/office/officeart/2005/8/layout/lProcess2"/>
    <dgm:cxn modelId="{A4EC92F6-FDA8-4C43-82DD-870ED4FF8041}" type="presParOf" srcId="{65EB08CC-0CEB-4F0F-9C8C-C0DD5B5A1290}" destId="{EF5064A1-BA4F-4640-865B-F9DA7DF1F1BB}" srcOrd="4" destOrd="0" presId="urn:microsoft.com/office/officeart/2005/8/layout/lProcess2"/>
    <dgm:cxn modelId="{4DDC6A77-1ECF-4E1D-A48F-B0C6A3CE9B4B}" type="presParOf" srcId="{EF5064A1-BA4F-4640-865B-F9DA7DF1F1BB}" destId="{AE93773A-22FC-47A7-91C4-CE41407B3AB3}" srcOrd="0" destOrd="0" presId="urn:microsoft.com/office/officeart/2005/8/layout/lProcess2"/>
    <dgm:cxn modelId="{5B0FFB0C-2027-4035-A3C3-CEED7D46B5DE}" type="presParOf" srcId="{EF5064A1-BA4F-4640-865B-F9DA7DF1F1BB}" destId="{0BF4B1FA-EDCA-4946-BFEF-BC3D5878C5C7}" srcOrd="1" destOrd="0" presId="urn:microsoft.com/office/officeart/2005/8/layout/lProcess2"/>
    <dgm:cxn modelId="{0A1AEB21-1501-401D-B3DC-9EE213586441}" type="presParOf" srcId="{EF5064A1-BA4F-4640-865B-F9DA7DF1F1BB}" destId="{8BC3C4CC-BE0B-4471-861B-1B69451314FF}" srcOrd="2" destOrd="0" presId="urn:microsoft.com/office/officeart/2005/8/layout/lProcess2"/>
    <dgm:cxn modelId="{E47F349B-1FE6-4204-8DF5-6B0DBC082651}" type="presParOf" srcId="{8BC3C4CC-BE0B-4471-861B-1B69451314FF}" destId="{3C4976BC-24AC-458C-8708-24D323A16A38}" srcOrd="0" destOrd="0" presId="urn:microsoft.com/office/officeart/2005/8/layout/lProcess2"/>
    <dgm:cxn modelId="{1A62399E-7A7A-408A-B8D5-162050596223}" type="presParOf" srcId="{65EB08CC-0CEB-4F0F-9C8C-C0DD5B5A1290}" destId="{20B16BE6-0173-47D4-86D6-2A3A7D32DD91}" srcOrd="5" destOrd="0" presId="urn:microsoft.com/office/officeart/2005/8/layout/lProcess2"/>
    <dgm:cxn modelId="{899822A2-A1F4-4DF6-B482-3D51EFE8B121}" type="presParOf" srcId="{65EB08CC-0CEB-4F0F-9C8C-C0DD5B5A1290}" destId="{E448A2E1-F053-440D-AC1E-0554D908AAE6}" srcOrd="6" destOrd="0" presId="urn:microsoft.com/office/officeart/2005/8/layout/lProcess2"/>
    <dgm:cxn modelId="{C05AC8AE-EADA-4842-BE82-CFE98AC672D1}" type="presParOf" srcId="{E448A2E1-F053-440D-AC1E-0554D908AAE6}" destId="{BA0B503D-E361-4EDF-8919-30F789DC4799}" srcOrd="0" destOrd="0" presId="urn:microsoft.com/office/officeart/2005/8/layout/lProcess2"/>
    <dgm:cxn modelId="{4513F8BB-AFF6-4CF8-B259-FAB2918397AE}" type="presParOf" srcId="{E448A2E1-F053-440D-AC1E-0554D908AAE6}" destId="{5014DCC9-0619-4163-99E5-DF93A8C7B480}" srcOrd="1" destOrd="0" presId="urn:microsoft.com/office/officeart/2005/8/layout/lProcess2"/>
    <dgm:cxn modelId="{438AF21E-C3FB-4771-A953-B0BCC9C725C5}" type="presParOf" srcId="{E448A2E1-F053-440D-AC1E-0554D908AAE6}" destId="{E65BFA71-A38F-4F07-AD10-5A8DFB161797}" srcOrd="2" destOrd="0" presId="urn:microsoft.com/office/officeart/2005/8/layout/lProcess2"/>
    <dgm:cxn modelId="{118277E8-FEC9-4141-9AB7-950E1DC09D97}" type="presParOf" srcId="{E65BFA71-A38F-4F07-AD10-5A8DFB161797}" destId="{20FC33A2-2F04-45B6-82A9-3F5BD8CF562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4E3EF675-4215-41C2-A7D1-630E1E43FD61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6D770FE-7EA3-44D0-901C-9ED5196CF0D1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types of data 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are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available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missing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(seismic, GNSS, gas, remote sensing)?</a:t>
          </a:r>
          <a:endParaRPr lang="en-US" dirty="0"/>
        </a:p>
      </dgm:t>
    </dgm:pt>
    <dgm:pt modelId="{B5293747-C7B3-43B2-83C8-692F5D97A42E}" type="parTrans" cxnId="{D4A6DDD5-85C3-44FE-B141-44F9318DEC7E}">
      <dgm:prSet/>
      <dgm:spPr/>
      <dgm:t>
        <a:bodyPr/>
        <a:lstStyle/>
        <a:p>
          <a:endParaRPr lang="en-US"/>
        </a:p>
      </dgm:t>
    </dgm:pt>
    <dgm:pt modelId="{15C64BE2-1553-41AD-95FF-7CA9F13F1C49}" type="sibTrans" cxnId="{D4A6DDD5-85C3-44FE-B141-44F9318DEC7E}">
      <dgm:prSet/>
      <dgm:spPr/>
      <dgm:t>
        <a:bodyPr/>
        <a:lstStyle/>
        <a:p>
          <a:endParaRPr lang="en-US"/>
        </a:p>
      </dgm:t>
    </dgm:pt>
    <dgm:pt modelId="{705288C1-8D0B-4015-A5B2-DF6932318F7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Which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metadata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processing standards 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are most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critical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lacking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?</a:t>
          </a:r>
          <a:endParaRPr kumimoji="0" lang="en-US" altLang="en-US" i="0" u="none" strike="noStrike" cap="none" normalizeH="0" baseline="0" dirty="0">
            <a:ln/>
            <a:effectLst/>
            <a:latin typeface="Aptos" panose="020B0004020202020204" pitchFamily="34" charset="0"/>
          </a:endParaRPr>
        </a:p>
      </dgm:t>
    </dgm:pt>
    <dgm:pt modelId="{A9BE1CDF-0BF6-49B4-A8C1-965302AA85DE}" type="parTrans" cxnId="{E8A98C4F-1F9F-4FFE-AA61-C2687437C32F}">
      <dgm:prSet/>
      <dgm:spPr/>
      <dgm:t>
        <a:bodyPr/>
        <a:lstStyle/>
        <a:p>
          <a:endParaRPr lang="en-US"/>
        </a:p>
      </dgm:t>
    </dgm:pt>
    <dgm:pt modelId="{2809D59E-6256-40F4-AA4D-A829065C6E13}" type="sibTrans" cxnId="{E8A98C4F-1F9F-4FFE-AA61-C2687437C32F}">
      <dgm:prSet/>
      <dgm:spPr/>
      <dgm:t>
        <a:bodyPr/>
        <a:lstStyle/>
        <a:p>
          <a:endParaRPr lang="en-US"/>
        </a:p>
      </dgm:t>
    </dgm:pt>
    <dgm:pt modelId="{A4E6E7B6-8E6A-4FF0-B25F-80B3EEA96111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How does/did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</a:t>
          </a:r>
          <a:r>
            <a:rPr kumimoji="0" lang="en-US" altLang="en-US" b="1" i="0" u="none" strike="noStrike" cap="none" normalizeH="0" baseline="0" dirty="0" err="1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standardisation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(or its absence)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impact analysis 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and decision-making in this unrest scenario?</a:t>
          </a:r>
          <a:endParaRPr kumimoji="0" lang="en-US" altLang="en-US" i="0" u="none" strike="noStrike" cap="none" normalizeH="0" baseline="0" dirty="0">
            <a:ln/>
            <a:effectLst/>
            <a:latin typeface="Aptos" panose="020B0004020202020204" pitchFamily="34" charset="0"/>
          </a:endParaRPr>
        </a:p>
      </dgm:t>
    </dgm:pt>
    <dgm:pt modelId="{38603733-899F-4BFF-BD32-A9FE536C825E}" type="parTrans" cxnId="{B8D13636-4FE9-40E5-82B5-ACA9C33C1DB5}">
      <dgm:prSet/>
      <dgm:spPr/>
      <dgm:t>
        <a:bodyPr/>
        <a:lstStyle/>
        <a:p>
          <a:endParaRPr lang="en-US"/>
        </a:p>
      </dgm:t>
    </dgm:pt>
    <dgm:pt modelId="{4D09A88E-7F83-4F19-B99D-5628E4019247}" type="sibTrans" cxnId="{B8D13636-4FE9-40E5-82B5-ACA9C33C1DB5}">
      <dgm:prSet/>
      <dgm:spPr/>
      <dgm:t>
        <a:bodyPr/>
        <a:lstStyle/>
        <a:p>
          <a:endParaRPr lang="en-US"/>
        </a:p>
      </dgm:t>
    </dgm:pt>
    <dgm:pt modelId="{05FC3E1A-7D16-403D-AA11-0F35D38E0E3A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Do you have any key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opportunities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b="1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recommendations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(in terms of data standardization) and  for improving interoperability or </a:t>
          </a:r>
          <a:r>
            <a:rPr kumimoji="0" lang="en-US" altLang="en-US" i="0" u="none" strike="noStrike" cap="none" normalizeH="0" baseline="0" dirty="0" err="1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harmonising</a:t>
          </a:r>
          <a:r>
            <a:rPr kumimoji="0" lang="en-US" altLang="en-US" i="0" u="none" strike="noStrike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workflows in this scenario?</a:t>
          </a:r>
          <a:endParaRPr lang="en-SG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B225CD3-B7EE-48F2-A35C-FDD1410E5B1A}" type="parTrans" cxnId="{0D29B362-B5B2-4DD2-96B9-24A0C8AF325F}">
      <dgm:prSet/>
      <dgm:spPr/>
      <dgm:t>
        <a:bodyPr/>
        <a:lstStyle/>
        <a:p>
          <a:endParaRPr lang="en-US"/>
        </a:p>
      </dgm:t>
    </dgm:pt>
    <dgm:pt modelId="{36005FFB-E62A-40ED-9894-7BDC9F28F874}" type="sibTrans" cxnId="{0D29B362-B5B2-4DD2-96B9-24A0C8AF325F}">
      <dgm:prSet/>
      <dgm:spPr/>
      <dgm:t>
        <a:bodyPr/>
        <a:lstStyle/>
        <a:p>
          <a:endParaRPr lang="en-US"/>
        </a:p>
      </dgm:t>
    </dgm:pt>
    <dgm:pt modelId="{6FB41DE0-9FAC-4E06-9704-521AF4ADC0D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324806C0-A40C-424E-A7E9-7ECCAB9A62E2}" type="parTrans" cxnId="{C8377B9B-518D-4DED-8398-7A62DC659569}">
      <dgm:prSet/>
      <dgm:spPr/>
      <dgm:t>
        <a:bodyPr/>
        <a:lstStyle/>
        <a:p>
          <a:endParaRPr lang="en-US"/>
        </a:p>
      </dgm:t>
    </dgm:pt>
    <dgm:pt modelId="{A911F6D8-F8D3-4A82-BA26-79D5C0280DC6}" type="sibTrans" cxnId="{C8377B9B-518D-4DED-8398-7A62DC659569}">
      <dgm:prSet/>
      <dgm:spPr/>
      <dgm:t>
        <a:bodyPr/>
        <a:lstStyle/>
        <a:p>
          <a:endParaRPr lang="en-US"/>
        </a:p>
      </dgm:t>
    </dgm:pt>
    <dgm:pt modelId="{1D9DBCDD-9EC1-4EC2-B72C-E4D185FD2377}">
      <dgm:prSet/>
      <dgm:spPr/>
      <dgm:t>
        <a:bodyPr/>
        <a:lstStyle/>
        <a:p>
          <a:endParaRPr kumimoji="0" lang="en-US" altLang="en-US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ptos" panose="020B0004020202020204" pitchFamily="34" charset="0"/>
          </a:endParaRPr>
        </a:p>
      </dgm:t>
    </dgm:pt>
    <dgm:pt modelId="{EDFB3AF6-4000-4446-9A4F-68EB64002A9D}" type="parTrans" cxnId="{B93D7EE1-34E1-4B40-A0A4-30A30E891A4E}">
      <dgm:prSet/>
      <dgm:spPr/>
      <dgm:t>
        <a:bodyPr/>
        <a:lstStyle/>
        <a:p>
          <a:endParaRPr lang="en-US"/>
        </a:p>
      </dgm:t>
    </dgm:pt>
    <dgm:pt modelId="{1E3A4183-6FD5-42C7-92E2-E4C0620DB91E}" type="sibTrans" cxnId="{B93D7EE1-34E1-4B40-A0A4-30A30E891A4E}">
      <dgm:prSet/>
      <dgm:spPr/>
      <dgm:t>
        <a:bodyPr/>
        <a:lstStyle/>
        <a:p>
          <a:endParaRPr lang="en-US"/>
        </a:p>
      </dgm:t>
    </dgm:pt>
    <dgm:pt modelId="{7709AEB9-62EF-4F41-BA22-D07DBBF906CC}">
      <dgm:prSet/>
      <dgm:spPr/>
      <dgm:t>
        <a:bodyPr/>
        <a:lstStyle/>
        <a:p>
          <a:endParaRPr kumimoji="0" lang="en-US" altLang="en-US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ptos" panose="020B0004020202020204" pitchFamily="34" charset="0"/>
          </a:endParaRPr>
        </a:p>
      </dgm:t>
    </dgm:pt>
    <dgm:pt modelId="{AABB14E6-EA2E-4A13-A6B4-09E090B65C6D}" type="parTrans" cxnId="{287CBBB2-54D4-4A60-9B2B-C2A60842C66D}">
      <dgm:prSet/>
      <dgm:spPr/>
      <dgm:t>
        <a:bodyPr/>
        <a:lstStyle/>
        <a:p>
          <a:endParaRPr lang="en-US"/>
        </a:p>
      </dgm:t>
    </dgm:pt>
    <dgm:pt modelId="{CF55915B-22EA-4996-A9AD-B45747428ED8}" type="sibTrans" cxnId="{287CBBB2-54D4-4A60-9B2B-C2A60842C66D}">
      <dgm:prSet/>
      <dgm:spPr/>
      <dgm:t>
        <a:bodyPr/>
        <a:lstStyle/>
        <a:p>
          <a:endParaRPr lang="en-US"/>
        </a:p>
      </dgm:t>
    </dgm:pt>
    <dgm:pt modelId="{8AE09167-2F07-4FB3-88F2-923D44695629}">
      <dgm:prSet/>
      <dgm:spPr/>
      <dgm:t>
        <a:bodyPr/>
        <a:lstStyle/>
        <a:p>
          <a:endParaRPr lang="en-SG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4694F71E-3D63-4041-8A89-003C993EABBA}" type="parTrans" cxnId="{31871950-CAF0-473F-85A3-04A603ADE0CE}">
      <dgm:prSet/>
      <dgm:spPr/>
      <dgm:t>
        <a:bodyPr/>
        <a:lstStyle/>
        <a:p>
          <a:endParaRPr lang="en-US"/>
        </a:p>
      </dgm:t>
    </dgm:pt>
    <dgm:pt modelId="{ED257A1E-0CC4-4389-81B6-6DAC5D97C8A3}" type="sibTrans" cxnId="{31871950-CAF0-473F-85A3-04A603ADE0CE}">
      <dgm:prSet/>
      <dgm:spPr/>
      <dgm:t>
        <a:bodyPr/>
        <a:lstStyle/>
        <a:p>
          <a:endParaRPr lang="en-US"/>
        </a:p>
      </dgm:t>
    </dgm:pt>
    <dgm:pt modelId="{E5ABBDBE-5643-45DB-AE3A-91687A13A3E0}" type="pres">
      <dgm:prSet presAssocID="{4E3EF675-4215-41C2-A7D1-630E1E43FD61}" presName="linear" presStyleCnt="0">
        <dgm:presLayoutVars>
          <dgm:animLvl val="lvl"/>
          <dgm:resizeHandles val="exact"/>
        </dgm:presLayoutVars>
      </dgm:prSet>
      <dgm:spPr/>
    </dgm:pt>
    <dgm:pt modelId="{263A20A0-FF89-426B-8F1A-B2715FF8C028}" type="pres">
      <dgm:prSet presAssocID="{A6D770FE-7EA3-44D0-901C-9ED5196CF0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2F8484A-C773-42B5-AB6A-22EE6C392E7F}" type="pres">
      <dgm:prSet presAssocID="{A6D770FE-7EA3-44D0-901C-9ED5196CF0D1}" presName="childText" presStyleLbl="revTx" presStyleIdx="0" presStyleCnt="4">
        <dgm:presLayoutVars>
          <dgm:bulletEnabled val="1"/>
        </dgm:presLayoutVars>
      </dgm:prSet>
      <dgm:spPr/>
    </dgm:pt>
    <dgm:pt modelId="{E665F1CF-4F6C-4B6B-A884-F6C1F1C1E615}" type="pres">
      <dgm:prSet presAssocID="{705288C1-8D0B-4015-A5B2-DF6932318F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7C6578-53C9-4369-92B0-D8C69BBF8066}" type="pres">
      <dgm:prSet presAssocID="{705288C1-8D0B-4015-A5B2-DF6932318F75}" presName="childText" presStyleLbl="revTx" presStyleIdx="1" presStyleCnt="4">
        <dgm:presLayoutVars>
          <dgm:bulletEnabled val="1"/>
        </dgm:presLayoutVars>
      </dgm:prSet>
      <dgm:spPr/>
    </dgm:pt>
    <dgm:pt modelId="{34DF3BE2-4A0B-424F-BAC7-99401DABD46C}" type="pres">
      <dgm:prSet presAssocID="{A4E6E7B6-8E6A-4FF0-B25F-80B3EEA961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851558-0D71-4415-9F46-29EACDDA0A26}" type="pres">
      <dgm:prSet presAssocID="{A4E6E7B6-8E6A-4FF0-B25F-80B3EEA96111}" presName="childText" presStyleLbl="revTx" presStyleIdx="2" presStyleCnt="4">
        <dgm:presLayoutVars>
          <dgm:bulletEnabled val="1"/>
        </dgm:presLayoutVars>
      </dgm:prSet>
      <dgm:spPr/>
    </dgm:pt>
    <dgm:pt modelId="{E7C62FC7-6055-4252-BDD8-183CDD8AD02F}" type="pres">
      <dgm:prSet presAssocID="{05FC3E1A-7D16-403D-AA11-0F35D38E0E3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EA9EEFE-BFAA-4079-AEEC-5C62E9166686}" type="pres">
      <dgm:prSet presAssocID="{05FC3E1A-7D16-403D-AA11-0F35D38E0E3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6F02921-3DF3-4544-9B93-AEB5F28262FA}" type="presOf" srcId="{705288C1-8D0B-4015-A5B2-DF6932318F75}" destId="{E665F1CF-4F6C-4B6B-A884-F6C1F1C1E615}" srcOrd="0" destOrd="0" presId="urn:microsoft.com/office/officeart/2005/8/layout/vList2"/>
    <dgm:cxn modelId="{B8D13636-4FE9-40E5-82B5-ACA9C33C1DB5}" srcId="{4E3EF675-4215-41C2-A7D1-630E1E43FD61}" destId="{A4E6E7B6-8E6A-4FF0-B25F-80B3EEA96111}" srcOrd="2" destOrd="0" parTransId="{38603733-899F-4BFF-BD32-A9FE536C825E}" sibTransId="{4D09A88E-7F83-4F19-B99D-5628E4019247}"/>
    <dgm:cxn modelId="{0D29B362-B5B2-4DD2-96B9-24A0C8AF325F}" srcId="{4E3EF675-4215-41C2-A7D1-630E1E43FD61}" destId="{05FC3E1A-7D16-403D-AA11-0F35D38E0E3A}" srcOrd="3" destOrd="0" parTransId="{1B225CD3-B7EE-48F2-A35C-FDD1410E5B1A}" sibTransId="{36005FFB-E62A-40ED-9894-7BDC9F28F874}"/>
    <dgm:cxn modelId="{C37D2969-E4DC-4326-AF2B-A2C7BF0662E7}" type="presOf" srcId="{8AE09167-2F07-4FB3-88F2-923D44695629}" destId="{DEA9EEFE-BFAA-4079-AEEC-5C62E9166686}" srcOrd="0" destOrd="0" presId="urn:microsoft.com/office/officeart/2005/8/layout/vList2"/>
    <dgm:cxn modelId="{8BEA134A-DE82-4BE7-ADE6-CFED901C823C}" type="presOf" srcId="{A4E6E7B6-8E6A-4FF0-B25F-80B3EEA96111}" destId="{34DF3BE2-4A0B-424F-BAC7-99401DABD46C}" srcOrd="0" destOrd="0" presId="urn:microsoft.com/office/officeart/2005/8/layout/vList2"/>
    <dgm:cxn modelId="{F4C0DD6A-7C5C-4D3E-A919-A5F454AA24CA}" type="presOf" srcId="{6FB41DE0-9FAC-4E06-9704-521AF4ADC0D1}" destId="{82F8484A-C773-42B5-AB6A-22EE6C392E7F}" srcOrd="0" destOrd="0" presId="urn:microsoft.com/office/officeart/2005/8/layout/vList2"/>
    <dgm:cxn modelId="{E8A98C4F-1F9F-4FFE-AA61-C2687437C32F}" srcId="{4E3EF675-4215-41C2-A7D1-630E1E43FD61}" destId="{705288C1-8D0B-4015-A5B2-DF6932318F75}" srcOrd="1" destOrd="0" parTransId="{A9BE1CDF-0BF6-49B4-A8C1-965302AA85DE}" sibTransId="{2809D59E-6256-40F4-AA4D-A829065C6E13}"/>
    <dgm:cxn modelId="{31871950-CAF0-473F-85A3-04A603ADE0CE}" srcId="{05FC3E1A-7D16-403D-AA11-0F35D38E0E3A}" destId="{8AE09167-2F07-4FB3-88F2-923D44695629}" srcOrd="0" destOrd="0" parTransId="{4694F71E-3D63-4041-8A89-003C993EABBA}" sibTransId="{ED257A1E-0CC4-4389-81B6-6DAC5D97C8A3}"/>
    <dgm:cxn modelId="{E1F30283-88F4-42BE-8D43-A365F0A8738F}" type="presOf" srcId="{1D9DBCDD-9EC1-4EC2-B72C-E4D185FD2377}" destId="{277C6578-53C9-4369-92B0-D8C69BBF8066}" srcOrd="0" destOrd="0" presId="urn:microsoft.com/office/officeart/2005/8/layout/vList2"/>
    <dgm:cxn modelId="{C8377B9B-518D-4DED-8398-7A62DC659569}" srcId="{A6D770FE-7EA3-44D0-901C-9ED5196CF0D1}" destId="{6FB41DE0-9FAC-4E06-9704-521AF4ADC0D1}" srcOrd="0" destOrd="0" parTransId="{324806C0-A40C-424E-A7E9-7ECCAB9A62E2}" sibTransId="{A911F6D8-F8D3-4A82-BA26-79D5C0280DC6}"/>
    <dgm:cxn modelId="{34F866A7-995C-4D48-BE11-BFCD72CE898E}" type="presOf" srcId="{A6D770FE-7EA3-44D0-901C-9ED5196CF0D1}" destId="{263A20A0-FF89-426B-8F1A-B2715FF8C028}" srcOrd="0" destOrd="0" presId="urn:microsoft.com/office/officeart/2005/8/layout/vList2"/>
    <dgm:cxn modelId="{287CBBB2-54D4-4A60-9B2B-C2A60842C66D}" srcId="{A4E6E7B6-8E6A-4FF0-B25F-80B3EEA96111}" destId="{7709AEB9-62EF-4F41-BA22-D07DBBF906CC}" srcOrd="0" destOrd="0" parTransId="{AABB14E6-EA2E-4A13-A6B4-09E090B65C6D}" sibTransId="{CF55915B-22EA-4996-A9AD-B45747428ED8}"/>
    <dgm:cxn modelId="{25382EC0-F2DE-40FC-B259-DE8CA8CE7EEF}" type="presOf" srcId="{7709AEB9-62EF-4F41-BA22-D07DBBF906CC}" destId="{2F851558-0D71-4415-9F46-29EACDDA0A26}" srcOrd="0" destOrd="0" presId="urn:microsoft.com/office/officeart/2005/8/layout/vList2"/>
    <dgm:cxn modelId="{D4A6DDD5-85C3-44FE-B141-44F9318DEC7E}" srcId="{4E3EF675-4215-41C2-A7D1-630E1E43FD61}" destId="{A6D770FE-7EA3-44D0-901C-9ED5196CF0D1}" srcOrd="0" destOrd="0" parTransId="{B5293747-C7B3-43B2-83C8-692F5D97A42E}" sibTransId="{15C64BE2-1553-41AD-95FF-7CA9F13F1C49}"/>
    <dgm:cxn modelId="{B93D7EE1-34E1-4B40-A0A4-30A30E891A4E}" srcId="{705288C1-8D0B-4015-A5B2-DF6932318F75}" destId="{1D9DBCDD-9EC1-4EC2-B72C-E4D185FD2377}" srcOrd="0" destOrd="0" parTransId="{EDFB3AF6-4000-4446-9A4F-68EB64002A9D}" sibTransId="{1E3A4183-6FD5-42C7-92E2-E4C0620DB91E}"/>
    <dgm:cxn modelId="{CFF101E8-83F2-4A84-A2E5-048D6CAF2DBD}" type="presOf" srcId="{4E3EF675-4215-41C2-A7D1-630E1E43FD61}" destId="{E5ABBDBE-5643-45DB-AE3A-91687A13A3E0}" srcOrd="0" destOrd="0" presId="urn:microsoft.com/office/officeart/2005/8/layout/vList2"/>
    <dgm:cxn modelId="{96A091FE-A993-444C-BACC-76F5E6A2E16A}" type="presOf" srcId="{05FC3E1A-7D16-403D-AA11-0F35D38E0E3A}" destId="{E7C62FC7-6055-4252-BDD8-183CDD8AD02F}" srcOrd="0" destOrd="0" presId="urn:microsoft.com/office/officeart/2005/8/layout/vList2"/>
    <dgm:cxn modelId="{EAE0D418-E45D-493E-B8C5-FEBB6FAEDAE6}" type="presParOf" srcId="{E5ABBDBE-5643-45DB-AE3A-91687A13A3E0}" destId="{263A20A0-FF89-426B-8F1A-B2715FF8C028}" srcOrd="0" destOrd="0" presId="urn:microsoft.com/office/officeart/2005/8/layout/vList2"/>
    <dgm:cxn modelId="{28923A52-0645-43D3-8DBF-DA1C4132BFB9}" type="presParOf" srcId="{E5ABBDBE-5643-45DB-AE3A-91687A13A3E0}" destId="{82F8484A-C773-42B5-AB6A-22EE6C392E7F}" srcOrd="1" destOrd="0" presId="urn:microsoft.com/office/officeart/2005/8/layout/vList2"/>
    <dgm:cxn modelId="{4A5B0551-0AA0-45ED-ABC1-1DF9F6AC70DC}" type="presParOf" srcId="{E5ABBDBE-5643-45DB-AE3A-91687A13A3E0}" destId="{E665F1CF-4F6C-4B6B-A884-F6C1F1C1E615}" srcOrd="2" destOrd="0" presId="urn:microsoft.com/office/officeart/2005/8/layout/vList2"/>
    <dgm:cxn modelId="{F693D749-4AC5-4854-AFE8-F28834BBDE95}" type="presParOf" srcId="{E5ABBDBE-5643-45DB-AE3A-91687A13A3E0}" destId="{277C6578-53C9-4369-92B0-D8C69BBF8066}" srcOrd="3" destOrd="0" presId="urn:microsoft.com/office/officeart/2005/8/layout/vList2"/>
    <dgm:cxn modelId="{AF55FB37-83D5-44CE-B54E-28E5520BE829}" type="presParOf" srcId="{E5ABBDBE-5643-45DB-AE3A-91687A13A3E0}" destId="{34DF3BE2-4A0B-424F-BAC7-99401DABD46C}" srcOrd="4" destOrd="0" presId="urn:microsoft.com/office/officeart/2005/8/layout/vList2"/>
    <dgm:cxn modelId="{1C44C58B-57C5-42A2-98B3-2D5FECB76BD2}" type="presParOf" srcId="{E5ABBDBE-5643-45DB-AE3A-91687A13A3E0}" destId="{2F851558-0D71-4415-9F46-29EACDDA0A26}" srcOrd="5" destOrd="0" presId="urn:microsoft.com/office/officeart/2005/8/layout/vList2"/>
    <dgm:cxn modelId="{472BB3CA-2131-4936-9E92-7E7A637A4631}" type="presParOf" srcId="{E5ABBDBE-5643-45DB-AE3A-91687A13A3E0}" destId="{E7C62FC7-6055-4252-BDD8-183CDD8AD02F}" srcOrd="6" destOrd="0" presId="urn:microsoft.com/office/officeart/2005/8/layout/vList2"/>
    <dgm:cxn modelId="{BBEF4031-5B4C-46E1-9FF7-7BB388AF095D}" type="presParOf" srcId="{E5ABBDBE-5643-45DB-AE3A-91687A13A3E0}" destId="{DEA9EEFE-BFAA-4079-AEEC-5C62E916668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96860B-A702-403B-A415-BD53BF7807C1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3443D4-D914-4DF6-AB1C-1547CC908AF4}">
      <dgm:prSet phldrT="[Text]" phldr="0"/>
      <dgm:spPr/>
      <dgm:t>
        <a:bodyPr/>
        <a:lstStyle/>
        <a:p>
          <a:r>
            <a:rPr lang="nl-BE" dirty="0"/>
            <a:t>Real volcanic unrest scenario</a:t>
          </a:r>
          <a:endParaRPr lang="en-US" dirty="0"/>
        </a:p>
      </dgm:t>
    </dgm:pt>
    <dgm:pt modelId="{165E85B6-E8F1-441D-A56E-CB1F03F61879}" type="parTrans" cxnId="{B61CCA1D-D81E-4E31-9A14-2407033DE90A}">
      <dgm:prSet/>
      <dgm:spPr/>
      <dgm:t>
        <a:bodyPr/>
        <a:lstStyle/>
        <a:p>
          <a:endParaRPr lang="en-US"/>
        </a:p>
      </dgm:t>
    </dgm:pt>
    <dgm:pt modelId="{0EB84561-64C5-4DBE-A854-1777D3439CED}" type="sibTrans" cxnId="{B61CCA1D-D81E-4E31-9A14-2407033DE90A}">
      <dgm:prSet/>
      <dgm:spPr/>
      <dgm:t>
        <a:bodyPr/>
        <a:lstStyle/>
        <a:p>
          <a:endParaRPr lang="en-US"/>
        </a:p>
      </dgm:t>
    </dgm:pt>
    <dgm:pt modelId="{D3B6D153-5127-48FA-B0E3-1C7743AF3A11}">
      <dgm:prSet phldrT="[Text]" phldr="0"/>
      <dgm:spPr/>
      <dgm:t>
        <a:bodyPr/>
        <a:lstStyle/>
        <a:p>
          <a:endParaRPr lang="en-US" b="1" dirty="0"/>
        </a:p>
      </dgm:t>
    </dgm:pt>
    <dgm:pt modelId="{04EBEB8F-9D90-41F3-A616-F0E7FE455087}" type="parTrans" cxnId="{ED319AD7-7A4A-40E0-BD66-163BBA2299A2}">
      <dgm:prSet/>
      <dgm:spPr/>
      <dgm:t>
        <a:bodyPr/>
        <a:lstStyle/>
        <a:p>
          <a:endParaRPr lang="en-US"/>
        </a:p>
      </dgm:t>
    </dgm:pt>
    <dgm:pt modelId="{58828F27-7AE3-4837-9259-1703DCE0AEC4}" type="sibTrans" cxnId="{ED319AD7-7A4A-40E0-BD66-163BBA2299A2}">
      <dgm:prSet/>
      <dgm:spPr/>
      <dgm:t>
        <a:bodyPr/>
        <a:lstStyle/>
        <a:p>
          <a:endParaRPr lang="en-US"/>
        </a:p>
      </dgm:t>
    </dgm:pt>
    <dgm:pt modelId="{6D9465A9-3B1A-471C-A3EE-BFFAD9F58531}">
      <dgm:prSet phldrT="[Text]" phldr="0"/>
      <dgm:spPr/>
      <dgm:t>
        <a:bodyPr/>
        <a:lstStyle/>
        <a:p>
          <a:r>
            <a:rPr lang="nl-BE" dirty="0"/>
            <a:t>Workflow</a:t>
          </a:r>
          <a:br>
            <a:rPr lang="nl-BE" dirty="0"/>
          </a:br>
          <a:r>
            <a:rPr lang="nl-BE" dirty="0"/>
            <a:t>(bottlenecks)</a:t>
          </a:r>
        </a:p>
      </dgm:t>
    </dgm:pt>
    <dgm:pt modelId="{820C9F41-D8B0-47A2-A31A-F5D925FD90D9}" type="parTrans" cxnId="{B72AC1D0-2977-4B1F-B8C0-E8A56F81B632}">
      <dgm:prSet/>
      <dgm:spPr/>
      <dgm:t>
        <a:bodyPr/>
        <a:lstStyle/>
        <a:p>
          <a:endParaRPr lang="en-US"/>
        </a:p>
      </dgm:t>
    </dgm:pt>
    <dgm:pt modelId="{C41E1763-E525-42A6-94C1-A2ED6EC19801}" type="sibTrans" cxnId="{B72AC1D0-2977-4B1F-B8C0-E8A56F81B632}">
      <dgm:prSet/>
      <dgm:spPr/>
      <dgm:t>
        <a:bodyPr/>
        <a:lstStyle/>
        <a:p>
          <a:endParaRPr lang="en-US"/>
        </a:p>
      </dgm:t>
    </dgm:pt>
    <dgm:pt modelId="{BECDAFA3-1144-4754-9ACA-BFB8F2B31FDE}">
      <dgm:prSet phldrT="[Text]" phldr="0"/>
      <dgm:spPr/>
      <dgm:t>
        <a:bodyPr/>
        <a:lstStyle/>
        <a:p>
          <a:r>
            <a:rPr lang="nl-BE" dirty="0"/>
            <a:t>Link observations to forecasting capacity</a:t>
          </a:r>
          <a:endParaRPr lang="en-US" dirty="0"/>
        </a:p>
      </dgm:t>
    </dgm:pt>
    <dgm:pt modelId="{20C52721-C591-47ED-A786-09F443C0027B}" type="parTrans" cxnId="{4C2F0E1A-3A2D-420B-911C-E288230AF069}">
      <dgm:prSet/>
      <dgm:spPr/>
      <dgm:t>
        <a:bodyPr/>
        <a:lstStyle/>
        <a:p>
          <a:endParaRPr lang="en-US"/>
        </a:p>
      </dgm:t>
    </dgm:pt>
    <dgm:pt modelId="{E495DB0B-366F-49A1-A12C-6E872D71BB75}" type="sibTrans" cxnId="{4C2F0E1A-3A2D-420B-911C-E288230AF069}">
      <dgm:prSet/>
      <dgm:spPr/>
      <dgm:t>
        <a:bodyPr/>
        <a:lstStyle/>
        <a:p>
          <a:endParaRPr lang="en-US"/>
        </a:p>
      </dgm:t>
    </dgm:pt>
    <dgm:pt modelId="{C387F117-EDB3-41D6-9B0E-96C37D0E39AB}">
      <dgm:prSet phldrT="[Text]" phldr="0"/>
      <dgm:spPr/>
      <dgm:t>
        <a:bodyPr/>
        <a:lstStyle/>
        <a:p>
          <a:r>
            <a:rPr lang="nl-BE" dirty="0"/>
            <a:t>Operational decisions</a:t>
          </a:r>
          <a:endParaRPr lang="en-US" dirty="0"/>
        </a:p>
      </dgm:t>
    </dgm:pt>
    <dgm:pt modelId="{B9BAA42B-5565-48F1-A05C-CA916D46CAD7}" type="parTrans" cxnId="{93EE6246-9F41-4890-9381-DED358BBE462}">
      <dgm:prSet/>
      <dgm:spPr/>
      <dgm:t>
        <a:bodyPr/>
        <a:lstStyle/>
        <a:p>
          <a:endParaRPr lang="en-US"/>
        </a:p>
      </dgm:t>
    </dgm:pt>
    <dgm:pt modelId="{AC013FAE-EC2B-445B-B411-DA2B3F69CD39}" type="sibTrans" cxnId="{93EE6246-9F41-4890-9381-DED358BBE46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87A0073-936E-4A6E-8E57-BCCE61F0CAC6}">
      <dgm:prSet phldrT="[Text]" phldr="0"/>
      <dgm:spPr/>
      <dgm:t>
        <a:bodyPr/>
        <a:lstStyle/>
        <a:p>
          <a:r>
            <a:rPr lang="nl-BE" dirty="0"/>
            <a:t>Link to observations?</a:t>
          </a:r>
          <a:endParaRPr lang="en-US" dirty="0"/>
        </a:p>
      </dgm:t>
    </dgm:pt>
    <dgm:pt modelId="{E189AA7C-B701-40F3-865D-A5CCAA9F08F8}" type="parTrans" cxnId="{C2505D02-984D-4CE3-B14D-26D9617D7E8B}">
      <dgm:prSet/>
      <dgm:spPr/>
      <dgm:t>
        <a:bodyPr/>
        <a:lstStyle/>
        <a:p>
          <a:endParaRPr lang="en-US"/>
        </a:p>
      </dgm:t>
    </dgm:pt>
    <dgm:pt modelId="{945D42FF-DB6C-4999-BB03-3633109D2945}" type="sibTrans" cxnId="{C2505D02-984D-4CE3-B14D-26D9617D7E8B}">
      <dgm:prSet/>
      <dgm:spPr/>
      <dgm:t>
        <a:bodyPr/>
        <a:lstStyle/>
        <a:p>
          <a:endParaRPr lang="en-US"/>
        </a:p>
      </dgm:t>
    </dgm:pt>
    <dgm:pt modelId="{E4DC22F3-E76C-4B23-8705-D5E8F2AF96F8}">
      <dgm:prSet phldrT="[Text]" phldr="0"/>
      <dgm:spPr/>
      <dgm:t>
        <a:bodyPr/>
        <a:lstStyle/>
        <a:p>
          <a:r>
            <a:rPr lang="nl-BE" dirty="0"/>
            <a:t>Link to (data) workflow?</a:t>
          </a:r>
          <a:endParaRPr lang="en-US" dirty="0"/>
        </a:p>
      </dgm:t>
    </dgm:pt>
    <dgm:pt modelId="{2C6C6C77-D67E-4C71-8935-01B4615BCA8A}" type="parTrans" cxnId="{0BE6A151-0292-4158-B49B-809EF63EC37A}">
      <dgm:prSet/>
      <dgm:spPr/>
      <dgm:t>
        <a:bodyPr/>
        <a:lstStyle/>
        <a:p>
          <a:endParaRPr lang="en-US"/>
        </a:p>
      </dgm:t>
    </dgm:pt>
    <dgm:pt modelId="{C97F5259-B69A-4FFC-B765-A6C73EBD0EEA}" type="sibTrans" cxnId="{0BE6A151-0292-4158-B49B-809EF63EC37A}">
      <dgm:prSet/>
      <dgm:spPr/>
      <dgm:t>
        <a:bodyPr/>
        <a:lstStyle/>
        <a:p>
          <a:endParaRPr lang="en-US"/>
        </a:p>
      </dgm:t>
    </dgm:pt>
    <dgm:pt modelId="{B8FB1F0D-4940-49F9-B803-36797BBE18EE}">
      <dgm:prSet phldrT="[Text]" phldr="0"/>
      <dgm:spPr/>
      <dgm:t>
        <a:bodyPr/>
        <a:lstStyle/>
        <a:p>
          <a:r>
            <a:rPr lang="nl-BE" b="1" dirty="0"/>
            <a:t>Data</a:t>
          </a:r>
          <a:r>
            <a:rPr lang="nl-BE" dirty="0"/>
            <a:t> </a:t>
          </a:r>
          <a:r>
            <a:rPr lang="nl-BE" b="1" dirty="0"/>
            <a:t>gaps</a:t>
          </a:r>
          <a:r>
            <a:rPr lang="nl-BE" dirty="0"/>
            <a:t>?</a:t>
          </a:r>
          <a:endParaRPr lang="en-US" dirty="0"/>
        </a:p>
      </dgm:t>
    </dgm:pt>
    <dgm:pt modelId="{0C31DFEF-6636-4387-8A3F-104021D1235D}" type="parTrans" cxnId="{6F8D82DB-99FA-4DD7-B78F-97171D6AF91D}">
      <dgm:prSet/>
      <dgm:spPr/>
      <dgm:t>
        <a:bodyPr/>
        <a:lstStyle/>
        <a:p>
          <a:endParaRPr lang="en-US"/>
        </a:p>
      </dgm:t>
    </dgm:pt>
    <dgm:pt modelId="{C402DD93-D29F-49B9-8408-5FF1C205C3F3}" type="sibTrans" cxnId="{6F8D82DB-99FA-4DD7-B78F-97171D6AF91D}">
      <dgm:prSet/>
      <dgm:spPr/>
      <dgm:t>
        <a:bodyPr/>
        <a:lstStyle/>
        <a:p>
          <a:endParaRPr lang="en-US"/>
        </a:p>
      </dgm:t>
    </dgm:pt>
    <dgm:pt modelId="{70B34C2C-EC78-4722-8998-55C118F1D2E3}">
      <dgm:prSet phldrT="[Text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BE" sz="1600" dirty="0">
              <a:solidFill>
                <a:srgbClr val="C00000"/>
              </a:solidFill>
            </a:rPr>
            <a:t>Objectives? </a:t>
          </a:r>
          <a:r>
            <a:rPr lang="nl-BE" sz="1400" i="1" dirty="0">
              <a:solidFill>
                <a:srgbClr val="C00000"/>
              </a:solidFill>
            </a:rPr>
            <a:t>Standardisation?</a:t>
          </a:r>
          <a:endParaRPr lang="en-US" sz="1600" i="1" dirty="0">
            <a:solidFill>
              <a:srgbClr val="C00000"/>
            </a:solidFill>
          </a:endParaRPr>
        </a:p>
      </dgm:t>
    </dgm:pt>
    <dgm:pt modelId="{CD3C5170-092D-432C-9DD9-1929CFCFF60E}" type="parTrans" cxnId="{15BE292E-AAF0-4222-AAB4-51BFFC4208B3}">
      <dgm:prSet/>
      <dgm:spPr/>
      <dgm:t>
        <a:bodyPr/>
        <a:lstStyle/>
        <a:p>
          <a:endParaRPr lang="en-US"/>
        </a:p>
      </dgm:t>
    </dgm:pt>
    <dgm:pt modelId="{816B68EC-2257-41BB-8196-96984D1FB05B}" type="sibTrans" cxnId="{15BE292E-AAF0-4222-AAB4-51BFFC4208B3}">
      <dgm:prSet/>
      <dgm:spPr/>
      <dgm:t>
        <a:bodyPr/>
        <a:lstStyle/>
        <a:p>
          <a:endParaRPr lang="en-US"/>
        </a:p>
      </dgm:t>
    </dgm:pt>
    <dgm:pt modelId="{B00A732A-927B-4271-85C4-8D7E7834A7A6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New monitoring objectives?</a:t>
          </a:r>
          <a:endParaRPr lang="en-US" dirty="0">
            <a:solidFill>
              <a:srgbClr val="C00000"/>
            </a:solidFill>
          </a:endParaRPr>
        </a:p>
      </dgm:t>
    </dgm:pt>
    <dgm:pt modelId="{78AB7724-F4F3-49B1-8681-5E3DEC943F79}" type="parTrans" cxnId="{51CDF438-4AA1-4155-81E0-14AD2C8A5A12}">
      <dgm:prSet/>
      <dgm:spPr/>
      <dgm:t>
        <a:bodyPr/>
        <a:lstStyle/>
        <a:p>
          <a:endParaRPr lang="en-US"/>
        </a:p>
      </dgm:t>
    </dgm:pt>
    <dgm:pt modelId="{50B4ACAE-6A0C-4449-B6A9-56555C41CE67}" type="sibTrans" cxnId="{51CDF438-4AA1-4155-81E0-14AD2C8A5A12}">
      <dgm:prSet/>
      <dgm:spPr/>
      <dgm:t>
        <a:bodyPr/>
        <a:lstStyle/>
        <a:p>
          <a:endParaRPr lang="en-US"/>
        </a:p>
      </dgm:t>
    </dgm:pt>
    <dgm:pt modelId="{E01CA737-2879-4FB1-89E2-C5921951C6EC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Data access?</a:t>
          </a:r>
          <a:endParaRPr lang="en-US" dirty="0">
            <a:solidFill>
              <a:srgbClr val="C00000"/>
            </a:solidFill>
          </a:endParaRPr>
        </a:p>
      </dgm:t>
    </dgm:pt>
    <dgm:pt modelId="{91762CE3-DC83-449F-BA98-897C25CBB3CF}" type="parTrans" cxnId="{ABDC7B06-13D3-41F9-9D2F-0CBEC10FECAA}">
      <dgm:prSet/>
      <dgm:spPr/>
      <dgm:t>
        <a:bodyPr/>
        <a:lstStyle/>
        <a:p>
          <a:endParaRPr lang="en-US"/>
        </a:p>
      </dgm:t>
    </dgm:pt>
    <dgm:pt modelId="{53B6E10A-3FBB-4A29-99D4-EEF3EE42F14F}" type="sibTrans" cxnId="{ABDC7B06-13D3-41F9-9D2F-0CBEC10FECAA}">
      <dgm:prSet/>
      <dgm:spPr/>
      <dgm:t>
        <a:bodyPr/>
        <a:lstStyle/>
        <a:p>
          <a:endParaRPr lang="en-US"/>
        </a:p>
      </dgm:t>
    </dgm:pt>
    <dgm:pt modelId="{A8154B3F-4C80-49DA-AA51-47545CCFBE32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Detection? Classification?</a:t>
          </a:r>
          <a:endParaRPr lang="en-US" dirty="0">
            <a:solidFill>
              <a:srgbClr val="C00000"/>
            </a:solidFill>
          </a:endParaRPr>
        </a:p>
      </dgm:t>
    </dgm:pt>
    <dgm:pt modelId="{12F525FB-7C11-49FE-8081-778D7C549DAD}" type="parTrans" cxnId="{8B65071F-F7DA-4C59-AC94-4851AB8BB68A}">
      <dgm:prSet/>
      <dgm:spPr/>
      <dgm:t>
        <a:bodyPr/>
        <a:lstStyle/>
        <a:p>
          <a:endParaRPr lang="en-US"/>
        </a:p>
      </dgm:t>
    </dgm:pt>
    <dgm:pt modelId="{B072BECF-896C-472A-A8B7-D0EDFE63715F}" type="sibTrans" cxnId="{8B65071F-F7DA-4C59-AC94-4851AB8BB68A}">
      <dgm:prSet/>
      <dgm:spPr/>
      <dgm:t>
        <a:bodyPr/>
        <a:lstStyle/>
        <a:p>
          <a:endParaRPr lang="en-US"/>
        </a:p>
      </dgm:t>
    </dgm:pt>
    <dgm:pt modelId="{D8B83141-3E56-4F51-906E-7010DE27705E}">
      <dgm:prSet phldrT="[Text]" phldr="0"/>
      <dgm:spPr/>
      <dgm:t>
        <a:bodyPr/>
        <a:lstStyle/>
        <a:p>
          <a:r>
            <a:rPr lang="nl-BE" dirty="0"/>
            <a:t>Real-time response (e.g. data access, sharing, detection, ...)</a:t>
          </a:r>
          <a:endParaRPr lang="en-US" dirty="0"/>
        </a:p>
      </dgm:t>
    </dgm:pt>
    <dgm:pt modelId="{C1F3B036-E0AE-41AA-AAF4-C6FA3D418E94}" type="parTrans" cxnId="{2B925B04-D5AF-47AF-90B4-B909ECE6179E}">
      <dgm:prSet/>
      <dgm:spPr/>
      <dgm:t>
        <a:bodyPr/>
        <a:lstStyle/>
        <a:p>
          <a:endParaRPr lang="en-US"/>
        </a:p>
      </dgm:t>
    </dgm:pt>
    <dgm:pt modelId="{E6971FC4-5682-4BE9-9CCC-46E2A952400E}" type="sibTrans" cxnId="{2B925B04-D5AF-47AF-90B4-B909ECE6179E}">
      <dgm:prSet/>
      <dgm:spPr/>
      <dgm:t>
        <a:bodyPr/>
        <a:lstStyle/>
        <a:p>
          <a:endParaRPr lang="en-US"/>
        </a:p>
      </dgm:t>
    </dgm:pt>
    <dgm:pt modelId="{98D7EC21-A3A8-4DFF-96E1-A2FCDD0B48F2}">
      <dgm:prSet phldrT="[Text]" phldr="0"/>
      <dgm:spPr/>
      <dgm:t>
        <a:bodyPr/>
        <a:lstStyle/>
        <a:p>
          <a:r>
            <a:rPr lang="nl-BE" b="1" dirty="0"/>
            <a:t>Observations</a:t>
          </a:r>
          <a:endParaRPr lang="en-US" b="1" dirty="0"/>
        </a:p>
      </dgm:t>
    </dgm:pt>
    <dgm:pt modelId="{7DD211D1-D3C0-482A-BFDB-E238CC74D7C0}" type="parTrans" cxnId="{6B671865-7D90-4949-9115-EC5379E34D24}">
      <dgm:prSet/>
      <dgm:spPr/>
      <dgm:t>
        <a:bodyPr/>
        <a:lstStyle/>
        <a:p>
          <a:endParaRPr lang="en-US"/>
        </a:p>
      </dgm:t>
    </dgm:pt>
    <dgm:pt modelId="{1CC1A3A1-94B9-41FE-95A0-B7F1CBF2B4E3}" type="sibTrans" cxnId="{6B671865-7D90-4949-9115-EC5379E34D24}">
      <dgm:prSet/>
      <dgm:spPr/>
      <dgm:t>
        <a:bodyPr/>
        <a:lstStyle/>
        <a:p>
          <a:endParaRPr lang="en-US"/>
        </a:p>
      </dgm:t>
    </dgm:pt>
    <dgm:pt modelId="{B060FE96-2AFF-4DBF-BFDB-8376E8F83167}">
      <dgm:prSet phldrT="[Text]" phldr="0"/>
      <dgm:spPr/>
      <dgm:t>
        <a:bodyPr/>
        <a:lstStyle/>
        <a:p>
          <a:endParaRPr lang="en-US" b="1" dirty="0"/>
        </a:p>
      </dgm:t>
    </dgm:pt>
    <dgm:pt modelId="{D640C82E-B867-4038-BDEB-1CE10EE59379}" type="parTrans" cxnId="{9F7FFF44-1563-491E-BDB7-DFA8A61AC7D8}">
      <dgm:prSet/>
      <dgm:spPr/>
      <dgm:t>
        <a:bodyPr/>
        <a:lstStyle/>
        <a:p>
          <a:endParaRPr lang="en-US"/>
        </a:p>
      </dgm:t>
    </dgm:pt>
    <dgm:pt modelId="{C111B6FF-1084-45F6-A058-CA9A54F2ACD7}" type="sibTrans" cxnId="{9F7FFF44-1563-491E-BDB7-DFA8A61AC7D8}">
      <dgm:prSet/>
      <dgm:spPr/>
      <dgm:t>
        <a:bodyPr/>
        <a:lstStyle/>
        <a:p>
          <a:endParaRPr lang="en-US"/>
        </a:p>
      </dgm:t>
    </dgm:pt>
    <dgm:pt modelId="{7BA66E56-3A73-4E9B-A0FB-94587D372DF1}" type="pres">
      <dgm:prSet presAssocID="{0296860B-A702-403B-A415-BD53BF7807C1}" presName="Name0" presStyleCnt="0">
        <dgm:presLayoutVars>
          <dgm:dir/>
          <dgm:animLvl val="lvl"/>
          <dgm:resizeHandles val="exact"/>
        </dgm:presLayoutVars>
      </dgm:prSet>
      <dgm:spPr/>
    </dgm:pt>
    <dgm:pt modelId="{DEBB9620-78CC-4995-AD7E-CD06D43BFD42}" type="pres">
      <dgm:prSet presAssocID="{0296860B-A702-403B-A415-BD53BF7807C1}" presName="tSp" presStyleCnt="0"/>
      <dgm:spPr/>
    </dgm:pt>
    <dgm:pt modelId="{ED3D8F98-708B-4B13-BCAD-64C9211B20AB}" type="pres">
      <dgm:prSet presAssocID="{0296860B-A702-403B-A415-BD53BF7807C1}" presName="bSp" presStyleCnt="0"/>
      <dgm:spPr/>
    </dgm:pt>
    <dgm:pt modelId="{552C2416-187F-4552-BF7F-CD7C983EDD54}" type="pres">
      <dgm:prSet presAssocID="{0296860B-A702-403B-A415-BD53BF7807C1}" presName="process" presStyleCnt="0"/>
      <dgm:spPr/>
    </dgm:pt>
    <dgm:pt modelId="{C95F3254-1578-4560-BB6C-DC47B9402A48}" type="pres">
      <dgm:prSet presAssocID="{423443D4-D914-4DF6-AB1C-1547CC908AF4}" presName="composite1" presStyleCnt="0"/>
      <dgm:spPr/>
    </dgm:pt>
    <dgm:pt modelId="{BADFEF56-0FAB-4BCD-8779-232C6A0B8A54}" type="pres">
      <dgm:prSet presAssocID="{423443D4-D914-4DF6-AB1C-1547CC908AF4}" presName="dummyNode1" presStyleLbl="node1" presStyleIdx="0" presStyleCnt="4"/>
      <dgm:spPr/>
    </dgm:pt>
    <dgm:pt modelId="{176B72E3-86C6-4C0C-BCF1-5D03FA9D59B1}" type="pres">
      <dgm:prSet presAssocID="{423443D4-D914-4DF6-AB1C-1547CC908AF4}" presName="childNode1" presStyleLbl="bgAcc1" presStyleIdx="0" presStyleCnt="4">
        <dgm:presLayoutVars>
          <dgm:bulletEnabled val="1"/>
        </dgm:presLayoutVars>
      </dgm:prSet>
      <dgm:spPr/>
    </dgm:pt>
    <dgm:pt modelId="{93A6CFCE-FEDE-41F5-9524-9EDFC92231B5}" type="pres">
      <dgm:prSet presAssocID="{423443D4-D914-4DF6-AB1C-1547CC908AF4}" presName="childNode1tx" presStyleLbl="bgAcc1" presStyleIdx="0" presStyleCnt="4">
        <dgm:presLayoutVars>
          <dgm:bulletEnabled val="1"/>
        </dgm:presLayoutVars>
      </dgm:prSet>
      <dgm:spPr/>
    </dgm:pt>
    <dgm:pt modelId="{BBF4A387-EDE2-450F-A014-0CF41D7FCB12}" type="pres">
      <dgm:prSet presAssocID="{423443D4-D914-4DF6-AB1C-1547CC908AF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B75376A5-84DE-4EC7-879A-FD7DCD9826D7}" type="pres">
      <dgm:prSet presAssocID="{423443D4-D914-4DF6-AB1C-1547CC908AF4}" presName="connSite1" presStyleCnt="0"/>
      <dgm:spPr/>
    </dgm:pt>
    <dgm:pt modelId="{86EE54B2-1F37-4C05-9DF0-8DE106490B6D}" type="pres">
      <dgm:prSet presAssocID="{0EB84561-64C5-4DBE-A854-1777D3439CED}" presName="Name9" presStyleLbl="sibTrans2D1" presStyleIdx="0" presStyleCnt="3"/>
      <dgm:spPr/>
    </dgm:pt>
    <dgm:pt modelId="{B743DA63-81C0-4D86-84CE-7D8268C676E8}" type="pres">
      <dgm:prSet presAssocID="{6D9465A9-3B1A-471C-A3EE-BFFAD9F58531}" presName="composite2" presStyleCnt="0"/>
      <dgm:spPr/>
    </dgm:pt>
    <dgm:pt modelId="{2F82A0B4-6B7F-40DE-B0FD-A97385E2940A}" type="pres">
      <dgm:prSet presAssocID="{6D9465A9-3B1A-471C-A3EE-BFFAD9F58531}" presName="dummyNode2" presStyleLbl="node1" presStyleIdx="0" presStyleCnt="4"/>
      <dgm:spPr/>
    </dgm:pt>
    <dgm:pt modelId="{4744A1CE-12F9-444F-83AD-E08018E6311D}" type="pres">
      <dgm:prSet presAssocID="{6D9465A9-3B1A-471C-A3EE-BFFAD9F58531}" presName="childNode2" presStyleLbl="bgAcc1" presStyleIdx="1" presStyleCnt="4">
        <dgm:presLayoutVars>
          <dgm:bulletEnabled val="1"/>
        </dgm:presLayoutVars>
      </dgm:prSet>
      <dgm:spPr/>
    </dgm:pt>
    <dgm:pt modelId="{34C35CE3-5CEC-44FC-9158-D2C7DFFD5FEF}" type="pres">
      <dgm:prSet presAssocID="{6D9465A9-3B1A-471C-A3EE-BFFAD9F58531}" presName="childNode2tx" presStyleLbl="bgAcc1" presStyleIdx="1" presStyleCnt="4">
        <dgm:presLayoutVars>
          <dgm:bulletEnabled val="1"/>
        </dgm:presLayoutVars>
      </dgm:prSet>
      <dgm:spPr/>
    </dgm:pt>
    <dgm:pt modelId="{28BA0D29-5707-4A1D-84C1-0E2D7581A132}" type="pres">
      <dgm:prSet presAssocID="{6D9465A9-3B1A-471C-A3EE-BFFAD9F58531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431A784-CDF3-488D-8CDC-4D045B3256A8}" type="pres">
      <dgm:prSet presAssocID="{6D9465A9-3B1A-471C-A3EE-BFFAD9F58531}" presName="connSite2" presStyleCnt="0"/>
      <dgm:spPr/>
    </dgm:pt>
    <dgm:pt modelId="{F7356C16-6CF1-4B0A-8CBF-BD6584340CD5}" type="pres">
      <dgm:prSet presAssocID="{C41E1763-E525-42A6-94C1-A2ED6EC19801}" presName="Name18" presStyleLbl="sibTrans2D1" presStyleIdx="1" presStyleCnt="3"/>
      <dgm:spPr/>
    </dgm:pt>
    <dgm:pt modelId="{1E1D0BB7-2B31-4A6D-9ED9-68BA240DFADD}" type="pres">
      <dgm:prSet presAssocID="{C387F117-EDB3-41D6-9B0E-96C37D0E39AB}" presName="composite1" presStyleCnt="0"/>
      <dgm:spPr/>
    </dgm:pt>
    <dgm:pt modelId="{D18729A1-8FC1-455A-BD0A-A493C48D0033}" type="pres">
      <dgm:prSet presAssocID="{C387F117-EDB3-41D6-9B0E-96C37D0E39AB}" presName="dummyNode1" presStyleLbl="node1" presStyleIdx="1" presStyleCnt="4"/>
      <dgm:spPr/>
    </dgm:pt>
    <dgm:pt modelId="{D60CF567-C340-4CEB-8B02-A9D3F71C5626}" type="pres">
      <dgm:prSet presAssocID="{C387F117-EDB3-41D6-9B0E-96C37D0E39AB}" presName="childNode1" presStyleLbl="bgAcc1" presStyleIdx="2" presStyleCnt="4">
        <dgm:presLayoutVars>
          <dgm:bulletEnabled val="1"/>
        </dgm:presLayoutVars>
      </dgm:prSet>
      <dgm:spPr/>
    </dgm:pt>
    <dgm:pt modelId="{041FE69B-A7D3-49B5-B03B-7E9481C9D42F}" type="pres">
      <dgm:prSet presAssocID="{C387F117-EDB3-41D6-9B0E-96C37D0E39AB}" presName="childNode1tx" presStyleLbl="bgAcc1" presStyleIdx="2" presStyleCnt="4">
        <dgm:presLayoutVars>
          <dgm:bulletEnabled val="1"/>
        </dgm:presLayoutVars>
      </dgm:prSet>
      <dgm:spPr/>
    </dgm:pt>
    <dgm:pt modelId="{0EA70329-DDBF-435B-A402-6C19F2961AAD}" type="pres">
      <dgm:prSet presAssocID="{C387F117-EDB3-41D6-9B0E-96C37D0E39A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17972017-4E96-4650-A88B-EE167B0FCD32}" type="pres">
      <dgm:prSet presAssocID="{C387F117-EDB3-41D6-9B0E-96C37D0E39AB}" presName="connSite1" presStyleCnt="0"/>
      <dgm:spPr/>
    </dgm:pt>
    <dgm:pt modelId="{264F7102-5C8B-4AD4-9791-582E6394CB05}" type="pres">
      <dgm:prSet presAssocID="{AC013FAE-EC2B-445B-B411-DA2B3F69CD39}" presName="Name9" presStyleLbl="sibTrans2D1" presStyleIdx="2" presStyleCnt="3"/>
      <dgm:spPr/>
    </dgm:pt>
    <dgm:pt modelId="{B09D8B7E-9099-498B-921E-9334A1548395}" type="pres">
      <dgm:prSet presAssocID="{70B34C2C-EC78-4722-8998-55C118F1D2E3}" presName="composite2" presStyleCnt="0"/>
      <dgm:spPr/>
    </dgm:pt>
    <dgm:pt modelId="{DF282DF2-C27D-44C6-83AC-C3A4654AD02F}" type="pres">
      <dgm:prSet presAssocID="{70B34C2C-EC78-4722-8998-55C118F1D2E3}" presName="dummyNode2" presStyleLbl="node1" presStyleIdx="2" presStyleCnt="4"/>
      <dgm:spPr/>
    </dgm:pt>
    <dgm:pt modelId="{CD3231B7-FAF7-4F33-8C6B-7A82D8B93C52}" type="pres">
      <dgm:prSet presAssocID="{70B34C2C-EC78-4722-8998-55C118F1D2E3}" presName="childNode2" presStyleLbl="bgAcc1" presStyleIdx="3" presStyleCnt="4">
        <dgm:presLayoutVars>
          <dgm:bulletEnabled val="1"/>
        </dgm:presLayoutVars>
      </dgm:prSet>
      <dgm:spPr/>
    </dgm:pt>
    <dgm:pt modelId="{15A17BBC-3F78-410F-BF55-3DD68395E71F}" type="pres">
      <dgm:prSet presAssocID="{70B34C2C-EC78-4722-8998-55C118F1D2E3}" presName="childNode2tx" presStyleLbl="bgAcc1" presStyleIdx="3" presStyleCnt="4">
        <dgm:presLayoutVars>
          <dgm:bulletEnabled val="1"/>
        </dgm:presLayoutVars>
      </dgm:prSet>
      <dgm:spPr/>
    </dgm:pt>
    <dgm:pt modelId="{1C37EE43-69F5-4015-BE01-2F7F212DA08D}" type="pres">
      <dgm:prSet presAssocID="{70B34C2C-EC78-4722-8998-55C118F1D2E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D54ECC3F-6380-44CB-A307-2EE456EB1E73}" type="pres">
      <dgm:prSet presAssocID="{70B34C2C-EC78-4722-8998-55C118F1D2E3}" presName="connSite2" presStyleCnt="0"/>
      <dgm:spPr/>
    </dgm:pt>
  </dgm:ptLst>
  <dgm:cxnLst>
    <dgm:cxn modelId="{C2505D02-984D-4CE3-B14D-26D9617D7E8B}" srcId="{C387F117-EDB3-41D6-9B0E-96C37D0E39AB}" destId="{187A0073-936E-4A6E-8E57-BCCE61F0CAC6}" srcOrd="0" destOrd="0" parTransId="{E189AA7C-B701-40F3-865D-A5CCAA9F08F8}" sibTransId="{945D42FF-DB6C-4999-BB03-3633109D2945}"/>
    <dgm:cxn modelId="{2B925B04-D5AF-47AF-90B4-B909ECE6179E}" srcId="{6D9465A9-3B1A-471C-A3EE-BFFAD9F58531}" destId="{D8B83141-3E56-4F51-906E-7010DE27705E}" srcOrd="1" destOrd="0" parTransId="{C1F3B036-E0AE-41AA-AAF4-C6FA3D418E94}" sibTransId="{E6971FC4-5682-4BE9-9CCC-46E2A952400E}"/>
    <dgm:cxn modelId="{ABDC7B06-13D3-41F9-9D2F-0CBEC10FECAA}" srcId="{70B34C2C-EC78-4722-8998-55C118F1D2E3}" destId="{E01CA737-2879-4FB1-89E2-C5921951C6EC}" srcOrd="1" destOrd="0" parTransId="{91762CE3-DC83-449F-BA98-897C25CBB3CF}" sibTransId="{53B6E10A-3FBB-4A29-99D4-EEF3EE42F14F}"/>
    <dgm:cxn modelId="{E2036008-FDF4-46D6-B76B-402B914DDDA6}" type="presOf" srcId="{D3B6D153-5127-48FA-B0E3-1C7743AF3A11}" destId="{176B72E3-86C6-4C0C-BCF1-5D03FA9D59B1}" srcOrd="0" destOrd="0" presId="urn:microsoft.com/office/officeart/2005/8/layout/hProcess4"/>
    <dgm:cxn modelId="{122A590B-7178-40F3-B707-8A380087E77E}" type="presOf" srcId="{B00A732A-927B-4271-85C4-8D7E7834A7A6}" destId="{15A17BBC-3F78-410F-BF55-3DD68395E71F}" srcOrd="1" destOrd="0" presId="urn:microsoft.com/office/officeart/2005/8/layout/hProcess4"/>
    <dgm:cxn modelId="{4E688C17-858B-4366-B806-4A0793CF84EA}" type="presOf" srcId="{E4DC22F3-E76C-4B23-8705-D5E8F2AF96F8}" destId="{041FE69B-A7D3-49B5-B03B-7E9481C9D42F}" srcOrd="1" destOrd="1" presId="urn:microsoft.com/office/officeart/2005/8/layout/hProcess4"/>
    <dgm:cxn modelId="{4C2F0E1A-3A2D-420B-911C-E288230AF069}" srcId="{6D9465A9-3B1A-471C-A3EE-BFFAD9F58531}" destId="{BECDAFA3-1144-4754-9ACA-BFB8F2B31FDE}" srcOrd="0" destOrd="0" parTransId="{20C52721-C591-47ED-A786-09F443C0027B}" sibTransId="{E495DB0B-366F-49A1-A12C-6E872D71BB75}"/>
    <dgm:cxn modelId="{B61CCA1D-D81E-4E31-9A14-2407033DE90A}" srcId="{0296860B-A702-403B-A415-BD53BF7807C1}" destId="{423443D4-D914-4DF6-AB1C-1547CC908AF4}" srcOrd="0" destOrd="0" parTransId="{165E85B6-E8F1-441D-A56E-CB1F03F61879}" sibTransId="{0EB84561-64C5-4DBE-A854-1777D3439CED}"/>
    <dgm:cxn modelId="{8B65071F-F7DA-4C59-AC94-4851AB8BB68A}" srcId="{70B34C2C-EC78-4722-8998-55C118F1D2E3}" destId="{A8154B3F-4C80-49DA-AA51-47545CCFBE32}" srcOrd="2" destOrd="0" parTransId="{12F525FB-7C11-49FE-8081-778D7C549DAD}" sibTransId="{B072BECF-896C-472A-A8B7-D0EDFE63715F}"/>
    <dgm:cxn modelId="{CD16471F-E385-4B1A-81CA-3B75E8FCCFF3}" type="presOf" srcId="{E01CA737-2879-4FB1-89E2-C5921951C6EC}" destId="{15A17BBC-3F78-410F-BF55-3DD68395E71F}" srcOrd="1" destOrd="1" presId="urn:microsoft.com/office/officeart/2005/8/layout/hProcess4"/>
    <dgm:cxn modelId="{BFF87E28-3E25-4AE4-96E7-3DE8F0EA1690}" type="presOf" srcId="{70B34C2C-EC78-4722-8998-55C118F1D2E3}" destId="{1C37EE43-69F5-4015-BE01-2F7F212DA08D}" srcOrd="0" destOrd="0" presId="urn:microsoft.com/office/officeart/2005/8/layout/hProcess4"/>
    <dgm:cxn modelId="{15BE292E-AAF0-4222-AAB4-51BFFC4208B3}" srcId="{0296860B-A702-403B-A415-BD53BF7807C1}" destId="{70B34C2C-EC78-4722-8998-55C118F1D2E3}" srcOrd="3" destOrd="0" parTransId="{CD3C5170-092D-432C-9DD9-1929CFCFF60E}" sibTransId="{816B68EC-2257-41BB-8196-96984D1FB05B}"/>
    <dgm:cxn modelId="{0AB2AA38-1803-4411-9E4A-D5A57E61DB5F}" type="presOf" srcId="{0EB84561-64C5-4DBE-A854-1777D3439CED}" destId="{86EE54B2-1F37-4C05-9DF0-8DE106490B6D}" srcOrd="0" destOrd="0" presId="urn:microsoft.com/office/officeart/2005/8/layout/hProcess4"/>
    <dgm:cxn modelId="{51CDF438-4AA1-4155-81E0-14AD2C8A5A12}" srcId="{70B34C2C-EC78-4722-8998-55C118F1D2E3}" destId="{B00A732A-927B-4271-85C4-8D7E7834A7A6}" srcOrd="0" destOrd="0" parTransId="{78AB7724-F4F3-49B1-8681-5E3DEC943F79}" sibTransId="{50B4ACAE-6A0C-4449-B6A9-56555C41CE67}"/>
    <dgm:cxn modelId="{E8504C5D-ADCA-4BA7-A60C-AEEAA390E163}" type="presOf" srcId="{187A0073-936E-4A6E-8E57-BCCE61F0CAC6}" destId="{D60CF567-C340-4CEB-8B02-A9D3F71C5626}" srcOrd="0" destOrd="0" presId="urn:microsoft.com/office/officeart/2005/8/layout/hProcess4"/>
    <dgm:cxn modelId="{CBA31E63-55E8-4060-9271-479D2CED279D}" type="presOf" srcId="{A8154B3F-4C80-49DA-AA51-47545CCFBE32}" destId="{15A17BBC-3F78-410F-BF55-3DD68395E71F}" srcOrd="1" destOrd="2" presId="urn:microsoft.com/office/officeart/2005/8/layout/hProcess4"/>
    <dgm:cxn modelId="{3F456463-86D8-480D-BA69-7DDBEF9471E8}" type="presOf" srcId="{187A0073-936E-4A6E-8E57-BCCE61F0CAC6}" destId="{041FE69B-A7D3-49B5-B03B-7E9481C9D42F}" srcOrd="1" destOrd="0" presId="urn:microsoft.com/office/officeart/2005/8/layout/hProcess4"/>
    <dgm:cxn modelId="{5312C363-6DA9-485E-BBAD-C2E65D4E50FE}" type="presOf" srcId="{B060FE96-2AFF-4DBF-BFDB-8376E8F83167}" destId="{93A6CFCE-FEDE-41F5-9524-9EDFC92231B5}" srcOrd="1" destOrd="2" presId="urn:microsoft.com/office/officeart/2005/8/layout/hProcess4"/>
    <dgm:cxn modelId="{9F7FFF44-1563-491E-BDB7-DFA8A61AC7D8}" srcId="{423443D4-D914-4DF6-AB1C-1547CC908AF4}" destId="{B060FE96-2AFF-4DBF-BFDB-8376E8F83167}" srcOrd="2" destOrd="0" parTransId="{D640C82E-B867-4038-BDEB-1CE10EE59379}" sibTransId="{C111B6FF-1084-45F6-A058-CA9A54F2ACD7}"/>
    <dgm:cxn modelId="{6B671865-7D90-4949-9115-EC5379E34D24}" srcId="{423443D4-D914-4DF6-AB1C-1547CC908AF4}" destId="{98D7EC21-A3A8-4DFF-96E1-A2FCDD0B48F2}" srcOrd="1" destOrd="0" parTransId="{7DD211D1-D3C0-482A-BFDB-E238CC74D7C0}" sibTransId="{1CC1A3A1-94B9-41FE-95A0-B7F1CBF2B4E3}"/>
    <dgm:cxn modelId="{93EE6246-9F41-4890-9381-DED358BBE462}" srcId="{0296860B-A702-403B-A415-BD53BF7807C1}" destId="{C387F117-EDB3-41D6-9B0E-96C37D0E39AB}" srcOrd="2" destOrd="0" parTransId="{B9BAA42B-5565-48F1-A05C-CA916D46CAD7}" sibTransId="{AC013FAE-EC2B-445B-B411-DA2B3F69CD39}"/>
    <dgm:cxn modelId="{6AB3736A-D0F8-4313-B889-4C27BBE45A9B}" type="presOf" srcId="{423443D4-D914-4DF6-AB1C-1547CC908AF4}" destId="{BBF4A387-EDE2-450F-A014-0CF41D7FCB12}" srcOrd="0" destOrd="0" presId="urn:microsoft.com/office/officeart/2005/8/layout/hProcess4"/>
    <dgm:cxn modelId="{AD2FAE6B-BFAB-46A8-B096-0F4A89D6B850}" type="presOf" srcId="{AC013FAE-EC2B-445B-B411-DA2B3F69CD39}" destId="{264F7102-5C8B-4AD4-9791-582E6394CB05}" srcOrd="0" destOrd="0" presId="urn:microsoft.com/office/officeart/2005/8/layout/hProcess4"/>
    <dgm:cxn modelId="{0BE6A151-0292-4158-B49B-809EF63EC37A}" srcId="{C387F117-EDB3-41D6-9B0E-96C37D0E39AB}" destId="{E4DC22F3-E76C-4B23-8705-D5E8F2AF96F8}" srcOrd="1" destOrd="0" parTransId="{2C6C6C77-D67E-4C71-8935-01B4615BCA8A}" sibTransId="{C97F5259-B69A-4FFC-B765-A6C73EBD0EEA}"/>
    <dgm:cxn modelId="{83661D72-A518-4695-B26D-D1D6D7BEB489}" type="presOf" srcId="{D3B6D153-5127-48FA-B0E3-1C7743AF3A11}" destId="{93A6CFCE-FEDE-41F5-9524-9EDFC92231B5}" srcOrd="1" destOrd="0" presId="urn:microsoft.com/office/officeart/2005/8/layout/hProcess4"/>
    <dgm:cxn modelId="{DB85D37E-00D6-49C9-8E62-82BB188AD1BD}" type="presOf" srcId="{6D9465A9-3B1A-471C-A3EE-BFFAD9F58531}" destId="{28BA0D29-5707-4A1D-84C1-0E2D7581A132}" srcOrd="0" destOrd="0" presId="urn:microsoft.com/office/officeart/2005/8/layout/hProcess4"/>
    <dgm:cxn modelId="{175F8289-78BA-42AB-B178-DF1CF9EF0D6E}" type="presOf" srcId="{98D7EC21-A3A8-4DFF-96E1-A2FCDD0B48F2}" destId="{93A6CFCE-FEDE-41F5-9524-9EDFC92231B5}" srcOrd="1" destOrd="1" presId="urn:microsoft.com/office/officeart/2005/8/layout/hProcess4"/>
    <dgm:cxn modelId="{C1FD5896-F552-42AC-9745-7F6E98DFCF16}" type="presOf" srcId="{A8154B3F-4C80-49DA-AA51-47545CCFBE32}" destId="{CD3231B7-FAF7-4F33-8C6B-7A82D8B93C52}" srcOrd="0" destOrd="2" presId="urn:microsoft.com/office/officeart/2005/8/layout/hProcess4"/>
    <dgm:cxn modelId="{BB182E99-2004-4687-A1D1-A0DD34B8D00C}" type="presOf" srcId="{E01CA737-2879-4FB1-89E2-C5921951C6EC}" destId="{CD3231B7-FAF7-4F33-8C6B-7A82D8B93C52}" srcOrd="0" destOrd="1" presId="urn:microsoft.com/office/officeart/2005/8/layout/hProcess4"/>
    <dgm:cxn modelId="{58A0CF9B-6952-4398-9255-28E92F950FBB}" type="presOf" srcId="{B00A732A-927B-4271-85C4-8D7E7834A7A6}" destId="{CD3231B7-FAF7-4F33-8C6B-7A82D8B93C52}" srcOrd="0" destOrd="0" presId="urn:microsoft.com/office/officeart/2005/8/layout/hProcess4"/>
    <dgm:cxn modelId="{D9C6D0A6-E565-49BA-8619-F151171DF171}" type="presOf" srcId="{C41E1763-E525-42A6-94C1-A2ED6EC19801}" destId="{F7356C16-6CF1-4B0A-8CBF-BD6584340CD5}" srcOrd="0" destOrd="0" presId="urn:microsoft.com/office/officeart/2005/8/layout/hProcess4"/>
    <dgm:cxn modelId="{2B4FE2AF-57A8-4C81-8B40-BC50EA8545D8}" type="presOf" srcId="{C387F117-EDB3-41D6-9B0E-96C37D0E39AB}" destId="{0EA70329-DDBF-435B-A402-6C19F2961AAD}" srcOrd="0" destOrd="0" presId="urn:microsoft.com/office/officeart/2005/8/layout/hProcess4"/>
    <dgm:cxn modelId="{1413D8B2-05AE-4E76-A608-F9A5A757E1CC}" type="presOf" srcId="{BECDAFA3-1144-4754-9ACA-BFB8F2B31FDE}" destId="{34C35CE3-5CEC-44FC-9158-D2C7DFFD5FEF}" srcOrd="1" destOrd="0" presId="urn:microsoft.com/office/officeart/2005/8/layout/hProcess4"/>
    <dgm:cxn modelId="{0CADEABC-BBA9-483A-B41A-235E50B84055}" type="presOf" srcId="{0296860B-A702-403B-A415-BD53BF7807C1}" destId="{7BA66E56-3A73-4E9B-A0FB-94587D372DF1}" srcOrd="0" destOrd="0" presId="urn:microsoft.com/office/officeart/2005/8/layout/hProcess4"/>
    <dgm:cxn modelId="{7E2C27C4-60EB-4F05-99B9-820E058157C0}" type="presOf" srcId="{B8FB1F0D-4940-49F9-B803-36797BBE18EE}" destId="{93A6CFCE-FEDE-41F5-9524-9EDFC92231B5}" srcOrd="1" destOrd="3" presId="urn:microsoft.com/office/officeart/2005/8/layout/hProcess4"/>
    <dgm:cxn modelId="{B72AC1D0-2977-4B1F-B8C0-E8A56F81B632}" srcId="{0296860B-A702-403B-A415-BD53BF7807C1}" destId="{6D9465A9-3B1A-471C-A3EE-BFFAD9F58531}" srcOrd="1" destOrd="0" parTransId="{820C9F41-D8B0-47A2-A31A-F5D925FD90D9}" sibTransId="{C41E1763-E525-42A6-94C1-A2ED6EC19801}"/>
    <dgm:cxn modelId="{D7AAD1D5-4BF8-450F-93E1-2156378CA171}" type="presOf" srcId="{BECDAFA3-1144-4754-9ACA-BFB8F2B31FDE}" destId="{4744A1CE-12F9-444F-83AD-E08018E6311D}" srcOrd="0" destOrd="0" presId="urn:microsoft.com/office/officeart/2005/8/layout/hProcess4"/>
    <dgm:cxn modelId="{ED319AD7-7A4A-40E0-BD66-163BBA2299A2}" srcId="{423443D4-D914-4DF6-AB1C-1547CC908AF4}" destId="{D3B6D153-5127-48FA-B0E3-1C7743AF3A11}" srcOrd="0" destOrd="0" parTransId="{04EBEB8F-9D90-41F3-A616-F0E7FE455087}" sibTransId="{58828F27-7AE3-4837-9259-1703DCE0AEC4}"/>
    <dgm:cxn modelId="{6F8D82DB-99FA-4DD7-B78F-97171D6AF91D}" srcId="{423443D4-D914-4DF6-AB1C-1547CC908AF4}" destId="{B8FB1F0D-4940-49F9-B803-36797BBE18EE}" srcOrd="3" destOrd="0" parTransId="{0C31DFEF-6636-4387-8A3F-104021D1235D}" sibTransId="{C402DD93-D29F-49B9-8408-5FF1C205C3F3}"/>
    <dgm:cxn modelId="{C07F89DE-3AF2-4AF6-89D8-68EA83DAAE23}" type="presOf" srcId="{E4DC22F3-E76C-4B23-8705-D5E8F2AF96F8}" destId="{D60CF567-C340-4CEB-8B02-A9D3F71C5626}" srcOrd="0" destOrd="1" presId="urn:microsoft.com/office/officeart/2005/8/layout/hProcess4"/>
    <dgm:cxn modelId="{C9F38EED-A4B0-4979-A0DA-903D7CCA53B9}" type="presOf" srcId="{B060FE96-2AFF-4DBF-BFDB-8376E8F83167}" destId="{176B72E3-86C6-4C0C-BCF1-5D03FA9D59B1}" srcOrd="0" destOrd="2" presId="urn:microsoft.com/office/officeart/2005/8/layout/hProcess4"/>
    <dgm:cxn modelId="{A6DB5DF1-8FF6-4E6B-8C49-751C24B55C4C}" type="presOf" srcId="{D8B83141-3E56-4F51-906E-7010DE27705E}" destId="{4744A1CE-12F9-444F-83AD-E08018E6311D}" srcOrd="0" destOrd="1" presId="urn:microsoft.com/office/officeart/2005/8/layout/hProcess4"/>
    <dgm:cxn modelId="{BD8434FA-F7E4-41FA-BF4B-99D0FC0B2F8D}" type="presOf" srcId="{B8FB1F0D-4940-49F9-B803-36797BBE18EE}" destId="{176B72E3-86C6-4C0C-BCF1-5D03FA9D59B1}" srcOrd="0" destOrd="3" presId="urn:microsoft.com/office/officeart/2005/8/layout/hProcess4"/>
    <dgm:cxn modelId="{C4DF4CFC-4982-4EA3-A5E1-C96D1A013666}" type="presOf" srcId="{98D7EC21-A3A8-4DFF-96E1-A2FCDD0B48F2}" destId="{176B72E3-86C6-4C0C-BCF1-5D03FA9D59B1}" srcOrd="0" destOrd="1" presId="urn:microsoft.com/office/officeart/2005/8/layout/hProcess4"/>
    <dgm:cxn modelId="{5D6AE7FF-0312-447A-A4AE-CF17216EA6B6}" type="presOf" srcId="{D8B83141-3E56-4F51-906E-7010DE27705E}" destId="{34C35CE3-5CEC-44FC-9158-D2C7DFFD5FEF}" srcOrd="1" destOrd="1" presId="urn:microsoft.com/office/officeart/2005/8/layout/hProcess4"/>
    <dgm:cxn modelId="{7A251FBE-726E-4CE9-9559-D4479BF7DC7C}" type="presParOf" srcId="{7BA66E56-3A73-4E9B-A0FB-94587D372DF1}" destId="{DEBB9620-78CC-4995-AD7E-CD06D43BFD42}" srcOrd="0" destOrd="0" presId="urn:microsoft.com/office/officeart/2005/8/layout/hProcess4"/>
    <dgm:cxn modelId="{08F61217-34E6-44D2-A4A7-CF9DD1C31E35}" type="presParOf" srcId="{7BA66E56-3A73-4E9B-A0FB-94587D372DF1}" destId="{ED3D8F98-708B-4B13-BCAD-64C9211B20AB}" srcOrd="1" destOrd="0" presId="urn:microsoft.com/office/officeart/2005/8/layout/hProcess4"/>
    <dgm:cxn modelId="{C6DBF3EA-1A9F-4E91-80A9-8347332A87B4}" type="presParOf" srcId="{7BA66E56-3A73-4E9B-A0FB-94587D372DF1}" destId="{552C2416-187F-4552-BF7F-CD7C983EDD54}" srcOrd="2" destOrd="0" presId="urn:microsoft.com/office/officeart/2005/8/layout/hProcess4"/>
    <dgm:cxn modelId="{69F24080-A77E-4C24-A96C-646A95024C45}" type="presParOf" srcId="{552C2416-187F-4552-BF7F-CD7C983EDD54}" destId="{C95F3254-1578-4560-BB6C-DC47B9402A48}" srcOrd="0" destOrd="0" presId="urn:microsoft.com/office/officeart/2005/8/layout/hProcess4"/>
    <dgm:cxn modelId="{FD04DF28-E270-4EE4-A652-CF8A844B9781}" type="presParOf" srcId="{C95F3254-1578-4560-BB6C-DC47B9402A48}" destId="{BADFEF56-0FAB-4BCD-8779-232C6A0B8A54}" srcOrd="0" destOrd="0" presId="urn:microsoft.com/office/officeart/2005/8/layout/hProcess4"/>
    <dgm:cxn modelId="{6DA422B7-03F0-4D9D-8AFF-2EDA1434D3AE}" type="presParOf" srcId="{C95F3254-1578-4560-BB6C-DC47B9402A48}" destId="{176B72E3-86C6-4C0C-BCF1-5D03FA9D59B1}" srcOrd="1" destOrd="0" presId="urn:microsoft.com/office/officeart/2005/8/layout/hProcess4"/>
    <dgm:cxn modelId="{5886AB0D-0E7A-456C-A62D-0651BC6013C0}" type="presParOf" srcId="{C95F3254-1578-4560-BB6C-DC47B9402A48}" destId="{93A6CFCE-FEDE-41F5-9524-9EDFC92231B5}" srcOrd="2" destOrd="0" presId="urn:microsoft.com/office/officeart/2005/8/layout/hProcess4"/>
    <dgm:cxn modelId="{41E847C4-A94A-439C-90BD-60B4CBEDC71E}" type="presParOf" srcId="{C95F3254-1578-4560-BB6C-DC47B9402A48}" destId="{BBF4A387-EDE2-450F-A014-0CF41D7FCB12}" srcOrd="3" destOrd="0" presId="urn:microsoft.com/office/officeart/2005/8/layout/hProcess4"/>
    <dgm:cxn modelId="{FF561C19-E36E-4895-99A3-E875DFF95F24}" type="presParOf" srcId="{C95F3254-1578-4560-BB6C-DC47B9402A48}" destId="{B75376A5-84DE-4EC7-879A-FD7DCD9826D7}" srcOrd="4" destOrd="0" presId="urn:microsoft.com/office/officeart/2005/8/layout/hProcess4"/>
    <dgm:cxn modelId="{5A7232B6-0A83-40D4-9AA0-2EEB15CEA3AD}" type="presParOf" srcId="{552C2416-187F-4552-BF7F-CD7C983EDD54}" destId="{86EE54B2-1F37-4C05-9DF0-8DE106490B6D}" srcOrd="1" destOrd="0" presId="urn:microsoft.com/office/officeart/2005/8/layout/hProcess4"/>
    <dgm:cxn modelId="{F70AC354-7103-4D0E-9894-474592C95942}" type="presParOf" srcId="{552C2416-187F-4552-BF7F-CD7C983EDD54}" destId="{B743DA63-81C0-4D86-84CE-7D8268C676E8}" srcOrd="2" destOrd="0" presId="urn:microsoft.com/office/officeart/2005/8/layout/hProcess4"/>
    <dgm:cxn modelId="{86DD8F38-6A82-4FAB-B565-ADA5D827587F}" type="presParOf" srcId="{B743DA63-81C0-4D86-84CE-7D8268C676E8}" destId="{2F82A0B4-6B7F-40DE-B0FD-A97385E2940A}" srcOrd="0" destOrd="0" presId="urn:microsoft.com/office/officeart/2005/8/layout/hProcess4"/>
    <dgm:cxn modelId="{7C380239-65C4-4732-9613-4D23AAADCC27}" type="presParOf" srcId="{B743DA63-81C0-4D86-84CE-7D8268C676E8}" destId="{4744A1CE-12F9-444F-83AD-E08018E6311D}" srcOrd="1" destOrd="0" presId="urn:microsoft.com/office/officeart/2005/8/layout/hProcess4"/>
    <dgm:cxn modelId="{AE96268F-C50E-41BE-B1AE-6888DE533F20}" type="presParOf" srcId="{B743DA63-81C0-4D86-84CE-7D8268C676E8}" destId="{34C35CE3-5CEC-44FC-9158-D2C7DFFD5FEF}" srcOrd="2" destOrd="0" presId="urn:microsoft.com/office/officeart/2005/8/layout/hProcess4"/>
    <dgm:cxn modelId="{949A3EDD-C434-4BB9-B7D4-9522BE2E9E6B}" type="presParOf" srcId="{B743DA63-81C0-4D86-84CE-7D8268C676E8}" destId="{28BA0D29-5707-4A1D-84C1-0E2D7581A132}" srcOrd="3" destOrd="0" presId="urn:microsoft.com/office/officeart/2005/8/layout/hProcess4"/>
    <dgm:cxn modelId="{D1BD8D0C-6CC0-4AAA-AE8B-4C2A51D88488}" type="presParOf" srcId="{B743DA63-81C0-4D86-84CE-7D8268C676E8}" destId="{6431A784-CDF3-488D-8CDC-4D045B3256A8}" srcOrd="4" destOrd="0" presId="urn:microsoft.com/office/officeart/2005/8/layout/hProcess4"/>
    <dgm:cxn modelId="{03CF41A6-CB08-4AE2-83CC-A78B3E480B14}" type="presParOf" srcId="{552C2416-187F-4552-BF7F-CD7C983EDD54}" destId="{F7356C16-6CF1-4B0A-8CBF-BD6584340CD5}" srcOrd="3" destOrd="0" presId="urn:microsoft.com/office/officeart/2005/8/layout/hProcess4"/>
    <dgm:cxn modelId="{C9717774-FD78-4B25-A937-3F8FE1B59C3F}" type="presParOf" srcId="{552C2416-187F-4552-BF7F-CD7C983EDD54}" destId="{1E1D0BB7-2B31-4A6D-9ED9-68BA240DFADD}" srcOrd="4" destOrd="0" presId="urn:microsoft.com/office/officeart/2005/8/layout/hProcess4"/>
    <dgm:cxn modelId="{58A4751C-D2A8-4D3D-9740-E7424A68E3AD}" type="presParOf" srcId="{1E1D0BB7-2B31-4A6D-9ED9-68BA240DFADD}" destId="{D18729A1-8FC1-455A-BD0A-A493C48D0033}" srcOrd="0" destOrd="0" presId="urn:microsoft.com/office/officeart/2005/8/layout/hProcess4"/>
    <dgm:cxn modelId="{6B5A67F5-5640-4EC7-9C2D-B3A9AA7FB548}" type="presParOf" srcId="{1E1D0BB7-2B31-4A6D-9ED9-68BA240DFADD}" destId="{D60CF567-C340-4CEB-8B02-A9D3F71C5626}" srcOrd="1" destOrd="0" presId="urn:microsoft.com/office/officeart/2005/8/layout/hProcess4"/>
    <dgm:cxn modelId="{780EB5A2-29F0-4FDF-BEE6-8318E1F02E0A}" type="presParOf" srcId="{1E1D0BB7-2B31-4A6D-9ED9-68BA240DFADD}" destId="{041FE69B-A7D3-49B5-B03B-7E9481C9D42F}" srcOrd="2" destOrd="0" presId="urn:microsoft.com/office/officeart/2005/8/layout/hProcess4"/>
    <dgm:cxn modelId="{C5075E37-766C-47A1-8066-CD648DCEC52F}" type="presParOf" srcId="{1E1D0BB7-2B31-4A6D-9ED9-68BA240DFADD}" destId="{0EA70329-DDBF-435B-A402-6C19F2961AAD}" srcOrd="3" destOrd="0" presId="urn:microsoft.com/office/officeart/2005/8/layout/hProcess4"/>
    <dgm:cxn modelId="{45B14995-EA58-4F70-8872-40FADB09BEA5}" type="presParOf" srcId="{1E1D0BB7-2B31-4A6D-9ED9-68BA240DFADD}" destId="{17972017-4E96-4650-A88B-EE167B0FCD32}" srcOrd="4" destOrd="0" presId="urn:microsoft.com/office/officeart/2005/8/layout/hProcess4"/>
    <dgm:cxn modelId="{21C7BB71-B926-4BF9-958C-FFAC3576C8DE}" type="presParOf" srcId="{552C2416-187F-4552-BF7F-CD7C983EDD54}" destId="{264F7102-5C8B-4AD4-9791-582E6394CB05}" srcOrd="5" destOrd="0" presId="urn:microsoft.com/office/officeart/2005/8/layout/hProcess4"/>
    <dgm:cxn modelId="{49D3A790-0642-4EAD-B498-1FB7F09C704E}" type="presParOf" srcId="{552C2416-187F-4552-BF7F-CD7C983EDD54}" destId="{B09D8B7E-9099-498B-921E-9334A1548395}" srcOrd="6" destOrd="0" presId="urn:microsoft.com/office/officeart/2005/8/layout/hProcess4"/>
    <dgm:cxn modelId="{A8CBC86C-693D-4125-BF70-7584C6C91AE1}" type="presParOf" srcId="{B09D8B7E-9099-498B-921E-9334A1548395}" destId="{DF282DF2-C27D-44C6-83AC-C3A4654AD02F}" srcOrd="0" destOrd="0" presId="urn:microsoft.com/office/officeart/2005/8/layout/hProcess4"/>
    <dgm:cxn modelId="{632B4E23-99D2-4A45-8753-72F4402C49E6}" type="presParOf" srcId="{B09D8B7E-9099-498B-921E-9334A1548395}" destId="{CD3231B7-FAF7-4F33-8C6B-7A82D8B93C52}" srcOrd="1" destOrd="0" presId="urn:microsoft.com/office/officeart/2005/8/layout/hProcess4"/>
    <dgm:cxn modelId="{46C00619-9C52-4C3B-9C6C-26C7F5B34F2D}" type="presParOf" srcId="{B09D8B7E-9099-498B-921E-9334A1548395}" destId="{15A17BBC-3F78-410F-BF55-3DD68395E71F}" srcOrd="2" destOrd="0" presId="urn:microsoft.com/office/officeart/2005/8/layout/hProcess4"/>
    <dgm:cxn modelId="{42BC347D-578B-49F0-8597-A2C23C5AA3F3}" type="presParOf" srcId="{B09D8B7E-9099-498B-921E-9334A1548395}" destId="{1C37EE43-69F5-4015-BE01-2F7F212DA08D}" srcOrd="3" destOrd="0" presId="urn:microsoft.com/office/officeart/2005/8/layout/hProcess4"/>
    <dgm:cxn modelId="{8F27E42E-6514-4C5D-A5EB-95E887F1B962}" type="presParOf" srcId="{B09D8B7E-9099-498B-921E-9334A1548395}" destId="{D54ECC3F-6380-44CB-A307-2EE456EB1E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Purpose 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B91EF6AA-AB50-446A-88A6-70DD3B136524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Instructions</a:t>
          </a:r>
          <a:endParaRPr lang="en-US" dirty="0"/>
        </a:p>
      </dgm:t>
    </dgm:pt>
    <dgm:pt modelId="{E535DC09-79EE-4BC5-B217-77A4BAD1F0B4}" type="parTrans" cxnId="{11BC86E7-D7B3-4C20-BB90-4E234ED44B6D}">
      <dgm:prSet/>
      <dgm:spPr/>
      <dgm:t>
        <a:bodyPr/>
        <a:lstStyle/>
        <a:p>
          <a:endParaRPr lang="en-US"/>
        </a:p>
      </dgm:t>
    </dgm:pt>
    <dgm:pt modelId="{899407BB-8AF9-4018-954C-38B939DEF114}" type="sibTrans" cxnId="{11BC86E7-D7B3-4C20-BB90-4E234ED44B6D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C16B5BB4-EA19-447F-ADE7-A39380311D37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Sharing to everyone</a:t>
          </a:r>
          <a:endParaRPr lang="en-US" dirty="0"/>
        </a:p>
      </dgm:t>
    </dgm:pt>
    <dgm:pt modelId="{29F502A6-5C4E-4257-8D12-1AAD0F1BC02F}" type="parTrans" cxnId="{F9F50121-D2F7-47F5-B8D6-551F8B1F42CB}">
      <dgm:prSet/>
      <dgm:spPr/>
      <dgm:t>
        <a:bodyPr/>
        <a:lstStyle/>
        <a:p>
          <a:endParaRPr lang="en-US"/>
        </a:p>
      </dgm:t>
    </dgm:pt>
    <dgm:pt modelId="{CD95873C-2663-4CBC-8CA3-F47EED54ABC7}" type="sibTrans" cxnId="{F9F50121-D2F7-47F5-B8D6-551F8B1F42CB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/>
            <a:t>Summary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F810D1F6-846A-42F1-9B90-C53E573D8D3A}" type="pres">
      <dgm:prSet presAssocID="{B91EF6AA-AB50-446A-88A6-70DD3B1365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6448C72-58EC-4711-9884-1581644A504A}" type="pres">
      <dgm:prSet presAssocID="{899407BB-8AF9-4018-954C-38B939DEF114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E76638B0-9186-4B34-A08A-ED2A46157FA6}" type="pres">
      <dgm:prSet presAssocID="{C16B5BB4-EA19-447F-ADE7-A39380311D3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6BBEAA-C9D6-44D6-8511-C4DF27E0E077}" type="pres">
      <dgm:prSet presAssocID="{CD95873C-2663-4CBC-8CA3-F47EED54ABC7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F50121-D2F7-47F5-B8D6-551F8B1F42CB}" srcId="{E43E7EA5-AB13-41EC-A411-1372F8D571DD}" destId="{C16B5BB4-EA19-447F-ADE7-A39380311D37}" srcOrd="3" destOrd="0" parTransId="{29F502A6-5C4E-4257-8D12-1AAD0F1BC02F}" sibTransId="{CD95873C-2663-4CBC-8CA3-F47EED54ABC7}"/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2" destOrd="0" parTransId="{AFA9B3AA-19C5-4C07-A354-E57E8C6BDD75}" sibTransId="{10A3A0E0-4BF1-40EC-92B5-072948CF7AAB}"/>
    <dgm:cxn modelId="{877A4D60-5F75-4EBE-BA2D-24DA64DF5E0D}" type="presOf" srcId="{B91EF6AA-AB50-446A-88A6-70DD3B136524}" destId="{F810D1F6-846A-42F1-9B90-C53E573D8D3A}" srcOrd="0" destOrd="0" presId="urn:microsoft.com/office/officeart/2005/8/layout/chevron1"/>
    <dgm:cxn modelId="{B3EFC842-E99C-457F-94AB-92136CEF667E}" type="presOf" srcId="{C16B5BB4-EA19-447F-ADE7-A39380311D37}" destId="{E76638B0-9186-4B34-A08A-ED2A46157FA6}" srcOrd="0" destOrd="0" presId="urn:microsoft.com/office/officeart/2005/8/layout/chevron1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4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11BC86E7-D7B3-4C20-BB90-4E234ED44B6D}" srcId="{E43E7EA5-AB13-41EC-A411-1372F8D571DD}" destId="{B91EF6AA-AB50-446A-88A6-70DD3B136524}" srcOrd="1" destOrd="0" parTransId="{E535DC09-79EE-4BC5-B217-77A4BAD1F0B4}" sibTransId="{899407BB-8AF9-4018-954C-38B939DEF114}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BDA620E2-CAF0-49A5-96A7-067B4A8C3D87}" type="presParOf" srcId="{08C8087C-D174-46B8-906B-EC9016BD7713}" destId="{F810D1F6-846A-42F1-9B90-C53E573D8D3A}" srcOrd="2" destOrd="0" presId="urn:microsoft.com/office/officeart/2005/8/layout/chevron1"/>
    <dgm:cxn modelId="{53530B57-368F-4D9B-A760-0BB1663D7D7C}" type="presParOf" srcId="{08C8087C-D174-46B8-906B-EC9016BD7713}" destId="{66448C72-58EC-4711-9884-1581644A504A}" srcOrd="3" destOrd="0" presId="urn:microsoft.com/office/officeart/2005/8/layout/chevron1"/>
    <dgm:cxn modelId="{726CE47E-A339-4710-A4B4-AC5CB0D1086F}" type="presParOf" srcId="{08C8087C-D174-46B8-906B-EC9016BD7713}" destId="{8AD6871E-A966-4666-A45C-49618A90938D}" srcOrd="4" destOrd="0" presId="urn:microsoft.com/office/officeart/2005/8/layout/chevron1"/>
    <dgm:cxn modelId="{9AB8EFEB-433A-4CF9-8926-AE451FCEA019}" type="presParOf" srcId="{08C8087C-D174-46B8-906B-EC9016BD7713}" destId="{ECE111D6-972D-4CB2-A4F6-236D0197AF6E}" srcOrd="5" destOrd="0" presId="urn:microsoft.com/office/officeart/2005/8/layout/chevron1"/>
    <dgm:cxn modelId="{EAF559C7-B599-4A9D-8CFF-BDD5621816DA}" type="presParOf" srcId="{08C8087C-D174-46B8-906B-EC9016BD7713}" destId="{E76638B0-9186-4B34-A08A-ED2A46157FA6}" srcOrd="6" destOrd="0" presId="urn:microsoft.com/office/officeart/2005/8/layout/chevron1"/>
    <dgm:cxn modelId="{4381C938-120C-4F5B-B8A6-205E817C1AAF}" type="presParOf" srcId="{08C8087C-D174-46B8-906B-EC9016BD7713}" destId="{F96BBEAA-C9D6-44D6-8511-C4DF27E0E077}" srcOrd="7" destOrd="0" presId="urn:microsoft.com/office/officeart/2005/8/layout/chevron1"/>
    <dgm:cxn modelId="{3A76090B-1758-4154-8E6F-003C55580101}" type="presParOf" srcId="{08C8087C-D174-46B8-906B-EC9016BD7713}" destId="{4CB28C03-0756-4528-9913-D630E59468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514C6C5-80AC-41CF-8893-A097AE77D009}">
      <dgm:prSet phldrT="[Text]" phldr="0" custT="1"/>
      <dgm:spPr/>
      <dgm:t>
        <a:bodyPr/>
        <a:lstStyle/>
        <a:p>
          <a:r>
            <a:rPr lang="en-US" sz="1200" b="1" dirty="0" err="1"/>
            <a:t>Kanlaon</a:t>
          </a:r>
          <a:endParaRPr lang="en-US" sz="2400" b="1" i="0" u="none" dirty="0"/>
        </a:p>
      </dgm:t>
    </dgm:pt>
    <dgm:pt modelId="{83DD4B34-4419-4465-B0DF-B6EBE5913340}" type="parTrans" cxnId="{3669EC5D-DF38-443C-9A4D-C03D09AB83C3}">
      <dgm:prSet/>
      <dgm:spPr/>
      <dgm:t>
        <a:bodyPr/>
        <a:lstStyle/>
        <a:p>
          <a:endParaRPr lang="en-US" b="1"/>
        </a:p>
      </dgm:t>
    </dgm:pt>
    <dgm:pt modelId="{CD4ECF22-91E2-4EFB-960B-ECEA78E1AE16}" type="sibTrans" cxnId="{3669EC5D-DF38-443C-9A4D-C03D09AB83C3}">
      <dgm:prSet/>
      <dgm:spPr/>
      <dgm:t>
        <a:bodyPr/>
        <a:lstStyle/>
        <a:p>
          <a:endParaRPr lang="en-US" b="1"/>
        </a:p>
      </dgm:t>
    </dgm:pt>
    <dgm:pt modelId="{A6E0C0DF-7A7E-4643-86FD-ED0672E96B89}">
      <dgm:prSet phldrT="[Text]" phldr="0" custT="1"/>
      <dgm:spPr/>
      <dgm:t>
        <a:bodyPr/>
        <a:lstStyle/>
        <a:p>
          <a:r>
            <a:rPr lang="en-US" sz="1200" b="1" dirty="0"/>
            <a:t>Slamet</a:t>
          </a:r>
        </a:p>
      </dgm:t>
    </dgm:pt>
    <dgm:pt modelId="{C7FB78FB-D7E8-4AFC-A5D0-C117A285E3A0}" type="parTrans" cxnId="{46C83800-284B-415C-B576-ABA212E8850A}">
      <dgm:prSet/>
      <dgm:spPr/>
      <dgm:t>
        <a:bodyPr/>
        <a:lstStyle/>
        <a:p>
          <a:endParaRPr lang="en-US"/>
        </a:p>
      </dgm:t>
    </dgm:pt>
    <dgm:pt modelId="{00E605E5-FE34-4DE3-AFE6-11F4A6235211}" type="sibTrans" cxnId="{46C83800-284B-415C-B576-ABA212E8850A}">
      <dgm:prSet/>
      <dgm:spPr/>
      <dgm:t>
        <a:bodyPr/>
        <a:lstStyle/>
        <a:p>
          <a:endParaRPr lang="en-US"/>
        </a:p>
      </dgm:t>
    </dgm:pt>
    <dgm:pt modelId="{F36A7A1E-8316-4C36-9370-82B9D13E4B4D}">
      <dgm:prSet phldrT="[Text]" phldr="0" custT="1"/>
      <dgm:spPr/>
      <dgm:t>
        <a:bodyPr/>
        <a:lstStyle/>
        <a:p>
          <a:r>
            <a:rPr lang="en-US" sz="1200" b="1" dirty="0"/>
            <a:t>Taupo</a:t>
          </a:r>
        </a:p>
      </dgm:t>
    </dgm:pt>
    <dgm:pt modelId="{0AE19AAD-4978-490B-A9EA-6E3465DA8267}" type="parTrans" cxnId="{A3E306E5-0154-4932-9712-BE2B0E751A0B}">
      <dgm:prSet/>
      <dgm:spPr/>
      <dgm:t>
        <a:bodyPr/>
        <a:lstStyle/>
        <a:p>
          <a:endParaRPr lang="en-US"/>
        </a:p>
      </dgm:t>
    </dgm:pt>
    <dgm:pt modelId="{2644A1D7-49C9-4BEF-9456-B482607D79EF}" type="sibTrans" cxnId="{A3E306E5-0154-4932-9712-BE2B0E751A0B}">
      <dgm:prSet/>
      <dgm:spPr/>
      <dgm:t>
        <a:bodyPr/>
        <a:lstStyle/>
        <a:p>
          <a:endParaRPr lang="en-US"/>
        </a:p>
      </dgm:t>
    </dgm:pt>
    <dgm:pt modelId="{83D25448-D4F3-4FBD-98A5-5CE17EE44D73}">
      <dgm:prSet phldrT="[Text]" phldr="0" custT="1"/>
      <dgm:spPr/>
      <dgm:t>
        <a:bodyPr/>
        <a:lstStyle/>
        <a:p>
          <a:r>
            <a:rPr lang="en-US" sz="1200" b="1" dirty="0" err="1"/>
            <a:t>Lewotobi</a:t>
          </a:r>
          <a:endParaRPr lang="en-US" sz="1200" b="1" dirty="0"/>
        </a:p>
      </dgm:t>
    </dgm:pt>
    <dgm:pt modelId="{5CD00D31-0C8F-4D66-8A5B-ECF5646BF990}" type="parTrans" cxnId="{6910EB81-38C7-4BC9-A884-DCFE73568558}">
      <dgm:prSet/>
      <dgm:spPr/>
      <dgm:t>
        <a:bodyPr/>
        <a:lstStyle/>
        <a:p>
          <a:endParaRPr lang="en-US"/>
        </a:p>
      </dgm:t>
    </dgm:pt>
    <dgm:pt modelId="{D93DF96D-DA34-4EC2-B19B-AA082BD26059}" type="sibTrans" cxnId="{6910EB81-38C7-4BC9-A884-DCFE73568558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04E061C3-D703-45D8-9ADC-0E973D004589}" type="pres">
      <dgm:prSet presAssocID="{3514C6C5-80AC-41CF-8893-A097AE77D009}" presName="compNode" presStyleCnt="0"/>
      <dgm:spPr/>
    </dgm:pt>
    <dgm:pt modelId="{AFBBF087-6A9E-458E-A42F-5BE059D6CDB7}" type="pres">
      <dgm:prSet presAssocID="{3514C6C5-80AC-41CF-8893-A097AE77D009}" presName="aNode" presStyleLbl="bgShp" presStyleIdx="0" presStyleCnt="4" custLinFactNeighborX="-102" custLinFactNeighborY="883"/>
      <dgm:spPr/>
    </dgm:pt>
    <dgm:pt modelId="{DAEFCF0E-B22C-430F-BB40-0A5AA1EB1CF1}" type="pres">
      <dgm:prSet presAssocID="{3514C6C5-80AC-41CF-8893-A097AE77D009}" presName="textNode" presStyleLbl="bgShp" presStyleIdx="0" presStyleCnt="4"/>
      <dgm:spPr/>
    </dgm:pt>
    <dgm:pt modelId="{EB912E8F-6385-4197-A7B7-4638836D1DA3}" type="pres">
      <dgm:prSet presAssocID="{3514C6C5-80AC-41CF-8893-A097AE77D009}" presName="compChildNode" presStyleCnt="0"/>
      <dgm:spPr/>
    </dgm:pt>
    <dgm:pt modelId="{E802FA5E-F1F1-43FE-A3E0-58EBF2EA3DF4}" type="pres">
      <dgm:prSet presAssocID="{3514C6C5-80AC-41CF-8893-A097AE77D009}" presName="theInnerList" presStyleCnt="0"/>
      <dgm:spPr/>
    </dgm:pt>
    <dgm:pt modelId="{3B6F8ECD-A83B-405D-86ED-E9447EAB942E}" type="pres">
      <dgm:prSet presAssocID="{3514C6C5-80AC-41CF-8893-A097AE77D009}" presName="aSpace" presStyleCnt="0"/>
      <dgm:spPr/>
    </dgm:pt>
    <dgm:pt modelId="{208F181C-1A2D-4A46-8AE7-0CD45AF820B0}" type="pres">
      <dgm:prSet presAssocID="{A6E0C0DF-7A7E-4643-86FD-ED0672E96B89}" presName="compNode" presStyleCnt="0"/>
      <dgm:spPr/>
    </dgm:pt>
    <dgm:pt modelId="{3E7345ED-4782-49AC-B166-B0180CC2BB73}" type="pres">
      <dgm:prSet presAssocID="{A6E0C0DF-7A7E-4643-86FD-ED0672E96B89}" presName="aNode" presStyleLbl="bgShp" presStyleIdx="1" presStyleCnt="4"/>
      <dgm:spPr/>
    </dgm:pt>
    <dgm:pt modelId="{DB1CDE24-59A5-4260-8454-789E584FE89E}" type="pres">
      <dgm:prSet presAssocID="{A6E0C0DF-7A7E-4643-86FD-ED0672E96B89}" presName="textNode" presStyleLbl="bgShp" presStyleIdx="1" presStyleCnt="4"/>
      <dgm:spPr/>
    </dgm:pt>
    <dgm:pt modelId="{084EBB87-FDA4-43B8-A104-1E57DE4201FC}" type="pres">
      <dgm:prSet presAssocID="{A6E0C0DF-7A7E-4643-86FD-ED0672E96B89}" presName="compChildNode" presStyleCnt="0"/>
      <dgm:spPr/>
    </dgm:pt>
    <dgm:pt modelId="{B2EAC633-B242-44E7-B393-AD4B3C5A6C5E}" type="pres">
      <dgm:prSet presAssocID="{A6E0C0DF-7A7E-4643-86FD-ED0672E96B89}" presName="theInnerList" presStyleCnt="0"/>
      <dgm:spPr/>
    </dgm:pt>
    <dgm:pt modelId="{7D50F415-7C56-442E-B826-43945BC15AF2}" type="pres">
      <dgm:prSet presAssocID="{A6E0C0DF-7A7E-4643-86FD-ED0672E96B89}" presName="aSpace" presStyleCnt="0"/>
      <dgm:spPr/>
    </dgm:pt>
    <dgm:pt modelId="{34AF5839-B677-467C-8848-BA7EDED920A9}" type="pres">
      <dgm:prSet presAssocID="{F36A7A1E-8316-4C36-9370-82B9D13E4B4D}" presName="compNode" presStyleCnt="0"/>
      <dgm:spPr/>
    </dgm:pt>
    <dgm:pt modelId="{9E31405C-30E2-4403-87B9-C7B9158723A2}" type="pres">
      <dgm:prSet presAssocID="{F36A7A1E-8316-4C36-9370-82B9D13E4B4D}" presName="aNode" presStyleLbl="bgShp" presStyleIdx="2" presStyleCnt="4"/>
      <dgm:spPr/>
    </dgm:pt>
    <dgm:pt modelId="{E382B447-CE92-446C-ACCF-49F72BFC4011}" type="pres">
      <dgm:prSet presAssocID="{F36A7A1E-8316-4C36-9370-82B9D13E4B4D}" presName="textNode" presStyleLbl="bgShp" presStyleIdx="2" presStyleCnt="4"/>
      <dgm:spPr/>
    </dgm:pt>
    <dgm:pt modelId="{782B95C3-3760-4574-8A4E-DA1395A058F1}" type="pres">
      <dgm:prSet presAssocID="{F36A7A1E-8316-4C36-9370-82B9D13E4B4D}" presName="compChildNode" presStyleCnt="0"/>
      <dgm:spPr/>
    </dgm:pt>
    <dgm:pt modelId="{B938258D-50CB-4767-9088-3524A5ED95D9}" type="pres">
      <dgm:prSet presAssocID="{F36A7A1E-8316-4C36-9370-82B9D13E4B4D}" presName="theInnerList" presStyleCnt="0"/>
      <dgm:spPr/>
    </dgm:pt>
    <dgm:pt modelId="{71AE9515-1295-46C1-98C0-AE9ECEA6E7D4}" type="pres">
      <dgm:prSet presAssocID="{F36A7A1E-8316-4C36-9370-82B9D13E4B4D}" presName="aSpace" presStyleCnt="0"/>
      <dgm:spPr/>
    </dgm:pt>
    <dgm:pt modelId="{4162ABA2-F401-4D39-8455-52AB92862F49}" type="pres">
      <dgm:prSet presAssocID="{83D25448-D4F3-4FBD-98A5-5CE17EE44D73}" presName="compNode" presStyleCnt="0"/>
      <dgm:spPr/>
    </dgm:pt>
    <dgm:pt modelId="{D712965D-E016-46E9-AF15-79B325292355}" type="pres">
      <dgm:prSet presAssocID="{83D25448-D4F3-4FBD-98A5-5CE17EE44D73}" presName="aNode" presStyleLbl="bgShp" presStyleIdx="3" presStyleCnt="4"/>
      <dgm:spPr/>
    </dgm:pt>
    <dgm:pt modelId="{ADDB3C66-2521-459C-90E2-E6A9199CEFFB}" type="pres">
      <dgm:prSet presAssocID="{83D25448-D4F3-4FBD-98A5-5CE17EE44D73}" presName="textNode" presStyleLbl="bgShp" presStyleIdx="3" presStyleCnt="4"/>
      <dgm:spPr/>
    </dgm:pt>
    <dgm:pt modelId="{40551613-254F-4421-BEF3-A5F38AA0F144}" type="pres">
      <dgm:prSet presAssocID="{83D25448-D4F3-4FBD-98A5-5CE17EE44D73}" presName="compChildNode" presStyleCnt="0"/>
      <dgm:spPr/>
    </dgm:pt>
    <dgm:pt modelId="{D9CDA37A-B68B-4AB8-903B-90EDC75D5F22}" type="pres">
      <dgm:prSet presAssocID="{83D25448-D4F3-4FBD-98A5-5CE17EE44D73}" presName="theInnerList" presStyleCnt="0"/>
      <dgm:spPr/>
    </dgm:pt>
  </dgm:ptLst>
  <dgm:cxnLst>
    <dgm:cxn modelId="{46C83800-284B-415C-B576-ABA212E8850A}" srcId="{018590CE-716C-4C56-9D2F-19E9E98C5AB0}" destId="{A6E0C0DF-7A7E-4643-86FD-ED0672E96B89}" srcOrd="1" destOrd="0" parTransId="{C7FB78FB-D7E8-4AFC-A5D0-C117A285E3A0}" sibTransId="{00E605E5-FE34-4DE3-AFE6-11F4A6235211}"/>
    <dgm:cxn modelId="{036FE12F-89E4-4285-AEC5-E7B64054E5C3}" type="presOf" srcId="{A6E0C0DF-7A7E-4643-86FD-ED0672E96B89}" destId="{3E7345ED-4782-49AC-B166-B0180CC2BB73}" srcOrd="0" destOrd="0" presId="urn:microsoft.com/office/officeart/2005/8/layout/lProcess2"/>
    <dgm:cxn modelId="{3669EC5D-DF38-443C-9A4D-C03D09AB83C3}" srcId="{018590CE-716C-4C56-9D2F-19E9E98C5AB0}" destId="{3514C6C5-80AC-41CF-8893-A097AE77D009}" srcOrd="0" destOrd="0" parTransId="{83DD4B34-4419-4465-B0DF-B6EBE5913340}" sibTransId="{CD4ECF22-91E2-4EFB-960B-ECEA78E1AE16}"/>
    <dgm:cxn modelId="{A2BDDA6F-444C-4792-90BB-210DAE3A34BD}" type="presOf" srcId="{F36A7A1E-8316-4C36-9370-82B9D13E4B4D}" destId="{E382B447-CE92-446C-ACCF-49F72BFC4011}" srcOrd="1" destOrd="0" presId="urn:microsoft.com/office/officeart/2005/8/layout/lProcess2"/>
    <dgm:cxn modelId="{F54A657B-5A92-4279-B4E6-ACFAF898539A}" type="presOf" srcId="{3514C6C5-80AC-41CF-8893-A097AE77D009}" destId="{AFBBF087-6A9E-458E-A42F-5BE059D6CDB7}" srcOrd="0" destOrd="0" presId="urn:microsoft.com/office/officeart/2005/8/layout/lProcess2"/>
    <dgm:cxn modelId="{6910EB81-38C7-4BC9-A884-DCFE73568558}" srcId="{018590CE-716C-4C56-9D2F-19E9E98C5AB0}" destId="{83D25448-D4F3-4FBD-98A5-5CE17EE44D73}" srcOrd="3" destOrd="0" parTransId="{5CD00D31-0C8F-4D66-8A5B-ECF5646BF990}" sibTransId="{D93DF96D-DA34-4EC2-B19B-AA082BD26059}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0AF9DD95-3B56-4865-AD5D-E6012C592684}" type="presOf" srcId="{3514C6C5-80AC-41CF-8893-A097AE77D009}" destId="{DAEFCF0E-B22C-430F-BB40-0A5AA1EB1CF1}" srcOrd="1" destOrd="0" presId="urn:microsoft.com/office/officeart/2005/8/layout/lProcess2"/>
    <dgm:cxn modelId="{F54FB7C0-E22B-4A5A-92AC-22FC7062EFF2}" type="presOf" srcId="{83D25448-D4F3-4FBD-98A5-5CE17EE44D73}" destId="{D712965D-E016-46E9-AF15-79B325292355}" srcOrd="0" destOrd="0" presId="urn:microsoft.com/office/officeart/2005/8/layout/lProcess2"/>
    <dgm:cxn modelId="{968AFAC0-90AA-4558-8555-8811648386DF}" type="presOf" srcId="{83D25448-D4F3-4FBD-98A5-5CE17EE44D73}" destId="{ADDB3C66-2521-459C-90E2-E6A9199CEFFB}" srcOrd="1" destOrd="0" presId="urn:microsoft.com/office/officeart/2005/8/layout/lProcess2"/>
    <dgm:cxn modelId="{8FFBD5C1-0A55-46C7-A179-68018042F24E}" type="presOf" srcId="{F36A7A1E-8316-4C36-9370-82B9D13E4B4D}" destId="{9E31405C-30E2-4403-87B9-C7B9158723A2}" srcOrd="0" destOrd="0" presId="urn:microsoft.com/office/officeart/2005/8/layout/lProcess2"/>
    <dgm:cxn modelId="{A3E306E5-0154-4932-9712-BE2B0E751A0B}" srcId="{018590CE-716C-4C56-9D2F-19E9E98C5AB0}" destId="{F36A7A1E-8316-4C36-9370-82B9D13E4B4D}" srcOrd="2" destOrd="0" parTransId="{0AE19AAD-4978-490B-A9EA-6E3465DA8267}" sibTransId="{2644A1D7-49C9-4BEF-9456-B482607D79EF}"/>
    <dgm:cxn modelId="{768BD5ED-D7B0-437A-B690-F1FD3B671D3C}" type="presOf" srcId="{A6E0C0DF-7A7E-4643-86FD-ED0672E96B89}" destId="{DB1CDE24-59A5-4260-8454-789E584FE89E}" srcOrd="1" destOrd="0" presId="urn:microsoft.com/office/officeart/2005/8/layout/lProcess2"/>
    <dgm:cxn modelId="{9038B15C-334C-483A-B42B-0FEB587F3989}" type="presParOf" srcId="{65EB08CC-0CEB-4F0F-9C8C-C0DD5B5A1290}" destId="{04E061C3-D703-45D8-9ADC-0E973D004589}" srcOrd="0" destOrd="0" presId="urn:microsoft.com/office/officeart/2005/8/layout/lProcess2"/>
    <dgm:cxn modelId="{BC341ECD-33CF-4768-9128-C4CB698BA470}" type="presParOf" srcId="{04E061C3-D703-45D8-9ADC-0E973D004589}" destId="{AFBBF087-6A9E-458E-A42F-5BE059D6CDB7}" srcOrd="0" destOrd="0" presId="urn:microsoft.com/office/officeart/2005/8/layout/lProcess2"/>
    <dgm:cxn modelId="{89387B60-0C4B-44E9-A786-6C8901E55A8E}" type="presParOf" srcId="{04E061C3-D703-45D8-9ADC-0E973D004589}" destId="{DAEFCF0E-B22C-430F-BB40-0A5AA1EB1CF1}" srcOrd="1" destOrd="0" presId="urn:microsoft.com/office/officeart/2005/8/layout/lProcess2"/>
    <dgm:cxn modelId="{22CE9357-6B30-4AF3-9D1B-1FC50A8BFF1C}" type="presParOf" srcId="{04E061C3-D703-45D8-9ADC-0E973D004589}" destId="{EB912E8F-6385-4197-A7B7-4638836D1DA3}" srcOrd="2" destOrd="0" presId="urn:microsoft.com/office/officeart/2005/8/layout/lProcess2"/>
    <dgm:cxn modelId="{66AE5A86-E2F0-4DB1-B4DB-4F00FC2D03A5}" type="presParOf" srcId="{EB912E8F-6385-4197-A7B7-4638836D1DA3}" destId="{E802FA5E-F1F1-43FE-A3E0-58EBF2EA3DF4}" srcOrd="0" destOrd="0" presId="urn:microsoft.com/office/officeart/2005/8/layout/lProcess2"/>
    <dgm:cxn modelId="{68F3D4DD-8066-4079-84C3-CC366093B87A}" type="presParOf" srcId="{65EB08CC-0CEB-4F0F-9C8C-C0DD5B5A1290}" destId="{3B6F8ECD-A83B-405D-86ED-E9447EAB942E}" srcOrd="1" destOrd="0" presId="urn:microsoft.com/office/officeart/2005/8/layout/lProcess2"/>
    <dgm:cxn modelId="{F43E4EB1-0019-4C39-A2AA-9DC220F862C8}" type="presParOf" srcId="{65EB08CC-0CEB-4F0F-9C8C-C0DD5B5A1290}" destId="{208F181C-1A2D-4A46-8AE7-0CD45AF820B0}" srcOrd="2" destOrd="0" presId="urn:microsoft.com/office/officeart/2005/8/layout/lProcess2"/>
    <dgm:cxn modelId="{910A0F1C-6D28-4B9E-83CF-9D3970650204}" type="presParOf" srcId="{208F181C-1A2D-4A46-8AE7-0CD45AF820B0}" destId="{3E7345ED-4782-49AC-B166-B0180CC2BB73}" srcOrd="0" destOrd="0" presId="urn:microsoft.com/office/officeart/2005/8/layout/lProcess2"/>
    <dgm:cxn modelId="{C2C29A2E-F021-4822-9F59-079A131D9EF0}" type="presParOf" srcId="{208F181C-1A2D-4A46-8AE7-0CD45AF820B0}" destId="{DB1CDE24-59A5-4260-8454-789E584FE89E}" srcOrd="1" destOrd="0" presId="urn:microsoft.com/office/officeart/2005/8/layout/lProcess2"/>
    <dgm:cxn modelId="{A2E04B58-8614-4D69-B5E3-02C1B61A4E77}" type="presParOf" srcId="{208F181C-1A2D-4A46-8AE7-0CD45AF820B0}" destId="{084EBB87-FDA4-43B8-A104-1E57DE4201FC}" srcOrd="2" destOrd="0" presId="urn:microsoft.com/office/officeart/2005/8/layout/lProcess2"/>
    <dgm:cxn modelId="{8639D457-B6D8-4BF7-94F0-AD3A40EFEC55}" type="presParOf" srcId="{084EBB87-FDA4-43B8-A104-1E57DE4201FC}" destId="{B2EAC633-B242-44E7-B393-AD4B3C5A6C5E}" srcOrd="0" destOrd="0" presId="urn:microsoft.com/office/officeart/2005/8/layout/lProcess2"/>
    <dgm:cxn modelId="{85A4DC40-5F6B-43F5-AB21-DEF38F27FB7E}" type="presParOf" srcId="{65EB08CC-0CEB-4F0F-9C8C-C0DD5B5A1290}" destId="{7D50F415-7C56-442E-B826-43945BC15AF2}" srcOrd="3" destOrd="0" presId="urn:microsoft.com/office/officeart/2005/8/layout/lProcess2"/>
    <dgm:cxn modelId="{F477BC5D-69D0-4F17-951A-2EA23D539DEF}" type="presParOf" srcId="{65EB08CC-0CEB-4F0F-9C8C-C0DD5B5A1290}" destId="{34AF5839-B677-467C-8848-BA7EDED920A9}" srcOrd="4" destOrd="0" presId="urn:microsoft.com/office/officeart/2005/8/layout/lProcess2"/>
    <dgm:cxn modelId="{2BBF36E9-9C12-4806-8D80-A1793D38991F}" type="presParOf" srcId="{34AF5839-B677-467C-8848-BA7EDED920A9}" destId="{9E31405C-30E2-4403-87B9-C7B9158723A2}" srcOrd="0" destOrd="0" presId="urn:microsoft.com/office/officeart/2005/8/layout/lProcess2"/>
    <dgm:cxn modelId="{67CD25C5-0F3A-4B68-AEEB-2392F33A4CF0}" type="presParOf" srcId="{34AF5839-B677-467C-8848-BA7EDED920A9}" destId="{E382B447-CE92-446C-ACCF-49F72BFC4011}" srcOrd="1" destOrd="0" presId="urn:microsoft.com/office/officeart/2005/8/layout/lProcess2"/>
    <dgm:cxn modelId="{E6293ACA-9685-4B57-9E22-6513F916A4D6}" type="presParOf" srcId="{34AF5839-B677-467C-8848-BA7EDED920A9}" destId="{782B95C3-3760-4574-8A4E-DA1395A058F1}" srcOrd="2" destOrd="0" presId="urn:microsoft.com/office/officeart/2005/8/layout/lProcess2"/>
    <dgm:cxn modelId="{9C34665C-BF43-4CCB-ADC4-BCC8739C6DA5}" type="presParOf" srcId="{782B95C3-3760-4574-8A4E-DA1395A058F1}" destId="{B938258D-50CB-4767-9088-3524A5ED95D9}" srcOrd="0" destOrd="0" presId="urn:microsoft.com/office/officeart/2005/8/layout/lProcess2"/>
    <dgm:cxn modelId="{EB2888AA-CA67-49B7-9BD6-DD26A19B92C9}" type="presParOf" srcId="{65EB08CC-0CEB-4F0F-9C8C-C0DD5B5A1290}" destId="{71AE9515-1295-46C1-98C0-AE9ECEA6E7D4}" srcOrd="5" destOrd="0" presId="urn:microsoft.com/office/officeart/2005/8/layout/lProcess2"/>
    <dgm:cxn modelId="{4005C52C-0CFF-4933-89F3-7897D4484A0F}" type="presParOf" srcId="{65EB08CC-0CEB-4F0F-9C8C-C0DD5B5A1290}" destId="{4162ABA2-F401-4D39-8455-52AB92862F49}" srcOrd="6" destOrd="0" presId="urn:microsoft.com/office/officeart/2005/8/layout/lProcess2"/>
    <dgm:cxn modelId="{D0F5D9BA-B1B9-4EB2-8682-926BCD5090CD}" type="presParOf" srcId="{4162ABA2-F401-4D39-8455-52AB92862F49}" destId="{D712965D-E016-46E9-AF15-79B325292355}" srcOrd="0" destOrd="0" presId="urn:microsoft.com/office/officeart/2005/8/layout/lProcess2"/>
    <dgm:cxn modelId="{31709E46-0E6B-4166-901E-87559686DD1B}" type="presParOf" srcId="{4162ABA2-F401-4D39-8455-52AB92862F49}" destId="{ADDB3C66-2521-459C-90E2-E6A9199CEFFB}" srcOrd="1" destOrd="0" presId="urn:microsoft.com/office/officeart/2005/8/layout/lProcess2"/>
    <dgm:cxn modelId="{1BD2D666-6822-4C56-8F6E-7DF4F9B1DA76}" type="presParOf" srcId="{4162ABA2-F401-4D39-8455-52AB92862F49}" destId="{40551613-254F-4421-BEF3-A5F38AA0F144}" srcOrd="2" destOrd="0" presId="urn:microsoft.com/office/officeart/2005/8/layout/lProcess2"/>
    <dgm:cxn modelId="{62D78FFF-C4B8-40E8-8AAF-7E19A12B17FA}" type="presParOf" srcId="{40551613-254F-4421-BEF3-A5F38AA0F144}" destId="{D9CDA37A-B68B-4AB8-903B-90EDC75D5F2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Purpose </a:t>
          </a:r>
          <a:r>
            <a:rPr lang="nl-BE"/>
            <a:t>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/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 dirty="0"/>
            <a:t>Summary / Recap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1" destOrd="0" parTransId="{AFA9B3AA-19C5-4C07-A354-E57E8C6BDD75}" sibTransId="{10A3A0E0-4BF1-40EC-92B5-072948CF7AAB}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2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726CE47E-A339-4710-A4B4-AC5CB0D1086F}" type="presParOf" srcId="{08C8087C-D174-46B8-906B-EC9016BD7713}" destId="{8AD6871E-A966-4666-A45C-49618A90938D}" srcOrd="2" destOrd="0" presId="urn:microsoft.com/office/officeart/2005/8/layout/chevron1"/>
    <dgm:cxn modelId="{9AB8EFEB-433A-4CF9-8926-AE451FCEA019}" type="presParOf" srcId="{08C8087C-D174-46B8-906B-EC9016BD7713}" destId="{ECE111D6-972D-4CB2-A4F6-236D0197AF6E}" srcOrd="3" destOrd="0" presId="urn:microsoft.com/office/officeart/2005/8/layout/chevron1"/>
    <dgm:cxn modelId="{3A76090B-1758-4154-8E6F-003C55580101}" type="presParOf" srcId="{08C8087C-D174-46B8-906B-EC9016BD7713}" destId="{4CB28C03-0756-4528-9913-D630E59468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Purpose </a:t>
          </a:r>
          <a:r>
            <a:rPr lang="nl-BE"/>
            <a:t>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/>
      <dgm:t>
        <a:bodyPr/>
        <a:lstStyle/>
        <a:p>
          <a:r>
            <a:rPr lang="nl-BE"/>
            <a:t>Summary / Recap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1" destOrd="0" parTransId="{AFA9B3AA-19C5-4C07-A354-E57E8C6BDD75}" sibTransId="{10A3A0E0-4BF1-40EC-92B5-072948CF7AAB}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2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726CE47E-A339-4710-A4B4-AC5CB0D1086F}" type="presParOf" srcId="{08C8087C-D174-46B8-906B-EC9016BD7713}" destId="{8AD6871E-A966-4666-A45C-49618A90938D}" srcOrd="2" destOrd="0" presId="urn:microsoft.com/office/officeart/2005/8/layout/chevron1"/>
    <dgm:cxn modelId="{9AB8EFEB-433A-4CF9-8926-AE451FCEA019}" type="presParOf" srcId="{08C8087C-D174-46B8-906B-EC9016BD7713}" destId="{ECE111D6-972D-4CB2-A4F6-236D0197AF6E}" srcOrd="3" destOrd="0" presId="urn:microsoft.com/office/officeart/2005/8/layout/chevron1"/>
    <dgm:cxn modelId="{3A76090B-1758-4154-8E6F-003C55580101}" type="presParOf" srcId="{08C8087C-D174-46B8-906B-EC9016BD7713}" destId="{4CB28C03-0756-4528-9913-D630E59468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E43E7EA5-AB13-41EC-A411-1372F8D571D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E6FC6D-BEE0-44CA-89AD-3F0DF7A244F1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Purpose </a:t>
          </a:r>
          <a:r>
            <a:rPr lang="nl-BE"/>
            <a:t>of discussion</a:t>
          </a:r>
          <a:endParaRPr lang="en-US" dirty="0"/>
        </a:p>
      </dgm:t>
    </dgm:pt>
    <dgm:pt modelId="{0D9437C3-057D-46BD-BF8A-8EEC55397756}" type="parTrans" cxnId="{C4954E8B-73BA-4D90-931A-E18FECD438F4}">
      <dgm:prSet/>
      <dgm:spPr/>
      <dgm:t>
        <a:bodyPr/>
        <a:lstStyle/>
        <a:p>
          <a:endParaRPr lang="en-US"/>
        </a:p>
      </dgm:t>
    </dgm:pt>
    <dgm:pt modelId="{FD28086F-E05D-4122-AA4C-A10ABAEBCC6F}" type="sibTrans" cxnId="{C4954E8B-73BA-4D90-931A-E18FECD438F4}">
      <dgm:prSet/>
      <dgm:spPr/>
      <dgm:t>
        <a:bodyPr/>
        <a:lstStyle/>
        <a:p>
          <a:endParaRPr lang="en-US"/>
        </a:p>
      </dgm:t>
    </dgm:pt>
    <dgm:pt modelId="{C09F563F-589F-4807-BE54-B8EBAE8C6A0A}">
      <dgm:prSet phldrT="[Text]" phldr="0"/>
      <dgm:spPr>
        <a:solidFill>
          <a:schemeClr val="bg1"/>
        </a:solidFill>
      </dgm:spPr>
      <dgm:t>
        <a:bodyPr/>
        <a:lstStyle/>
        <a:p>
          <a:r>
            <a:rPr lang="nl-BE" dirty="0"/>
            <a:t>Discussion</a:t>
          </a:r>
          <a:endParaRPr lang="en-US" dirty="0"/>
        </a:p>
      </dgm:t>
    </dgm:pt>
    <dgm:pt modelId="{AFA9B3AA-19C5-4C07-A354-E57E8C6BDD75}" type="parTrans" cxnId="{EB055623-3E00-4047-9C83-D685FBF5B20C}">
      <dgm:prSet/>
      <dgm:spPr/>
      <dgm:t>
        <a:bodyPr/>
        <a:lstStyle/>
        <a:p>
          <a:endParaRPr lang="en-US"/>
        </a:p>
      </dgm:t>
    </dgm:pt>
    <dgm:pt modelId="{10A3A0E0-4BF1-40EC-92B5-072948CF7AAB}" type="sibTrans" cxnId="{EB055623-3E00-4047-9C83-D685FBF5B20C}">
      <dgm:prSet/>
      <dgm:spPr/>
      <dgm:t>
        <a:bodyPr/>
        <a:lstStyle/>
        <a:p>
          <a:endParaRPr lang="en-US"/>
        </a:p>
      </dgm:t>
    </dgm:pt>
    <dgm:pt modelId="{855B877E-815B-4EBB-BAF4-4AC810EBDEAB}">
      <dgm:prSet phldrT="[Text]" phldr="0"/>
      <dgm:spPr>
        <a:solidFill>
          <a:srgbClr val="CCDFEF"/>
        </a:solidFill>
      </dgm:spPr>
      <dgm:t>
        <a:bodyPr/>
        <a:lstStyle/>
        <a:p>
          <a:r>
            <a:rPr lang="nl-BE" dirty="0"/>
            <a:t>Summary / Recap</a:t>
          </a:r>
          <a:endParaRPr lang="en-US" dirty="0"/>
        </a:p>
      </dgm:t>
    </dgm:pt>
    <dgm:pt modelId="{E5B56DF1-D3C1-4804-A317-8A2D3F3C05DA}" type="parTrans" cxnId="{6DF16297-4F0E-477B-BE78-835467B3A86A}">
      <dgm:prSet/>
      <dgm:spPr/>
      <dgm:t>
        <a:bodyPr/>
        <a:lstStyle/>
        <a:p>
          <a:endParaRPr lang="en-US"/>
        </a:p>
      </dgm:t>
    </dgm:pt>
    <dgm:pt modelId="{E2F2FF62-E35E-4D6C-97F6-A98E479903CE}" type="sibTrans" cxnId="{6DF16297-4F0E-477B-BE78-835467B3A86A}">
      <dgm:prSet/>
      <dgm:spPr/>
      <dgm:t>
        <a:bodyPr/>
        <a:lstStyle/>
        <a:p>
          <a:endParaRPr lang="en-US"/>
        </a:p>
      </dgm:t>
    </dgm:pt>
    <dgm:pt modelId="{08C8087C-D174-46B8-906B-EC9016BD7713}" type="pres">
      <dgm:prSet presAssocID="{E43E7EA5-AB13-41EC-A411-1372F8D571DD}" presName="Name0" presStyleCnt="0">
        <dgm:presLayoutVars>
          <dgm:dir/>
          <dgm:animLvl val="lvl"/>
          <dgm:resizeHandles val="exact"/>
        </dgm:presLayoutVars>
      </dgm:prSet>
      <dgm:spPr/>
    </dgm:pt>
    <dgm:pt modelId="{D99C09DC-E348-40CA-9DD4-48C020BE0223}" type="pres">
      <dgm:prSet presAssocID="{80E6FC6D-BEE0-44CA-89AD-3F0DF7A244F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C4B924D-E20E-4A6D-A069-9DC9F18F0E9A}" type="pres">
      <dgm:prSet presAssocID="{FD28086F-E05D-4122-AA4C-A10ABAEBCC6F}" presName="parTxOnlySpace" presStyleCnt="0"/>
      <dgm:spPr/>
    </dgm:pt>
    <dgm:pt modelId="{8AD6871E-A966-4666-A45C-49618A90938D}" type="pres">
      <dgm:prSet presAssocID="{C09F563F-589F-4807-BE54-B8EBAE8C6A0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CE111D6-972D-4CB2-A4F6-236D0197AF6E}" type="pres">
      <dgm:prSet presAssocID="{10A3A0E0-4BF1-40EC-92B5-072948CF7AAB}" presName="parTxOnlySpace" presStyleCnt="0"/>
      <dgm:spPr/>
    </dgm:pt>
    <dgm:pt modelId="{4CB28C03-0756-4528-9913-D630E5946853}" type="pres">
      <dgm:prSet presAssocID="{855B877E-815B-4EBB-BAF4-4AC810EBDEA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2189F21-7B54-4A06-931F-92C6080AFA03}" type="presOf" srcId="{80E6FC6D-BEE0-44CA-89AD-3F0DF7A244F1}" destId="{D99C09DC-E348-40CA-9DD4-48C020BE0223}" srcOrd="0" destOrd="0" presId="urn:microsoft.com/office/officeart/2005/8/layout/chevron1"/>
    <dgm:cxn modelId="{EB055623-3E00-4047-9C83-D685FBF5B20C}" srcId="{E43E7EA5-AB13-41EC-A411-1372F8D571DD}" destId="{C09F563F-589F-4807-BE54-B8EBAE8C6A0A}" srcOrd="1" destOrd="0" parTransId="{AFA9B3AA-19C5-4C07-A354-E57E8C6BDD75}" sibTransId="{10A3A0E0-4BF1-40EC-92B5-072948CF7AAB}"/>
    <dgm:cxn modelId="{C4954E8B-73BA-4D90-931A-E18FECD438F4}" srcId="{E43E7EA5-AB13-41EC-A411-1372F8D571DD}" destId="{80E6FC6D-BEE0-44CA-89AD-3F0DF7A244F1}" srcOrd="0" destOrd="0" parTransId="{0D9437C3-057D-46BD-BF8A-8EEC55397756}" sibTransId="{FD28086F-E05D-4122-AA4C-A10ABAEBCC6F}"/>
    <dgm:cxn modelId="{F769108D-F6E3-4592-BEA7-FEE1D6DE4F53}" type="presOf" srcId="{C09F563F-589F-4807-BE54-B8EBAE8C6A0A}" destId="{8AD6871E-A966-4666-A45C-49618A90938D}" srcOrd="0" destOrd="0" presId="urn:microsoft.com/office/officeart/2005/8/layout/chevron1"/>
    <dgm:cxn modelId="{6DF16297-4F0E-477B-BE78-835467B3A86A}" srcId="{E43E7EA5-AB13-41EC-A411-1372F8D571DD}" destId="{855B877E-815B-4EBB-BAF4-4AC810EBDEAB}" srcOrd="2" destOrd="0" parTransId="{E5B56DF1-D3C1-4804-A317-8A2D3F3C05DA}" sibTransId="{E2F2FF62-E35E-4D6C-97F6-A98E479903CE}"/>
    <dgm:cxn modelId="{EDCB48BD-FB87-4FCD-9070-7FA3F23B2690}" type="presOf" srcId="{E43E7EA5-AB13-41EC-A411-1372F8D571DD}" destId="{08C8087C-D174-46B8-906B-EC9016BD7713}" srcOrd="0" destOrd="0" presId="urn:microsoft.com/office/officeart/2005/8/layout/chevron1"/>
    <dgm:cxn modelId="{56E976C2-B28F-4AA0-B392-6A459093CC04}" type="presOf" srcId="{855B877E-815B-4EBB-BAF4-4AC810EBDEAB}" destId="{4CB28C03-0756-4528-9913-D630E5946853}" srcOrd="0" destOrd="0" presId="urn:microsoft.com/office/officeart/2005/8/layout/chevron1"/>
    <dgm:cxn modelId="{D281DF1F-1ED0-413C-9F88-AA1BC6FAB058}" type="presParOf" srcId="{08C8087C-D174-46B8-906B-EC9016BD7713}" destId="{D99C09DC-E348-40CA-9DD4-48C020BE0223}" srcOrd="0" destOrd="0" presId="urn:microsoft.com/office/officeart/2005/8/layout/chevron1"/>
    <dgm:cxn modelId="{2A6F334A-3FD5-44F4-A2C6-3302D8AA9E12}" type="presParOf" srcId="{08C8087C-D174-46B8-906B-EC9016BD7713}" destId="{2C4B924D-E20E-4A6D-A069-9DC9F18F0E9A}" srcOrd="1" destOrd="0" presId="urn:microsoft.com/office/officeart/2005/8/layout/chevron1"/>
    <dgm:cxn modelId="{726CE47E-A339-4710-A4B4-AC5CB0D1086F}" type="presParOf" srcId="{08C8087C-D174-46B8-906B-EC9016BD7713}" destId="{8AD6871E-A966-4666-A45C-49618A90938D}" srcOrd="2" destOrd="0" presId="urn:microsoft.com/office/officeart/2005/8/layout/chevron1"/>
    <dgm:cxn modelId="{9AB8EFEB-433A-4CF9-8926-AE451FCEA019}" type="presParOf" srcId="{08C8087C-D174-46B8-906B-EC9016BD7713}" destId="{ECE111D6-972D-4CB2-A4F6-236D0197AF6E}" srcOrd="3" destOrd="0" presId="urn:microsoft.com/office/officeart/2005/8/layout/chevron1"/>
    <dgm:cxn modelId="{3A76090B-1758-4154-8E6F-003C55580101}" type="presParOf" srcId="{08C8087C-D174-46B8-906B-EC9016BD7713}" destId="{4CB28C03-0756-4528-9913-D630E59468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E6FC8AA-A5C5-4CAF-BD0A-4B2EC037AD38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AA3BFC-69E2-46E7-8827-EC4A723159A9}">
      <dgm:prSet phldrT="[Text]" phldr="0" custT="1"/>
      <dgm:spPr/>
      <dgm:t>
        <a:bodyPr/>
        <a:lstStyle/>
        <a:p>
          <a:r>
            <a:rPr lang="nl-BE" sz="2400" b="1" dirty="0"/>
            <a:t>Basic constraints</a:t>
          </a:r>
          <a:endParaRPr lang="en-US" sz="2400" b="1" dirty="0"/>
        </a:p>
      </dgm:t>
    </dgm:pt>
    <dgm:pt modelId="{1CF4380A-F032-4EF2-B3C3-A258C7016843}" type="parTrans" cxnId="{D0E502BE-8137-4780-ABA8-BDAB8B2D1BA6}">
      <dgm:prSet/>
      <dgm:spPr/>
      <dgm:t>
        <a:bodyPr/>
        <a:lstStyle/>
        <a:p>
          <a:endParaRPr lang="en-US"/>
        </a:p>
      </dgm:t>
    </dgm:pt>
    <dgm:pt modelId="{43707A69-93C9-47F8-B907-EB874B4B0303}" type="sibTrans" cxnId="{D0E502BE-8137-4780-ABA8-BDAB8B2D1BA6}">
      <dgm:prSet/>
      <dgm:spPr/>
      <dgm:t>
        <a:bodyPr/>
        <a:lstStyle/>
        <a:p>
          <a:endParaRPr lang="en-US"/>
        </a:p>
      </dgm:t>
    </dgm:pt>
    <dgm:pt modelId="{AB839DCB-E72F-4308-AF63-E59CF905DA5F}">
      <dgm:prSet phldrT="[Text]" phldr="0" custT="1"/>
      <dgm:spPr/>
      <dgm:t>
        <a:bodyPr/>
        <a:lstStyle/>
        <a:p>
          <a:r>
            <a:rPr lang="nl-BE" sz="2400" dirty="0"/>
            <a:t>Needs</a:t>
          </a:r>
          <a:endParaRPr lang="en-US" sz="2400" dirty="0"/>
        </a:p>
      </dgm:t>
    </dgm:pt>
    <dgm:pt modelId="{A255B7D4-28FD-4779-9223-91ACA8BCD84B}" type="parTrans" cxnId="{E6053222-1F09-4AFA-ACDC-68829F43CA87}">
      <dgm:prSet/>
      <dgm:spPr/>
      <dgm:t>
        <a:bodyPr/>
        <a:lstStyle/>
        <a:p>
          <a:endParaRPr lang="en-US"/>
        </a:p>
      </dgm:t>
    </dgm:pt>
    <dgm:pt modelId="{D0D40863-2B88-4724-914A-3EEDC29F6AA9}" type="sibTrans" cxnId="{E6053222-1F09-4AFA-ACDC-68829F43CA87}">
      <dgm:prSet/>
      <dgm:spPr/>
      <dgm:t>
        <a:bodyPr/>
        <a:lstStyle/>
        <a:p>
          <a:endParaRPr lang="en-US"/>
        </a:p>
      </dgm:t>
    </dgm:pt>
    <dgm:pt modelId="{4F2132CA-A1BF-4279-9277-5A4255C497A5}">
      <dgm:prSet phldrT="[Text]" phldr="0" custT="1"/>
      <dgm:spPr/>
      <dgm:t>
        <a:bodyPr/>
        <a:lstStyle/>
        <a:p>
          <a:r>
            <a:rPr lang="nl-BE" sz="2400" dirty="0"/>
            <a:t>Recommendations</a:t>
          </a:r>
          <a:endParaRPr lang="en-US" sz="2400" dirty="0"/>
        </a:p>
      </dgm:t>
    </dgm:pt>
    <dgm:pt modelId="{5A154A78-303D-40CD-9281-A99C7F2F9161}" type="parTrans" cxnId="{0215DF03-6C81-40CB-9C0E-22888A0B68AB}">
      <dgm:prSet/>
      <dgm:spPr/>
      <dgm:t>
        <a:bodyPr/>
        <a:lstStyle/>
        <a:p>
          <a:endParaRPr lang="en-US"/>
        </a:p>
      </dgm:t>
    </dgm:pt>
    <dgm:pt modelId="{72CF092E-AA17-4739-BA60-A0574AF7EE21}" type="sibTrans" cxnId="{0215DF03-6C81-40CB-9C0E-22888A0B68AB}">
      <dgm:prSet/>
      <dgm:spPr/>
      <dgm:t>
        <a:bodyPr/>
        <a:lstStyle/>
        <a:p>
          <a:endParaRPr lang="en-US"/>
        </a:p>
      </dgm:t>
    </dgm:pt>
    <dgm:pt modelId="{DF01EE13-6EF0-4354-91A4-752B4D87A74A}">
      <dgm:prSet phldrT="[Text]" phldr="0" custT="1"/>
      <dgm:spPr/>
      <dgm:t>
        <a:bodyPr/>
        <a:lstStyle/>
        <a:p>
          <a:r>
            <a:rPr lang="nl-BE" sz="2400" b="1" dirty="0"/>
            <a:t>Big picture challenges</a:t>
          </a:r>
          <a:endParaRPr lang="en-US" sz="2400" b="1" dirty="0"/>
        </a:p>
      </dgm:t>
    </dgm:pt>
    <dgm:pt modelId="{5A65C717-5D9C-414C-A9A5-7A689AC93CE3}" type="parTrans" cxnId="{BBF01E00-C41C-4A8B-8BFC-4322315A6DFE}">
      <dgm:prSet/>
      <dgm:spPr/>
      <dgm:t>
        <a:bodyPr/>
        <a:lstStyle/>
        <a:p>
          <a:endParaRPr lang="en-US"/>
        </a:p>
      </dgm:t>
    </dgm:pt>
    <dgm:pt modelId="{6B8B83F9-188B-4BF5-9E1F-C21521EA1BE4}" type="sibTrans" cxnId="{BBF01E00-C41C-4A8B-8BFC-4322315A6DFE}">
      <dgm:prSet/>
      <dgm:spPr/>
      <dgm:t>
        <a:bodyPr/>
        <a:lstStyle/>
        <a:p>
          <a:endParaRPr lang="en-US"/>
        </a:p>
      </dgm:t>
    </dgm:pt>
    <dgm:pt modelId="{36618719-7BBB-4CA2-A912-E9758511AEE2}">
      <dgm:prSet phldrT="[Text]" phldr="0" custT="1"/>
      <dgm:spPr/>
      <dgm:t>
        <a:bodyPr/>
        <a:lstStyle/>
        <a:p>
          <a:r>
            <a:rPr lang="nl-BE" sz="2400" dirty="0"/>
            <a:t>Needs</a:t>
          </a:r>
          <a:endParaRPr lang="en-US" sz="2400" dirty="0"/>
        </a:p>
      </dgm:t>
    </dgm:pt>
    <dgm:pt modelId="{DA3F100D-3DFB-457F-A081-3F2F3E4CAC5C}" type="parTrans" cxnId="{804F3164-7CDE-471E-B897-FD30A475A4BB}">
      <dgm:prSet/>
      <dgm:spPr/>
      <dgm:t>
        <a:bodyPr/>
        <a:lstStyle/>
        <a:p>
          <a:endParaRPr lang="en-US"/>
        </a:p>
      </dgm:t>
    </dgm:pt>
    <dgm:pt modelId="{1F3E78DD-839C-4B81-BDA5-20BD23CE0CFB}" type="sibTrans" cxnId="{804F3164-7CDE-471E-B897-FD30A475A4BB}">
      <dgm:prSet/>
      <dgm:spPr/>
      <dgm:t>
        <a:bodyPr/>
        <a:lstStyle/>
        <a:p>
          <a:endParaRPr lang="en-US"/>
        </a:p>
      </dgm:t>
    </dgm:pt>
    <dgm:pt modelId="{C0ECDAE2-3EA5-49C8-86C3-7E71E0B769B3}">
      <dgm:prSet phldrT="[Text]" phldr="0" custT="1"/>
      <dgm:spPr/>
      <dgm:t>
        <a:bodyPr/>
        <a:lstStyle/>
        <a:p>
          <a:r>
            <a:rPr lang="nl-BE" sz="2400" dirty="0"/>
            <a:t>Recommendations</a:t>
          </a:r>
          <a:endParaRPr lang="en-US" sz="2400" dirty="0"/>
        </a:p>
      </dgm:t>
    </dgm:pt>
    <dgm:pt modelId="{C14792F4-D116-4CEE-AB81-D3508901A38B}" type="parTrans" cxnId="{7F7ACF3C-2193-4797-B244-5DE5024C9EAE}">
      <dgm:prSet/>
      <dgm:spPr/>
      <dgm:t>
        <a:bodyPr/>
        <a:lstStyle/>
        <a:p>
          <a:endParaRPr lang="en-US"/>
        </a:p>
      </dgm:t>
    </dgm:pt>
    <dgm:pt modelId="{4B1E3BAD-88EB-48A9-95DD-51963E93D7B9}" type="sibTrans" cxnId="{7F7ACF3C-2193-4797-B244-5DE5024C9EAE}">
      <dgm:prSet/>
      <dgm:spPr/>
      <dgm:t>
        <a:bodyPr/>
        <a:lstStyle/>
        <a:p>
          <a:endParaRPr lang="en-US"/>
        </a:p>
      </dgm:t>
    </dgm:pt>
    <dgm:pt modelId="{3C37930D-AFBE-484A-BC29-ED6302275432}" type="pres">
      <dgm:prSet presAssocID="{6E6FC8AA-A5C5-4CAF-BD0A-4B2EC037AD38}" presName="Name0" presStyleCnt="0">
        <dgm:presLayoutVars>
          <dgm:dir/>
          <dgm:animLvl val="lvl"/>
          <dgm:resizeHandles val="exact"/>
        </dgm:presLayoutVars>
      </dgm:prSet>
      <dgm:spPr/>
    </dgm:pt>
    <dgm:pt modelId="{7FA62F9B-E0FE-4B98-BF73-DD91B9D9A986}" type="pres">
      <dgm:prSet presAssocID="{AFAA3BFC-69E2-46E7-8827-EC4A723159A9}" presName="vertFlow" presStyleCnt="0"/>
      <dgm:spPr/>
    </dgm:pt>
    <dgm:pt modelId="{DB661BD0-3347-4CCB-9ABA-F4C845C6ACBF}" type="pres">
      <dgm:prSet presAssocID="{AFAA3BFC-69E2-46E7-8827-EC4A723159A9}" presName="header" presStyleLbl="node1" presStyleIdx="0" presStyleCnt="2"/>
      <dgm:spPr/>
    </dgm:pt>
    <dgm:pt modelId="{5CB713B0-61BE-4F0A-8179-9A2B68EA9DBB}" type="pres">
      <dgm:prSet presAssocID="{A255B7D4-28FD-4779-9223-91ACA8BCD84B}" presName="parTrans" presStyleLbl="sibTrans2D1" presStyleIdx="0" presStyleCnt="4"/>
      <dgm:spPr/>
    </dgm:pt>
    <dgm:pt modelId="{CB5C22C9-D167-4AFF-90BF-B24DFDEADC54}" type="pres">
      <dgm:prSet presAssocID="{AB839DCB-E72F-4308-AF63-E59CF905DA5F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9715AD5F-4E73-46AC-9204-ABB7D6BD3AA1}" type="pres">
      <dgm:prSet presAssocID="{D0D40863-2B88-4724-914A-3EEDC29F6AA9}" presName="sibTrans" presStyleLbl="sibTrans2D1" presStyleIdx="1" presStyleCnt="4"/>
      <dgm:spPr/>
    </dgm:pt>
    <dgm:pt modelId="{D958B407-1F25-4069-99D6-046997FA6990}" type="pres">
      <dgm:prSet presAssocID="{4F2132CA-A1BF-4279-9277-5A4255C497A5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C9099361-DC0C-4E90-AFD9-026D9FFCA405}" type="pres">
      <dgm:prSet presAssocID="{AFAA3BFC-69E2-46E7-8827-EC4A723159A9}" presName="hSp" presStyleCnt="0"/>
      <dgm:spPr/>
    </dgm:pt>
    <dgm:pt modelId="{24A01925-621D-4673-AAD4-AB03E7AD754E}" type="pres">
      <dgm:prSet presAssocID="{DF01EE13-6EF0-4354-91A4-752B4D87A74A}" presName="vertFlow" presStyleCnt="0"/>
      <dgm:spPr/>
    </dgm:pt>
    <dgm:pt modelId="{AE61A3DE-3EC1-4131-9F9D-FA1ACCBFF935}" type="pres">
      <dgm:prSet presAssocID="{DF01EE13-6EF0-4354-91A4-752B4D87A74A}" presName="header" presStyleLbl="node1" presStyleIdx="1" presStyleCnt="2"/>
      <dgm:spPr/>
    </dgm:pt>
    <dgm:pt modelId="{54D1D678-FCB1-4713-B535-E101873FF77B}" type="pres">
      <dgm:prSet presAssocID="{DA3F100D-3DFB-457F-A081-3F2F3E4CAC5C}" presName="parTrans" presStyleLbl="sibTrans2D1" presStyleIdx="2" presStyleCnt="4"/>
      <dgm:spPr/>
    </dgm:pt>
    <dgm:pt modelId="{4F077225-90A9-44C6-A3BF-9A88CC7625BB}" type="pres">
      <dgm:prSet presAssocID="{36618719-7BBB-4CA2-A912-E9758511AEE2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2F355FF-59A8-487E-8371-8AA7F678500D}" type="pres">
      <dgm:prSet presAssocID="{1F3E78DD-839C-4B81-BDA5-20BD23CE0CFB}" presName="sibTrans" presStyleLbl="sibTrans2D1" presStyleIdx="3" presStyleCnt="4"/>
      <dgm:spPr/>
    </dgm:pt>
    <dgm:pt modelId="{48D5910B-6782-414C-8013-F98E8CF71597}" type="pres">
      <dgm:prSet presAssocID="{C0ECDAE2-3EA5-49C8-86C3-7E71E0B769B3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BBF01E00-C41C-4A8B-8BFC-4322315A6DFE}" srcId="{6E6FC8AA-A5C5-4CAF-BD0A-4B2EC037AD38}" destId="{DF01EE13-6EF0-4354-91A4-752B4D87A74A}" srcOrd="1" destOrd="0" parTransId="{5A65C717-5D9C-414C-A9A5-7A689AC93CE3}" sibTransId="{6B8B83F9-188B-4BF5-9E1F-C21521EA1BE4}"/>
    <dgm:cxn modelId="{0215DF03-6C81-40CB-9C0E-22888A0B68AB}" srcId="{AFAA3BFC-69E2-46E7-8827-EC4A723159A9}" destId="{4F2132CA-A1BF-4279-9277-5A4255C497A5}" srcOrd="1" destOrd="0" parTransId="{5A154A78-303D-40CD-9281-A99C7F2F9161}" sibTransId="{72CF092E-AA17-4739-BA60-A0574AF7EE21}"/>
    <dgm:cxn modelId="{31D33106-798F-43CF-AF12-100FD4286C22}" type="presOf" srcId="{DA3F100D-3DFB-457F-A081-3F2F3E4CAC5C}" destId="{54D1D678-FCB1-4713-B535-E101873FF77B}" srcOrd="0" destOrd="0" presId="urn:microsoft.com/office/officeart/2005/8/layout/lProcess1"/>
    <dgm:cxn modelId="{ECA7961E-4B33-478D-8055-6FBFD5E52623}" type="presOf" srcId="{D0D40863-2B88-4724-914A-3EEDC29F6AA9}" destId="{9715AD5F-4E73-46AC-9204-ABB7D6BD3AA1}" srcOrd="0" destOrd="0" presId="urn:microsoft.com/office/officeart/2005/8/layout/lProcess1"/>
    <dgm:cxn modelId="{E6053222-1F09-4AFA-ACDC-68829F43CA87}" srcId="{AFAA3BFC-69E2-46E7-8827-EC4A723159A9}" destId="{AB839DCB-E72F-4308-AF63-E59CF905DA5F}" srcOrd="0" destOrd="0" parTransId="{A255B7D4-28FD-4779-9223-91ACA8BCD84B}" sibTransId="{D0D40863-2B88-4724-914A-3EEDC29F6AA9}"/>
    <dgm:cxn modelId="{A3FD2E33-C986-40B5-B6D5-9FAE18C1C150}" type="presOf" srcId="{4F2132CA-A1BF-4279-9277-5A4255C497A5}" destId="{D958B407-1F25-4069-99D6-046997FA6990}" srcOrd="0" destOrd="0" presId="urn:microsoft.com/office/officeart/2005/8/layout/lProcess1"/>
    <dgm:cxn modelId="{7F7ACF3C-2193-4797-B244-5DE5024C9EAE}" srcId="{DF01EE13-6EF0-4354-91A4-752B4D87A74A}" destId="{C0ECDAE2-3EA5-49C8-86C3-7E71E0B769B3}" srcOrd="1" destOrd="0" parTransId="{C14792F4-D116-4CEE-AB81-D3508901A38B}" sibTransId="{4B1E3BAD-88EB-48A9-95DD-51963E93D7B9}"/>
    <dgm:cxn modelId="{88E4D93F-C83C-46AA-8FB5-467A0E337F02}" type="presOf" srcId="{36618719-7BBB-4CA2-A912-E9758511AEE2}" destId="{4F077225-90A9-44C6-A3BF-9A88CC7625BB}" srcOrd="0" destOrd="0" presId="urn:microsoft.com/office/officeart/2005/8/layout/lProcess1"/>
    <dgm:cxn modelId="{732E8560-32B1-4E50-AB5D-83EA6A037936}" type="presOf" srcId="{6E6FC8AA-A5C5-4CAF-BD0A-4B2EC037AD38}" destId="{3C37930D-AFBE-484A-BC29-ED6302275432}" srcOrd="0" destOrd="0" presId="urn:microsoft.com/office/officeart/2005/8/layout/lProcess1"/>
    <dgm:cxn modelId="{804F3164-7CDE-471E-B897-FD30A475A4BB}" srcId="{DF01EE13-6EF0-4354-91A4-752B4D87A74A}" destId="{36618719-7BBB-4CA2-A912-E9758511AEE2}" srcOrd="0" destOrd="0" parTransId="{DA3F100D-3DFB-457F-A081-3F2F3E4CAC5C}" sibTransId="{1F3E78DD-839C-4B81-BDA5-20BD23CE0CFB}"/>
    <dgm:cxn modelId="{0FA69E71-0E04-486E-9655-AADC66A88428}" type="presOf" srcId="{C0ECDAE2-3EA5-49C8-86C3-7E71E0B769B3}" destId="{48D5910B-6782-414C-8013-F98E8CF71597}" srcOrd="0" destOrd="0" presId="urn:microsoft.com/office/officeart/2005/8/layout/lProcess1"/>
    <dgm:cxn modelId="{6EEF2D7D-F2FE-4B19-AC8A-6CA2925845A4}" type="presOf" srcId="{1F3E78DD-839C-4B81-BDA5-20BD23CE0CFB}" destId="{22F355FF-59A8-487E-8371-8AA7F678500D}" srcOrd="0" destOrd="0" presId="urn:microsoft.com/office/officeart/2005/8/layout/lProcess1"/>
    <dgm:cxn modelId="{007D4B9D-EB37-4E27-B45F-28EDDD763CEE}" type="presOf" srcId="{A255B7D4-28FD-4779-9223-91ACA8BCD84B}" destId="{5CB713B0-61BE-4F0A-8179-9A2B68EA9DBB}" srcOrd="0" destOrd="0" presId="urn:microsoft.com/office/officeart/2005/8/layout/lProcess1"/>
    <dgm:cxn modelId="{D0E502BE-8137-4780-ABA8-BDAB8B2D1BA6}" srcId="{6E6FC8AA-A5C5-4CAF-BD0A-4B2EC037AD38}" destId="{AFAA3BFC-69E2-46E7-8827-EC4A723159A9}" srcOrd="0" destOrd="0" parTransId="{1CF4380A-F032-4EF2-B3C3-A258C7016843}" sibTransId="{43707A69-93C9-47F8-B907-EB874B4B0303}"/>
    <dgm:cxn modelId="{A5FF84C9-19A6-4F8B-9AC4-7C2435738895}" type="presOf" srcId="{AFAA3BFC-69E2-46E7-8827-EC4A723159A9}" destId="{DB661BD0-3347-4CCB-9ABA-F4C845C6ACBF}" srcOrd="0" destOrd="0" presId="urn:microsoft.com/office/officeart/2005/8/layout/lProcess1"/>
    <dgm:cxn modelId="{5AA39BE1-2B32-4986-85E9-C8D353E46072}" type="presOf" srcId="{AB839DCB-E72F-4308-AF63-E59CF905DA5F}" destId="{CB5C22C9-D167-4AFF-90BF-B24DFDEADC54}" srcOrd="0" destOrd="0" presId="urn:microsoft.com/office/officeart/2005/8/layout/lProcess1"/>
    <dgm:cxn modelId="{D5C769F5-B8C7-43CD-8E27-F699889E0043}" type="presOf" srcId="{DF01EE13-6EF0-4354-91A4-752B4D87A74A}" destId="{AE61A3DE-3EC1-4131-9F9D-FA1ACCBFF935}" srcOrd="0" destOrd="0" presId="urn:microsoft.com/office/officeart/2005/8/layout/lProcess1"/>
    <dgm:cxn modelId="{8FD38103-F0E9-469A-993D-1A9A90D2D582}" type="presParOf" srcId="{3C37930D-AFBE-484A-BC29-ED6302275432}" destId="{7FA62F9B-E0FE-4B98-BF73-DD91B9D9A986}" srcOrd="0" destOrd="0" presId="urn:microsoft.com/office/officeart/2005/8/layout/lProcess1"/>
    <dgm:cxn modelId="{F64EAE50-A55E-42C9-A82B-DF52A8D42B5A}" type="presParOf" srcId="{7FA62F9B-E0FE-4B98-BF73-DD91B9D9A986}" destId="{DB661BD0-3347-4CCB-9ABA-F4C845C6ACBF}" srcOrd="0" destOrd="0" presId="urn:microsoft.com/office/officeart/2005/8/layout/lProcess1"/>
    <dgm:cxn modelId="{64F8E70C-2C6D-46FD-88CC-DFA6D5949170}" type="presParOf" srcId="{7FA62F9B-E0FE-4B98-BF73-DD91B9D9A986}" destId="{5CB713B0-61BE-4F0A-8179-9A2B68EA9DBB}" srcOrd="1" destOrd="0" presId="urn:microsoft.com/office/officeart/2005/8/layout/lProcess1"/>
    <dgm:cxn modelId="{8BCD7B2C-D9A1-4011-8AA2-AF7608143204}" type="presParOf" srcId="{7FA62F9B-E0FE-4B98-BF73-DD91B9D9A986}" destId="{CB5C22C9-D167-4AFF-90BF-B24DFDEADC54}" srcOrd="2" destOrd="0" presId="urn:microsoft.com/office/officeart/2005/8/layout/lProcess1"/>
    <dgm:cxn modelId="{EBDA914D-18C2-4F0E-94F7-AF8AE7146303}" type="presParOf" srcId="{7FA62F9B-E0FE-4B98-BF73-DD91B9D9A986}" destId="{9715AD5F-4E73-46AC-9204-ABB7D6BD3AA1}" srcOrd="3" destOrd="0" presId="urn:microsoft.com/office/officeart/2005/8/layout/lProcess1"/>
    <dgm:cxn modelId="{FDB3477F-7E63-470D-AFE0-91A5F1120A3E}" type="presParOf" srcId="{7FA62F9B-E0FE-4B98-BF73-DD91B9D9A986}" destId="{D958B407-1F25-4069-99D6-046997FA6990}" srcOrd="4" destOrd="0" presId="urn:microsoft.com/office/officeart/2005/8/layout/lProcess1"/>
    <dgm:cxn modelId="{2C65D6BE-D170-47DC-9ED6-9C7923034715}" type="presParOf" srcId="{3C37930D-AFBE-484A-BC29-ED6302275432}" destId="{C9099361-DC0C-4E90-AFD9-026D9FFCA405}" srcOrd="1" destOrd="0" presId="urn:microsoft.com/office/officeart/2005/8/layout/lProcess1"/>
    <dgm:cxn modelId="{4E3DC570-5F1A-4C4D-889F-8833EDC6365F}" type="presParOf" srcId="{3C37930D-AFBE-484A-BC29-ED6302275432}" destId="{24A01925-621D-4673-AAD4-AB03E7AD754E}" srcOrd="2" destOrd="0" presId="urn:microsoft.com/office/officeart/2005/8/layout/lProcess1"/>
    <dgm:cxn modelId="{3B4554C0-0B6A-40EA-8D3F-B50CC2F8474E}" type="presParOf" srcId="{24A01925-621D-4673-AAD4-AB03E7AD754E}" destId="{AE61A3DE-3EC1-4131-9F9D-FA1ACCBFF935}" srcOrd="0" destOrd="0" presId="urn:microsoft.com/office/officeart/2005/8/layout/lProcess1"/>
    <dgm:cxn modelId="{4DA2C88D-3440-47BF-A7C0-236DC36C813D}" type="presParOf" srcId="{24A01925-621D-4673-AAD4-AB03E7AD754E}" destId="{54D1D678-FCB1-4713-B535-E101873FF77B}" srcOrd="1" destOrd="0" presId="urn:microsoft.com/office/officeart/2005/8/layout/lProcess1"/>
    <dgm:cxn modelId="{C57D863F-7A38-4DA6-8C22-A3C95088D419}" type="presParOf" srcId="{24A01925-621D-4673-AAD4-AB03E7AD754E}" destId="{4F077225-90A9-44C6-A3BF-9A88CC7625BB}" srcOrd="2" destOrd="0" presId="urn:microsoft.com/office/officeart/2005/8/layout/lProcess1"/>
    <dgm:cxn modelId="{88EE0C72-237A-43DE-AD82-CE15D0E97FE1}" type="presParOf" srcId="{24A01925-621D-4673-AAD4-AB03E7AD754E}" destId="{22F355FF-59A8-487E-8371-8AA7F678500D}" srcOrd="3" destOrd="0" presId="urn:microsoft.com/office/officeart/2005/8/layout/lProcess1"/>
    <dgm:cxn modelId="{C09C502A-83CE-4D86-B65E-1A1E49369B3F}" type="presParOf" srcId="{24A01925-621D-4673-AAD4-AB03E7AD754E}" destId="{48D5910B-6782-414C-8013-F98E8CF7159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E6FC8AA-A5C5-4CAF-BD0A-4B2EC037AD38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AA3BFC-69E2-46E7-8827-EC4A723159A9}">
      <dgm:prSet phldrT="[Text]" phldr="0" custT="1"/>
      <dgm:spPr>
        <a:solidFill>
          <a:srgbClr val="CCDFEF"/>
        </a:solidFill>
      </dgm:spPr>
      <dgm:t>
        <a:bodyPr/>
        <a:lstStyle/>
        <a:p>
          <a:r>
            <a:rPr lang="nl-BE" sz="2400" b="1" dirty="0"/>
            <a:t>Basic constraints</a:t>
          </a:r>
          <a:endParaRPr lang="en-US" sz="2400" b="1" dirty="0"/>
        </a:p>
      </dgm:t>
    </dgm:pt>
    <dgm:pt modelId="{1CF4380A-F032-4EF2-B3C3-A258C7016843}" type="parTrans" cxnId="{D0E502BE-8137-4780-ABA8-BDAB8B2D1BA6}">
      <dgm:prSet/>
      <dgm:spPr/>
      <dgm:t>
        <a:bodyPr/>
        <a:lstStyle/>
        <a:p>
          <a:endParaRPr lang="en-US"/>
        </a:p>
      </dgm:t>
    </dgm:pt>
    <dgm:pt modelId="{43707A69-93C9-47F8-B907-EB874B4B0303}" type="sibTrans" cxnId="{D0E502BE-8137-4780-ABA8-BDAB8B2D1BA6}">
      <dgm:prSet/>
      <dgm:spPr/>
      <dgm:t>
        <a:bodyPr/>
        <a:lstStyle/>
        <a:p>
          <a:endParaRPr lang="en-US"/>
        </a:p>
      </dgm:t>
    </dgm:pt>
    <dgm:pt modelId="{AB839DCB-E72F-4308-AF63-E59CF905DA5F}">
      <dgm:prSet phldrT="[Text]" phldr="0" custT="1"/>
      <dgm:spPr/>
      <dgm:t>
        <a:bodyPr/>
        <a:lstStyle/>
        <a:p>
          <a:r>
            <a:rPr lang="nl-BE" sz="2400" dirty="0"/>
            <a:t>Needs</a:t>
          </a:r>
          <a:endParaRPr lang="en-US" sz="2400" dirty="0"/>
        </a:p>
      </dgm:t>
    </dgm:pt>
    <dgm:pt modelId="{A255B7D4-28FD-4779-9223-91ACA8BCD84B}" type="parTrans" cxnId="{E6053222-1F09-4AFA-ACDC-68829F43CA87}">
      <dgm:prSet/>
      <dgm:spPr/>
      <dgm:t>
        <a:bodyPr/>
        <a:lstStyle/>
        <a:p>
          <a:endParaRPr lang="en-US"/>
        </a:p>
      </dgm:t>
    </dgm:pt>
    <dgm:pt modelId="{D0D40863-2B88-4724-914A-3EEDC29F6AA9}" type="sibTrans" cxnId="{E6053222-1F09-4AFA-ACDC-68829F43CA87}">
      <dgm:prSet/>
      <dgm:spPr/>
      <dgm:t>
        <a:bodyPr/>
        <a:lstStyle/>
        <a:p>
          <a:endParaRPr lang="en-US"/>
        </a:p>
      </dgm:t>
    </dgm:pt>
    <dgm:pt modelId="{4F2132CA-A1BF-4279-9277-5A4255C497A5}">
      <dgm:prSet phldrT="[Text]" phldr="0" custT="1"/>
      <dgm:spPr/>
      <dgm:t>
        <a:bodyPr/>
        <a:lstStyle/>
        <a:p>
          <a:r>
            <a:rPr lang="nl-BE" sz="2400" dirty="0"/>
            <a:t>Recommendations</a:t>
          </a:r>
          <a:endParaRPr lang="en-US" sz="2400" dirty="0"/>
        </a:p>
      </dgm:t>
    </dgm:pt>
    <dgm:pt modelId="{5A154A78-303D-40CD-9281-A99C7F2F9161}" type="parTrans" cxnId="{0215DF03-6C81-40CB-9C0E-22888A0B68AB}">
      <dgm:prSet/>
      <dgm:spPr/>
      <dgm:t>
        <a:bodyPr/>
        <a:lstStyle/>
        <a:p>
          <a:endParaRPr lang="en-US"/>
        </a:p>
      </dgm:t>
    </dgm:pt>
    <dgm:pt modelId="{72CF092E-AA17-4739-BA60-A0574AF7EE21}" type="sibTrans" cxnId="{0215DF03-6C81-40CB-9C0E-22888A0B68AB}">
      <dgm:prSet/>
      <dgm:spPr/>
      <dgm:t>
        <a:bodyPr/>
        <a:lstStyle/>
        <a:p>
          <a:endParaRPr lang="en-US"/>
        </a:p>
      </dgm:t>
    </dgm:pt>
    <dgm:pt modelId="{DF01EE13-6EF0-4354-91A4-752B4D87A74A}">
      <dgm:prSet phldrT="[Text]" phldr="0" custT="1"/>
      <dgm:spPr/>
      <dgm:t>
        <a:bodyPr/>
        <a:lstStyle/>
        <a:p>
          <a:r>
            <a:rPr lang="nl-BE" sz="2400" b="1" dirty="0"/>
            <a:t>Big picture challenges</a:t>
          </a:r>
          <a:endParaRPr lang="en-US" sz="2400" b="1" dirty="0"/>
        </a:p>
      </dgm:t>
    </dgm:pt>
    <dgm:pt modelId="{5A65C717-5D9C-414C-A9A5-7A689AC93CE3}" type="parTrans" cxnId="{BBF01E00-C41C-4A8B-8BFC-4322315A6DFE}">
      <dgm:prSet/>
      <dgm:spPr/>
      <dgm:t>
        <a:bodyPr/>
        <a:lstStyle/>
        <a:p>
          <a:endParaRPr lang="en-US"/>
        </a:p>
      </dgm:t>
    </dgm:pt>
    <dgm:pt modelId="{6B8B83F9-188B-4BF5-9E1F-C21521EA1BE4}" type="sibTrans" cxnId="{BBF01E00-C41C-4A8B-8BFC-4322315A6DFE}">
      <dgm:prSet/>
      <dgm:spPr/>
      <dgm:t>
        <a:bodyPr/>
        <a:lstStyle/>
        <a:p>
          <a:endParaRPr lang="en-US"/>
        </a:p>
      </dgm:t>
    </dgm:pt>
    <dgm:pt modelId="{36618719-7BBB-4CA2-A912-E9758511AEE2}">
      <dgm:prSet phldrT="[Text]" phldr="0" custT="1"/>
      <dgm:spPr/>
      <dgm:t>
        <a:bodyPr/>
        <a:lstStyle/>
        <a:p>
          <a:r>
            <a:rPr lang="nl-BE" sz="2400" dirty="0"/>
            <a:t>Needs</a:t>
          </a:r>
          <a:endParaRPr lang="en-US" sz="2400" dirty="0"/>
        </a:p>
      </dgm:t>
    </dgm:pt>
    <dgm:pt modelId="{DA3F100D-3DFB-457F-A081-3F2F3E4CAC5C}" type="parTrans" cxnId="{804F3164-7CDE-471E-B897-FD30A475A4BB}">
      <dgm:prSet/>
      <dgm:spPr/>
      <dgm:t>
        <a:bodyPr/>
        <a:lstStyle/>
        <a:p>
          <a:endParaRPr lang="en-US"/>
        </a:p>
      </dgm:t>
    </dgm:pt>
    <dgm:pt modelId="{1F3E78DD-839C-4B81-BDA5-20BD23CE0CFB}" type="sibTrans" cxnId="{804F3164-7CDE-471E-B897-FD30A475A4BB}">
      <dgm:prSet/>
      <dgm:spPr/>
      <dgm:t>
        <a:bodyPr/>
        <a:lstStyle/>
        <a:p>
          <a:endParaRPr lang="en-US"/>
        </a:p>
      </dgm:t>
    </dgm:pt>
    <dgm:pt modelId="{C0ECDAE2-3EA5-49C8-86C3-7E71E0B769B3}">
      <dgm:prSet phldrT="[Text]" phldr="0" custT="1"/>
      <dgm:spPr/>
      <dgm:t>
        <a:bodyPr/>
        <a:lstStyle/>
        <a:p>
          <a:r>
            <a:rPr lang="nl-BE" sz="2400" dirty="0"/>
            <a:t>Recommendations</a:t>
          </a:r>
          <a:endParaRPr lang="en-US" sz="2400" dirty="0"/>
        </a:p>
      </dgm:t>
    </dgm:pt>
    <dgm:pt modelId="{C14792F4-D116-4CEE-AB81-D3508901A38B}" type="parTrans" cxnId="{7F7ACF3C-2193-4797-B244-5DE5024C9EAE}">
      <dgm:prSet/>
      <dgm:spPr/>
      <dgm:t>
        <a:bodyPr/>
        <a:lstStyle/>
        <a:p>
          <a:endParaRPr lang="en-US"/>
        </a:p>
      </dgm:t>
    </dgm:pt>
    <dgm:pt modelId="{4B1E3BAD-88EB-48A9-95DD-51963E93D7B9}" type="sibTrans" cxnId="{7F7ACF3C-2193-4797-B244-5DE5024C9EAE}">
      <dgm:prSet/>
      <dgm:spPr/>
      <dgm:t>
        <a:bodyPr/>
        <a:lstStyle/>
        <a:p>
          <a:endParaRPr lang="en-US"/>
        </a:p>
      </dgm:t>
    </dgm:pt>
    <dgm:pt modelId="{3C37930D-AFBE-484A-BC29-ED6302275432}" type="pres">
      <dgm:prSet presAssocID="{6E6FC8AA-A5C5-4CAF-BD0A-4B2EC037AD38}" presName="Name0" presStyleCnt="0">
        <dgm:presLayoutVars>
          <dgm:dir/>
          <dgm:animLvl val="lvl"/>
          <dgm:resizeHandles val="exact"/>
        </dgm:presLayoutVars>
      </dgm:prSet>
      <dgm:spPr/>
    </dgm:pt>
    <dgm:pt modelId="{7FA62F9B-E0FE-4B98-BF73-DD91B9D9A986}" type="pres">
      <dgm:prSet presAssocID="{AFAA3BFC-69E2-46E7-8827-EC4A723159A9}" presName="vertFlow" presStyleCnt="0"/>
      <dgm:spPr/>
    </dgm:pt>
    <dgm:pt modelId="{DB661BD0-3347-4CCB-9ABA-F4C845C6ACBF}" type="pres">
      <dgm:prSet presAssocID="{AFAA3BFC-69E2-46E7-8827-EC4A723159A9}" presName="header" presStyleLbl="node1" presStyleIdx="0" presStyleCnt="2"/>
      <dgm:spPr/>
    </dgm:pt>
    <dgm:pt modelId="{5CB713B0-61BE-4F0A-8179-9A2B68EA9DBB}" type="pres">
      <dgm:prSet presAssocID="{A255B7D4-28FD-4779-9223-91ACA8BCD84B}" presName="parTrans" presStyleLbl="sibTrans2D1" presStyleIdx="0" presStyleCnt="4"/>
      <dgm:spPr/>
    </dgm:pt>
    <dgm:pt modelId="{CB5C22C9-D167-4AFF-90BF-B24DFDEADC54}" type="pres">
      <dgm:prSet presAssocID="{AB839DCB-E72F-4308-AF63-E59CF905DA5F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9715AD5F-4E73-46AC-9204-ABB7D6BD3AA1}" type="pres">
      <dgm:prSet presAssocID="{D0D40863-2B88-4724-914A-3EEDC29F6AA9}" presName="sibTrans" presStyleLbl="sibTrans2D1" presStyleIdx="1" presStyleCnt="4"/>
      <dgm:spPr/>
    </dgm:pt>
    <dgm:pt modelId="{D958B407-1F25-4069-99D6-046997FA6990}" type="pres">
      <dgm:prSet presAssocID="{4F2132CA-A1BF-4279-9277-5A4255C497A5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C9099361-DC0C-4E90-AFD9-026D9FFCA405}" type="pres">
      <dgm:prSet presAssocID="{AFAA3BFC-69E2-46E7-8827-EC4A723159A9}" presName="hSp" presStyleCnt="0"/>
      <dgm:spPr/>
    </dgm:pt>
    <dgm:pt modelId="{24A01925-621D-4673-AAD4-AB03E7AD754E}" type="pres">
      <dgm:prSet presAssocID="{DF01EE13-6EF0-4354-91A4-752B4D87A74A}" presName="vertFlow" presStyleCnt="0"/>
      <dgm:spPr/>
    </dgm:pt>
    <dgm:pt modelId="{AE61A3DE-3EC1-4131-9F9D-FA1ACCBFF935}" type="pres">
      <dgm:prSet presAssocID="{DF01EE13-6EF0-4354-91A4-752B4D87A74A}" presName="header" presStyleLbl="node1" presStyleIdx="1" presStyleCnt="2"/>
      <dgm:spPr/>
    </dgm:pt>
    <dgm:pt modelId="{54D1D678-FCB1-4713-B535-E101873FF77B}" type="pres">
      <dgm:prSet presAssocID="{DA3F100D-3DFB-457F-A081-3F2F3E4CAC5C}" presName="parTrans" presStyleLbl="sibTrans2D1" presStyleIdx="2" presStyleCnt="4"/>
      <dgm:spPr/>
    </dgm:pt>
    <dgm:pt modelId="{4F077225-90A9-44C6-A3BF-9A88CC7625BB}" type="pres">
      <dgm:prSet presAssocID="{36618719-7BBB-4CA2-A912-E9758511AEE2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2F355FF-59A8-487E-8371-8AA7F678500D}" type="pres">
      <dgm:prSet presAssocID="{1F3E78DD-839C-4B81-BDA5-20BD23CE0CFB}" presName="sibTrans" presStyleLbl="sibTrans2D1" presStyleIdx="3" presStyleCnt="4"/>
      <dgm:spPr/>
    </dgm:pt>
    <dgm:pt modelId="{48D5910B-6782-414C-8013-F98E8CF71597}" type="pres">
      <dgm:prSet presAssocID="{C0ECDAE2-3EA5-49C8-86C3-7E71E0B769B3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BBF01E00-C41C-4A8B-8BFC-4322315A6DFE}" srcId="{6E6FC8AA-A5C5-4CAF-BD0A-4B2EC037AD38}" destId="{DF01EE13-6EF0-4354-91A4-752B4D87A74A}" srcOrd="1" destOrd="0" parTransId="{5A65C717-5D9C-414C-A9A5-7A689AC93CE3}" sibTransId="{6B8B83F9-188B-4BF5-9E1F-C21521EA1BE4}"/>
    <dgm:cxn modelId="{0215DF03-6C81-40CB-9C0E-22888A0B68AB}" srcId="{AFAA3BFC-69E2-46E7-8827-EC4A723159A9}" destId="{4F2132CA-A1BF-4279-9277-5A4255C497A5}" srcOrd="1" destOrd="0" parTransId="{5A154A78-303D-40CD-9281-A99C7F2F9161}" sibTransId="{72CF092E-AA17-4739-BA60-A0574AF7EE21}"/>
    <dgm:cxn modelId="{31D33106-798F-43CF-AF12-100FD4286C22}" type="presOf" srcId="{DA3F100D-3DFB-457F-A081-3F2F3E4CAC5C}" destId="{54D1D678-FCB1-4713-B535-E101873FF77B}" srcOrd="0" destOrd="0" presId="urn:microsoft.com/office/officeart/2005/8/layout/lProcess1"/>
    <dgm:cxn modelId="{ECA7961E-4B33-478D-8055-6FBFD5E52623}" type="presOf" srcId="{D0D40863-2B88-4724-914A-3EEDC29F6AA9}" destId="{9715AD5F-4E73-46AC-9204-ABB7D6BD3AA1}" srcOrd="0" destOrd="0" presId="urn:microsoft.com/office/officeart/2005/8/layout/lProcess1"/>
    <dgm:cxn modelId="{E6053222-1F09-4AFA-ACDC-68829F43CA87}" srcId="{AFAA3BFC-69E2-46E7-8827-EC4A723159A9}" destId="{AB839DCB-E72F-4308-AF63-E59CF905DA5F}" srcOrd="0" destOrd="0" parTransId="{A255B7D4-28FD-4779-9223-91ACA8BCD84B}" sibTransId="{D0D40863-2B88-4724-914A-3EEDC29F6AA9}"/>
    <dgm:cxn modelId="{A3FD2E33-C986-40B5-B6D5-9FAE18C1C150}" type="presOf" srcId="{4F2132CA-A1BF-4279-9277-5A4255C497A5}" destId="{D958B407-1F25-4069-99D6-046997FA6990}" srcOrd="0" destOrd="0" presId="urn:microsoft.com/office/officeart/2005/8/layout/lProcess1"/>
    <dgm:cxn modelId="{7F7ACF3C-2193-4797-B244-5DE5024C9EAE}" srcId="{DF01EE13-6EF0-4354-91A4-752B4D87A74A}" destId="{C0ECDAE2-3EA5-49C8-86C3-7E71E0B769B3}" srcOrd="1" destOrd="0" parTransId="{C14792F4-D116-4CEE-AB81-D3508901A38B}" sibTransId="{4B1E3BAD-88EB-48A9-95DD-51963E93D7B9}"/>
    <dgm:cxn modelId="{88E4D93F-C83C-46AA-8FB5-467A0E337F02}" type="presOf" srcId="{36618719-7BBB-4CA2-A912-E9758511AEE2}" destId="{4F077225-90A9-44C6-A3BF-9A88CC7625BB}" srcOrd="0" destOrd="0" presId="urn:microsoft.com/office/officeart/2005/8/layout/lProcess1"/>
    <dgm:cxn modelId="{732E8560-32B1-4E50-AB5D-83EA6A037936}" type="presOf" srcId="{6E6FC8AA-A5C5-4CAF-BD0A-4B2EC037AD38}" destId="{3C37930D-AFBE-484A-BC29-ED6302275432}" srcOrd="0" destOrd="0" presId="urn:microsoft.com/office/officeart/2005/8/layout/lProcess1"/>
    <dgm:cxn modelId="{804F3164-7CDE-471E-B897-FD30A475A4BB}" srcId="{DF01EE13-6EF0-4354-91A4-752B4D87A74A}" destId="{36618719-7BBB-4CA2-A912-E9758511AEE2}" srcOrd="0" destOrd="0" parTransId="{DA3F100D-3DFB-457F-A081-3F2F3E4CAC5C}" sibTransId="{1F3E78DD-839C-4B81-BDA5-20BD23CE0CFB}"/>
    <dgm:cxn modelId="{0FA69E71-0E04-486E-9655-AADC66A88428}" type="presOf" srcId="{C0ECDAE2-3EA5-49C8-86C3-7E71E0B769B3}" destId="{48D5910B-6782-414C-8013-F98E8CF71597}" srcOrd="0" destOrd="0" presId="urn:microsoft.com/office/officeart/2005/8/layout/lProcess1"/>
    <dgm:cxn modelId="{6EEF2D7D-F2FE-4B19-AC8A-6CA2925845A4}" type="presOf" srcId="{1F3E78DD-839C-4B81-BDA5-20BD23CE0CFB}" destId="{22F355FF-59A8-487E-8371-8AA7F678500D}" srcOrd="0" destOrd="0" presId="urn:microsoft.com/office/officeart/2005/8/layout/lProcess1"/>
    <dgm:cxn modelId="{007D4B9D-EB37-4E27-B45F-28EDDD763CEE}" type="presOf" srcId="{A255B7D4-28FD-4779-9223-91ACA8BCD84B}" destId="{5CB713B0-61BE-4F0A-8179-9A2B68EA9DBB}" srcOrd="0" destOrd="0" presId="urn:microsoft.com/office/officeart/2005/8/layout/lProcess1"/>
    <dgm:cxn modelId="{D0E502BE-8137-4780-ABA8-BDAB8B2D1BA6}" srcId="{6E6FC8AA-A5C5-4CAF-BD0A-4B2EC037AD38}" destId="{AFAA3BFC-69E2-46E7-8827-EC4A723159A9}" srcOrd="0" destOrd="0" parTransId="{1CF4380A-F032-4EF2-B3C3-A258C7016843}" sibTransId="{43707A69-93C9-47F8-B907-EB874B4B0303}"/>
    <dgm:cxn modelId="{A5FF84C9-19A6-4F8B-9AC4-7C2435738895}" type="presOf" srcId="{AFAA3BFC-69E2-46E7-8827-EC4A723159A9}" destId="{DB661BD0-3347-4CCB-9ABA-F4C845C6ACBF}" srcOrd="0" destOrd="0" presId="urn:microsoft.com/office/officeart/2005/8/layout/lProcess1"/>
    <dgm:cxn modelId="{5AA39BE1-2B32-4986-85E9-C8D353E46072}" type="presOf" srcId="{AB839DCB-E72F-4308-AF63-E59CF905DA5F}" destId="{CB5C22C9-D167-4AFF-90BF-B24DFDEADC54}" srcOrd="0" destOrd="0" presId="urn:microsoft.com/office/officeart/2005/8/layout/lProcess1"/>
    <dgm:cxn modelId="{D5C769F5-B8C7-43CD-8E27-F699889E0043}" type="presOf" srcId="{DF01EE13-6EF0-4354-91A4-752B4D87A74A}" destId="{AE61A3DE-3EC1-4131-9F9D-FA1ACCBFF935}" srcOrd="0" destOrd="0" presId="urn:microsoft.com/office/officeart/2005/8/layout/lProcess1"/>
    <dgm:cxn modelId="{8FD38103-F0E9-469A-993D-1A9A90D2D582}" type="presParOf" srcId="{3C37930D-AFBE-484A-BC29-ED6302275432}" destId="{7FA62F9B-E0FE-4B98-BF73-DD91B9D9A986}" srcOrd="0" destOrd="0" presId="urn:microsoft.com/office/officeart/2005/8/layout/lProcess1"/>
    <dgm:cxn modelId="{F64EAE50-A55E-42C9-A82B-DF52A8D42B5A}" type="presParOf" srcId="{7FA62F9B-E0FE-4B98-BF73-DD91B9D9A986}" destId="{DB661BD0-3347-4CCB-9ABA-F4C845C6ACBF}" srcOrd="0" destOrd="0" presId="urn:microsoft.com/office/officeart/2005/8/layout/lProcess1"/>
    <dgm:cxn modelId="{64F8E70C-2C6D-46FD-88CC-DFA6D5949170}" type="presParOf" srcId="{7FA62F9B-E0FE-4B98-BF73-DD91B9D9A986}" destId="{5CB713B0-61BE-4F0A-8179-9A2B68EA9DBB}" srcOrd="1" destOrd="0" presId="urn:microsoft.com/office/officeart/2005/8/layout/lProcess1"/>
    <dgm:cxn modelId="{8BCD7B2C-D9A1-4011-8AA2-AF7608143204}" type="presParOf" srcId="{7FA62F9B-E0FE-4B98-BF73-DD91B9D9A986}" destId="{CB5C22C9-D167-4AFF-90BF-B24DFDEADC54}" srcOrd="2" destOrd="0" presId="urn:microsoft.com/office/officeart/2005/8/layout/lProcess1"/>
    <dgm:cxn modelId="{EBDA914D-18C2-4F0E-94F7-AF8AE7146303}" type="presParOf" srcId="{7FA62F9B-E0FE-4B98-BF73-DD91B9D9A986}" destId="{9715AD5F-4E73-46AC-9204-ABB7D6BD3AA1}" srcOrd="3" destOrd="0" presId="urn:microsoft.com/office/officeart/2005/8/layout/lProcess1"/>
    <dgm:cxn modelId="{FDB3477F-7E63-470D-AFE0-91A5F1120A3E}" type="presParOf" srcId="{7FA62F9B-E0FE-4B98-BF73-DD91B9D9A986}" destId="{D958B407-1F25-4069-99D6-046997FA6990}" srcOrd="4" destOrd="0" presId="urn:microsoft.com/office/officeart/2005/8/layout/lProcess1"/>
    <dgm:cxn modelId="{2C65D6BE-D170-47DC-9ED6-9C7923034715}" type="presParOf" srcId="{3C37930D-AFBE-484A-BC29-ED6302275432}" destId="{C9099361-DC0C-4E90-AFD9-026D9FFCA405}" srcOrd="1" destOrd="0" presId="urn:microsoft.com/office/officeart/2005/8/layout/lProcess1"/>
    <dgm:cxn modelId="{4E3DC570-5F1A-4C4D-889F-8833EDC6365F}" type="presParOf" srcId="{3C37930D-AFBE-484A-BC29-ED6302275432}" destId="{24A01925-621D-4673-AAD4-AB03E7AD754E}" srcOrd="2" destOrd="0" presId="urn:microsoft.com/office/officeart/2005/8/layout/lProcess1"/>
    <dgm:cxn modelId="{3B4554C0-0B6A-40EA-8D3F-B50CC2F8474E}" type="presParOf" srcId="{24A01925-621D-4673-AAD4-AB03E7AD754E}" destId="{AE61A3DE-3EC1-4131-9F9D-FA1ACCBFF935}" srcOrd="0" destOrd="0" presId="urn:microsoft.com/office/officeart/2005/8/layout/lProcess1"/>
    <dgm:cxn modelId="{4DA2C88D-3440-47BF-A7C0-236DC36C813D}" type="presParOf" srcId="{24A01925-621D-4673-AAD4-AB03E7AD754E}" destId="{54D1D678-FCB1-4713-B535-E101873FF77B}" srcOrd="1" destOrd="0" presId="urn:microsoft.com/office/officeart/2005/8/layout/lProcess1"/>
    <dgm:cxn modelId="{C57D863F-7A38-4DA6-8C22-A3C95088D419}" type="presParOf" srcId="{24A01925-621D-4673-AAD4-AB03E7AD754E}" destId="{4F077225-90A9-44C6-A3BF-9A88CC7625BB}" srcOrd="2" destOrd="0" presId="urn:microsoft.com/office/officeart/2005/8/layout/lProcess1"/>
    <dgm:cxn modelId="{88EE0C72-237A-43DE-AD82-CE15D0E97FE1}" type="presParOf" srcId="{24A01925-621D-4673-AAD4-AB03E7AD754E}" destId="{22F355FF-59A8-487E-8371-8AA7F678500D}" srcOrd="3" destOrd="0" presId="urn:microsoft.com/office/officeart/2005/8/layout/lProcess1"/>
    <dgm:cxn modelId="{C09C502A-83CE-4D86-B65E-1A1E49369B3F}" type="presParOf" srcId="{24A01925-621D-4673-AAD4-AB03E7AD754E}" destId="{48D5910B-6782-414C-8013-F98E8CF7159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26522B6-EDB4-4783-8E72-D29793F2F517}">
      <dgm:prSet phldrT="[Text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u="sng" dirty="0"/>
            <a:t>Instrumentation</a:t>
          </a:r>
          <a:r>
            <a:rPr lang="en-US" sz="1800" dirty="0"/>
            <a:t>: Not enough </a:t>
          </a:r>
          <a:r>
            <a:rPr lang="en-US" sz="1800" b="1" dirty="0"/>
            <a:t>information</a:t>
          </a:r>
          <a:r>
            <a:rPr lang="en-US" sz="1800" dirty="0"/>
            <a:t> (case dependent) </a:t>
          </a:r>
        </a:p>
      </dgm:t>
    </dgm:pt>
    <dgm:pt modelId="{E54ECEC9-C9C7-4EE9-94B4-8DD80D53B372}" type="parTrans" cxnId="{36C80D4A-E99F-4017-8366-5F9366B4A3B2}">
      <dgm:prSet/>
      <dgm:spPr/>
      <dgm:t>
        <a:bodyPr/>
        <a:lstStyle/>
        <a:p>
          <a:endParaRPr lang="en-US"/>
        </a:p>
      </dgm:t>
    </dgm:pt>
    <dgm:pt modelId="{78B318ED-78CF-4E67-BD5C-9440CB617B26}" type="sibTrans" cxnId="{36C80D4A-E99F-4017-8366-5F9366B4A3B2}">
      <dgm:prSet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Stations destroyed</a:t>
          </a: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B0207B7A-AD1D-4BCC-9408-751C90C9E65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Missing / not there -- e.g. Remote sensing, Infrasound, Visual, Infrared camera, Gas, GPS, ...</a:t>
          </a:r>
          <a:br>
            <a:rPr lang="en-US" sz="1800" dirty="0"/>
          </a:br>
          <a:br>
            <a:rPr lang="en-US" sz="1800" dirty="0"/>
          </a:br>
          <a:r>
            <a:rPr lang="en-US" sz="1800" dirty="0">
              <a:effectLst/>
            </a:rPr>
            <a:t>+ sampling rates of those, … ~ increase spatial/temporal resolution</a:t>
          </a:r>
          <a:endParaRPr lang="en-US" sz="1800" dirty="0"/>
        </a:p>
      </dgm:t>
    </dgm:pt>
    <dgm:pt modelId="{D791CE53-D404-4325-91BD-50882CD4089B}" type="parTrans" cxnId="{5FDF393D-0FE8-4C23-94D8-DD0E7CC88A14}">
      <dgm:prSet/>
      <dgm:spPr/>
      <dgm:t>
        <a:bodyPr/>
        <a:lstStyle/>
        <a:p>
          <a:endParaRPr lang="en-US"/>
        </a:p>
      </dgm:t>
    </dgm:pt>
    <dgm:pt modelId="{9A15BBD3-A42F-4288-8063-D841712F0F22}" type="sibTrans" cxnId="{5FDF393D-0FE8-4C23-94D8-DD0E7CC88A14}">
      <dgm:prSet/>
      <dgm:spPr/>
      <dgm:t>
        <a:bodyPr/>
        <a:lstStyle/>
        <a:p>
          <a:endParaRPr lang="en-US"/>
        </a:p>
      </dgm:t>
    </dgm:pt>
    <dgm:pt modelId="{05993AC1-D341-41CF-B1F5-5C730CFEA21C}">
      <dgm:prSet custT="1"/>
      <dgm:spPr/>
      <dgm:t>
        <a:bodyPr/>
        <a:lstStyle/>
        <a:p>
          <a:r>
            <a:rPr lang="en-US" sz="1100" dirty="0"/>
            <a:t>Other / all relating to: </a:t>
          </a:r>
          <a:r>
            <a:rPr lang="en-US" sz="1100" b="1" dirty="0"/>
            <a:t>Budget</a:t>
          </a:r>
          <a:r>
            <a:rPr lang="en-US" sz="1100" dirty="0"/>
            <a:t> constraints, </a:t>
          </a:r>
          <a:r>
            <a:rPr lang="en-US" sz="1100" b="1" dirty="0"/>
            <a:t>Manpower</a:t>
          </a:r>
          <a:r>
            <a:rPr lang="en-US" sz="1100" dirty="0"/>
            <a:t> issues, </a:t>
          </a:r>
          <a:r>
            <a:rPr lang="en-US" sz="1100" b="1" dirty="0"/>
            <a:t>Accessibility</a:t>
          </a:r>
          <a:r>
            <a:rPr lang="en-US" sz="1100" dirty="0"/>
            <a:t> (geographical/topography constraints)</a:t>
          </a:r>
        </a:p>
      </dgm:t>
    </dgm:pt>
    <dgm:pt modelId="{4EA7435F-9EE2-4CA0-9D1B-F711DCD41CE0}" type="parTrans" cxnId="{C7114149-8B8A-4729-AC6D-1B0116633982}">
      <dgm:prSet/>
      <dgm:spPr/>
      <dgm:t>
        <a:bodyPr/>
        <a:lstStyle/>
        <a:p>
          <a:endParaRPr lang="en-US"/>
        </a:p>
      </dgm:t>
    </dgm:pt>
    <dgm:pt modelId="{D459E749-A79A-4DEE-B888-891ECD9F6CA6}" type="sibTrans" cxnId="{C7114149-8B8A-4729-AC6D-1B0116633982}">
      <dgm:prSet/>
      <dgm:spPr/>
      <dgm:t>
        <a:bodyPr/>
        <a:lstStyle/>
        <a:p>
          <a:endParaRPr lang="en-US"/>
        </a:p>
      </dgm:t>
    </dgm:pt>
    <dgm:pt modelId="{D0CEE83C-E634-4590-9290-AFA1F9553ADF}">
      <dgm:prSet custT="1"/>
      <dgm:spPr/>
      <dgm:t>
        <a:bodyPr/>
        <a:lstStyle/>
        <a:p>
          <a:r>
            <a:rPr lang="en-US" sz="1100" i="1" dirty="0"/>
            <a:t>Time… for knowledge transfer</a:t>
          </a:r>
          <a:endParaRPr lang="en-US" sz="1100" dirty="0"/>
        </a:p>
      </dgm:t>
    </dgm:pt>
    <dgm:pt modelId="{546FD11A-6F9F-4BAB-8755-0642235BF689}" type="parTrans" cxnId="{8CC94CA2-3874-40DF-98DD-57393B3775C6}">
      <dgm:prSet/>
      <dgm:spPr/>
      <dgm:t>
        <a:bodyPr/>
        <a:lstStyle/>
        <a:p>
          <a:endParaRPr lang="en-US"/>
        </a:p>
      </dgm:t>
    </dgm:pt>
    <dgm:pt modelId="{C81FDFB5-ECF5-433D-BF55-5667BE8CFB57}" type="sibTrans" cxnId="{8CC94CA2-3874-40DF-98DD-57393B3775C6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1390A1DB-B544-4112-A7C5-E7B530540D63}" type="pres">
      <dgm:prSet presAssocID="{C26522B6-EDB4-4783-8E72-D29793F2F517}" presName="parentLin" presStyleCnt="0"/>
      <dgm:spPr/>
    </dgm:pt>
    <dgm:pt modelId="{DB7A73CE-C494-417A-8EC8-5D70F990F5DD}" type="pres">
      <dgm:prSet presAssocID="{C26522B6-EDB4-4783-8E72-D29793F2F517}" presName="parentLeftMargin" presStyleLbl="node1" presStyleIdx="0" presStyleCnt="3"/>
      <dgm:spPr/>
    </dgm:pt>
    <dgm:pt modelId="{FBDD6340-36E8-4D68-A66E-BAA3F7E46DFD}" type="pres">
      <dgm:prSet presAssocID="{C26522B6-EDB4-4783-8E72-D29793F2F5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949232-0DC5-44FF-A24B-CF69A4F490F6}" type="pres">
      <dgm:prSet presAssocID="{C26522B6-EDB4-4783-8E72-D29793F2F517}" presName="negativeSpace" presStyleCnt="0"/>
      <dgm:spPr/>
    </dgm:pt>
    <dgm:pt modelId="{59955C39-1C31-4DC1-A0E8-482598FEEA1D}" type="pres">
      <dgm:prSet presAssocID="{C26522B6-EDB4-4783-8E72-D29793F2F517}" presName="childText" presStyleLbl="conFgAcc1" presStyleIdx="0" presStyleCnt="3">
        <dgm:presLayoutVars>
          <dgm:bulletEnabled val="1"/>
        </dgm:presLayoutVars>
      </dgm:prSet>
      <dgm:spPr/>
    </dgm:pt>
    <dgm:pt modelId="{12149C21-703B-4A1A-998C-EF2B1191DEC2}" type="pres">
      <dgm:prSet presAssocID="{78B318ED-78CF-4E67-BD5C-9440CB617B26}" presName="spaceBetweenRectangles" presStyleCnt="0"/>
      <dgm:spPr/>
    </dgm:pt>
    <dgm:pt modelId="{4FD5ADF0-1BB3-4A7D-8319-6093B5267B52}" type="pres">
      <dgm:prSet presAssocID="{05993AC1-D341-41CF-B1F5-5C730CFEA21C}" presName="parentLin" presStyleCnt="0"/>
      <dgm:spPr/>
    </dgm:pt>
    <dgm:pt modelId="{7F7183B0-758A-4045-AA7E-79CDC223F4E8}" type="pres">
      <dgm:prSet presAssocID="{05993AC1-D341-41CF-B1F5-5C730CFEA21C}" presName="parentLeftMargin" presStyleLbl="node1" presStyleIdx="0" presStyleCnt="3"/>
      <dgm:spPr/>
    </dgm:pt>
    <dgm:pt modelId="{34A4D4E8-7629-454B-9193-49032CD10475}" type="pres">
      <dgm:prSet presAssocID="{05993AC1-D341-41CF-B1F5-5C730CFEA21C}" presName="parentText" presStyleLbl="node1" presStyleIdx="1" presStyleCnt="3" custScaleY="128636">
        <dgm:presLayoutVars>
          <dgm:chMax val="0"/>
          <dgm:bulletEnabled val="1"/>
        </dgm:presLayoutVars>
      </dgm:prSet>
      <dgm:spPr/>
    </dgm:pt>
    <dgm:pt modelId="{F62AD6FA-7181-4D9D-A99A-43904E4AC7EF}" type="pres">
      <dgm:prSet presAssocID="{05993AC1-D341-41CF-B1F5-5C730CFEA21C}" presName="negativeSpace" presStyleCnt="0"/>
      <dgm:spPr/>
    </dgm:pt>
    <dgm:pt modelId="{B7FE66A0-B8B0-4178-A510-E88BBC559D0A}" type="pres">
      <dgm:prSet presAssocID="{05993AC1-D341-41CF-B1F5-5C730CFEA21C}" presName="childText" presStyleLbl="conFgAcc1" presStyleIdx="1" presStyleCnt="3">
        <dgm:presLayoutVars>
          <dgm:bulletEnabled val="1"/>
        </dgm:presLayoutVars>
      </dgm:prSet>
      <dgm:spPr/>
    </dgm:pt>
    <dgm:pt modelId="{AAFD2AB9-633B-4C4B-AAFB-DE8A83DD76E1}" type="pres">
      <dgm:prSet presAssocID="{D459E749-A79A-4DEE-B888-891ECD9F6CA6}" presName="spaceBetweenRectangles" presStyleCnt="0"/>
      <dgm:spPr/>
    </dgm:pt>
    <dgm:pt modelId="{B759A7FA-2C01-405A-A510-9B64D5975C19}" type="pres">
      <dgm:prSet presAssocID="{D0CEE83C-E634-4590-9290-AFA1F9553ADF}" presName="parentLin" presStyleCnt="0"/>
      <dgm:spPr/>
    </dgm:pt>
    <dgm:pt modelId="{9F7E6DE5-5460-4C97-A2FC-99F9190B00F6}" type="pres">
      <dgm:prSet presAssocID="{D0CEE83C-E634-4590-9290-AFA1F9553ADF}" presName="parentLeftMargin" presStyleLbl="node1" presStyleIdx="1" presStyleCnt="3"/>
      <dgm:spPr/>
    </dgm:pt>
    <dgm:pt modelId="{30070755-7BCA-47E6-8FF9-C9226BADCDF5}" type="pres">
      <dgm:prSet presAssocID="{D0CEE83C-E634-4590-9290-AFA1F9553A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F0883F-E41D-4CBE-AFE3-DD0C21ED2FA8}" type="pres">
      <dgm:prSet presAssocID="{D0CEE83C-E634-4590-9290-AFA1F9553ADF}" presName="negativeSpace" presStyleCnt="0"/>
      <dgm:spPr/>
    </dgm:pt>
    <dgm:pt modelId="{043C66A8-8989-4670-BC7E-A325A574452B}" type="pres">
      <dgm:prSet presAssocID="{D0CEE83C-E634-4590-9290-AFA1F9553A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EACE1E-1818-4773-BA0C-8E5D29F81236}" type="presOf" srcId="{C26522B6-EDB4-4783-8E72-D29793F2F517}" destId="{FBDD6340-36E8-4D68-A66E-BAA3F7E46DFD}" srcOrd="1" destOrd="0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3B696726-FE27-4DE1-ABE4-5C884956F272}" type="presOf" srcId="{C26522B6-EDB4-4783-8E72-D29793F2F517}" destId="{DB7A73CE-C494-417A-8EC8-5D70F990F5DD}" srcOrd="0" destOrd="0" presId="urn:microsoft.com/office/officeart/2005/8/layout/list1"/>
    <dgm:cxn modelId="{5FDF393D-0FE8-4C23-94D8-DD0E7CC88A14}" srcId="{C26522B6-EDB4-4783-8E72-D29793F2F517}" destId="{B0207B7A-AD1D-4BCC-9408-751C90C9E659}" srcOrd="1" destOrd="0" parTransId="{D791CE53-D404-4325-91BD-50882CD4089B}" sibTransId="{9A15BBD3-A42F-4288-8063-D841712F0F22}"/>
    <dgm:cxn modelId="{C7114149-8B8A-4729-AC6D-1B0116633982}" srcId="{56AA9AEF-007A-43DC-9483-B7E35A523B8E}" destId="{05993AC1-D341-41CF-B1F5-5C730CFEA21C}" srcOrd="1" destOrd="0" parTransId="{4EA7435F-9EE2-4CA0-9D1B-F711DCD41CE0}" sibTransId="{D459E749-A79A-4DEE-B888-891ECD9F6CA6}"/>
    <dgm:cxn modelId="{36C80D4A-E99F-4017-8366-5F9366B4A3B2}" srcId="{56AA9AEF-007A-43DC-9483-B7E35A523B8E}" destId="{C26522B6-EDB4-4783-8E72-D29793F2F517}" srcOrd="0" destOrd="0" parTransId="{E54ECEC9-C9C7-4EE9-94B4-8DD80D53B372}" sibTransId="{78B318ED-78CF-4E67-BD5C-9440CB617B26}"/>
    <dgm:cxn modelId="{E6FD7E6E-21C8-4C1A-8816-5E41F6A5A232}" srcId="{C26522B6-EDB4-4783-8E72-D29793F2F517}" destId="{09F9CC29-DDE1-48AD-AB17-2D4EDC2614D0}" srcOrd="0" destOrd="0" parTransId="{9C1E0884-DC37-46BF-AB8A-95E19A48B1EA}" sibTransId="{17CFCBA5-D19F-411D-8083-BB96ABA38F75}"/>
    <dgm:cxn modelId="{97FD3452-6F45-4632-B282-C63E3ECCFF47}" type="presOf" srcId="{05993AC1-D341-41CF-B1F5-5C730CFEA21C}" destId="{7F7183B0-758A-4045-AA7E-79CDC223F4E8}" srcOrd="0" destOrd="0" presId="urn:microsoft.com/office/officeart/2005/8/layout/list1"/>
    <dgm:cxn modelId="{2A0A0A93-5216-41F1-8F44-F1089704B7A1}" type="presOf" srcId="{09F9CC29-DDE1-48AD-AB17-2D4EDC2614D0}" destId="{59955C39-1C31-4DC1-A0E8-482598FEEA1D}" srcOrd="0" destOrd="0" presId="urn:microsoft.com/office/officeart/2005/8/layout/list1"/>
    <dgm:cxn modelId="{8CC94CA2-3874-40DF-98DD-57393B3775C6}" srcId="{56AA9AEF-007A-43DC-9483-B7E35A523B8E}" destId="{D0CEE83C-E634-4590-9290-AFA1F9553ADF}" srcOrd="2" destOrd="0" parTransId="{546FD11A-6F9F-4BAB-8755-0642235BF689}" sibTransId="{C81FDFB5-ECF5-433D-BF55-5667BE8CFB57}"/>
    <dgm:cxn modelId="{D9BB94AF-6BE6-40B8-9EF1-197A5B161E21}" type="presOf" srcId="{D0CEE83C-E634-4590-9290-AFA1F9553ADF}" destId="{30070755-7BCA-47E6-8FF9-C9226BADCDF5}" srcOrd="1" destOrd="0" presId="urn:microsoft.com/office/officeart/2005/8/layout/list1"/>
    <dgm:cxn modelId="{663924CC-8229-4273-BFE8-AAF2FF440FCB}" type="presOf" srcId="{05993AC1-D341-41CF-B1F5-5C730CFEA21C}" destId="{34A4D4E8-7629-454B-9193-49032CD10475}" srcOrd="1" destOrd="0" presId="urn:microsoft.com/office/officeart/2005/8/layout/list1"/>
    <dgm:cxn modelId="{8F5DD6DC-6184-4869-8752-3D22AE11207A}" type="presOf" srcId="{B0207B7A-AD1D-4BCC-9408-751C90C9E659}" destId="{59955C39-1C31-4DC1-A0E8-482598FEEA1D}" srcOrd="0" destOrd="1" presId="urn:microsoft.com/office/officeart/2005/8/layout/list1"/>
    <dgm:cxn modelId="{7196B8F0-A682-44FE-9218-073E500B1048}" type="presOf" srcId="{D0CEE83C-E634-4590-9290-AFA1F9553ADF}" destId="{9F7E6DE5-5460-4C97-A2FC-99F9190B00F6}" srcOrd="0" destOrd="0" presId="urn:microsoft.com/office/officeart/2005/8/layout/list1"/>
    <dgm:cxn modelId="{0FA78E28-AD25-452B-87A8-36880C629BD9}" type="presParOf" srcId="{91F0FD45-4DC1-4DE1-A3F2-86E62CC7793F}" destId="{1390A1DB-B544-4112-A7C5-E7B530540D63}" srcOrd="0" destOrd="0" presId="urn:microsoft.com/office/officeart/2005/8/layout/list1"/>
    <dgm:cxn modelId="{361C7F1A-447B-478F-BB38-72ED87CFB1E7}" type="presParOf" srcId="{1390A1DB-B544-4112-A7C5-E7B530540D63}" destId="{DB7A73CE-C494-417A-8EC8-5D70F990F5DD}" srcOrd="0" destOrd="0" presId="urn:microsoft.com/office/officeart/2005/8/layout/list1"/>
    <dgm:cxn modelId="{5E698D28-70C2-4C33-AB81-B1C7970E7305}" type="presParOf" srcId="{1390A1DB-B544-4112-A7C5-E7B530540D63}" destId="{FBDD6340-36E8-4D68-A66E-BAA3F7E46DFD}" srcOrd="1" destOrd="0" presId="urn:microsoft.com/office/officeart/2005/8/layout/list1"/>
    <dgm:cxn modelId="{1B6FC985-2BED-4FAB-8CF9-65EA61D21F0F}" type="presParOf" srcId="{91F0FD45-4DC1-4DE1-A3F2-86E62CC7793F}" destId="{3A949232-0DC5-44FF-A24B-CF69A4F490F6}" srcOrd="1" destOrd="0" presId="urn:microsoft.com/office/officeart/2005/8/layout/list1"/>
    <dgm:cxn modelId="{67865514-4B91-4FDC-9E6D-34CCF00A34A8}" type="presParOf" srcId="{91F0FD45-4DC1-4DE1-A3F2-86E62CC7793F}" destId="{59955C39-1C31-4DC1-A0E8-482598FEEA1D}" srcOrd="2" destOrd="0" presId="urn:microsoft.com/office/officeart/2005/8/layout/list1"/>
    <dgm:cxn modelId="{3F892FA1-45A3-4C38-9992-0C260773CE5A}" type="presParOf" srcId="{91F0FD45-4DC1-4DE1-A3F2-86E62CC7793F}" destId="{12149C21-703B-4A1A-998C-EF2B1191DEC2}" srcOrd="3" destOrd="0" presId="urn:microsoft.com/office/officeart/2005/8/layout/list1"/>
    <dgm:cxn modelId="{03209B31-40F4-420E-B014-77EB9F5B938E}" type="presParOf" srcId="{91F0FD45-4DC1-4DE1-A3F2-86E62CC7793F}" destId="{4FD5ADF0-1BB3-4A7D-8319-6093B5267B52}" srcOrd="4" destOrd="0" presId="urn:microsoft.com/office/officeart/2005/8/layout/list1"/>
    <dgm:cxn modelId="{7EF1504D-B128-4EF7-ADE8-3DC36DD7C9F1}" type="presParOf" srcId="{4FD5ADF0-1BB3-4A7D-8319-6093B5267B52}" destId="{7F7183B0-758A-4045-AA7E-79CDC223F4E8}" srcOrd="0" destOrd="0" presId="urn:microsoft.com/office/officeart/2005/8/layout/list1"/>
    <dgm:cxn modelId="{9A25B5DC-4011-41FF-A3C8-779ECE9A833F}" type="presParOf" srcId="{4FD5ADF0-1BB3-4A7D-8319-6093B5267B52}" destId="{34A4D4E8-7629-454B-9193-49032CD10475}" srcOrd="1" destOrd="0" presId="urn:microsoft.com/office/officeart/2005/8/layout/list1"/>
    <dgm:cxn modelId="{AD048C01-1DCD-4DC0-8985-57636FB9E66A}" type="presParOf" srcId="{91F0FD45-4DC1-4DE1-A3F2-86E62CC7793F}" destId="{F62AD6FA-7181-4D9D-A99A-43904E4AC7EF}" srcOrd="5" destOrd="0" presId="urn:microsoft.com/office/officeart/2005/8/layout/list1"/>
    <dgm:cxn modelId="{52FC0D78-8888-4BE0-B0DF-D4C35AF4D879}" type="presParOf" srcId="{91F0FD45-4DC1-4DE1-A3F2-86E62CC7793F}" destId="{B7FE66A0-B8B0-4178-A510-E88BBC559D0A}" srcOrd="6" destOrd="0" presId="urn:microsoft.com/office/officeart/2005/8/layout/list1"/>
    <dgm:cxn modelId="{E666AD46-9D5D-4670-864D-AA7B72C7920E}" type="presParOf" srcId="{91F0FD45-4DC1-4DE1-A3F2-86E62CC7793F}" destId="{AAFD2AB9-633B-4C4B-AAFB-DE8A83DD76E1}" srcOrd="7" destOrd="0" presId="urn:microsoft.com/office/officeart/2005/8/layout/list1"/>
    <dgm:cxn modelId="{535D82E0-6DC0-4BB8-B881-349059A0CDB3}" type="presParOf" srcId="{91F0FD45-4DC1-4DE1-A3F2-86E62CC7793F}" destId="{B759A7FA-2C01-405A-A510-9B64D5975C19}" srcOrd="8" destOrd="0" presId="urn:microsoft.com/office/officeart/2005/8/layout/list1"/>
    <dgm:cxn modelId="{8E78EC98-EEA2-4FF4-8548-659904D4F6A8}" type="presParOf" srcId="{B759A7FA-2C01-405A-A510-9B64D5975C19}" destId="{9F7E6DE5-5460-4C97-A2FC-99F9190B00F6}" srcOrd="0" destOrd="0" presId="urn:microsoft.com/office/officeart/2005/8/layout/list1"/>
    <dgm:cxn modelId="{04EAFEAF-9FD5-479F-A02B-8A3923B66E16}" type="presParOf" srcId="{B759A7FA-2C01-405A-A510-9B64D5975C19}" destId="{30070755-7BCA-47E6-8FF9-C9226BADCDF5}" srcOrd="1" destOrd="0" presId="urn:microsoft.com/office/officeart/2005/8/layout/list1"/>
    <dgm:cxn modelId="{AA66D10F-A840-4578-A6DF-881C31AA7B12}" type="presParOf" srcId="{91F0FD45-4DC1-4DE1-A3F2-86E62CC7793F}" destId="{2BF0883F-E41D-4CBE-AFE3-DD0C21ED2FA8}" srcOrd="9" destOrd="0" presId="urn:microsoft.com/office/officeart/2005/8/layout/list1"/>
    <dgm:cxn modelId="{E0AB308A-ADE0-44BB-A2EA-9820673A4692}" type="presParOf" srcId="{91F0FD45-4DC1-4DE1-A3F2-86E62CC7793F}" destId="{043C66A8-8989-4670-BC7E-A325A57445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26522B6-EDB4-4783-8E72-D29793F2F517}">
      <dgm:prSet phldrT="[Text]" phldr="0" custT="1"/>
      <dgm:spPr>
        <a:solidFill>
          <a:schemeClr val="bg1"/>
        </a:solidFill>
      </dgm:spPr>
      <dgm:t>
        <a:bodyPr/>
        <a:lstStyle/>
        <a:p>
          <a:r>
            <a:rPr lang="en-US" sz="1100" u="sng" dirty="0"/>
            <a:t>Instrumentation</a:t>
          </a:r>
          <a:r>
            <a:rPr lang="en-US" sz="1100" dirty="0"/>
            <a:t>: Not enough </a:t>
          </a:r>
          <a:r>
            <a:rPr lang="en-US" sz="1100" b="1" dirty="0"/>
            <a:t>information</a:t>
          </a:r>
          <a:r>
            <a:rPr lang="en-US" sz="1100" dirty="0"/>
            <a:t> (case dependent) </a:t>
          </a:r>
        </a:p>
      </dgm:t>
    </dgm:pt>
    <dgm:pt modelId="{E54ECEC9-C9C7-4EE9-94B4-8DD80D53B372}" type="parTrans" cxnId="{36C80D4A-E99F-4017-8366-5F9366B4A3B2}">
      <dgm:prSet/>
      <dgm:spPr/>
      <dgm:t>
        <a:bodyPr/>
        <a:lstStyle/>
        <a:p>
          <a:endParaRPr lang="en-US"/>
        </a:p>
      </dgm:t>
    </dgm:pt>
    <dgm:pt modelId="{78B318ED-78CF-4E67-BD5C-9440CB617B26}" type="sibTrans" cxnId="{36C80D4A-E99F-4017-8366-5F9366B4A3B2}">
      <dgm:prSet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100" dirty="0"/>
            <a:t>Stations destroyed</a:t>
          </a: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B0207B7A-AD1D-4BCC-9408-751C90C9E659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100" dirty="0"/>
            <a:t>Missing / not there -- e.g. Remote sensing, Infrasound, Visual, Infrared camera, Gas, GPS, ...</a:t>
          </a:r>
          <a:br>
            <a:rPr lang="en-US" sz="1100" dirty="0"/>
          </a:br>
          <a:br>
            <a:rPr lang="en-US" sz="1100" dirty="0"/>
          </a:br>
          <a:r>
            <a:rPr lang="en-US" sz="1100" dirty="0">
              <a:effectLst/>
            </a:rPr>
            <a:t>+ sampling rates of those, … ~ increase spatial/temporal resolution</a:t>
          </a:r>
          <a:endParaRPr lang="en-US" sz="1100" dirty="0"/>
        </a:p>
      </dgm:t>
    </dgm:pt>
    <dgm:pt modelId="{D791CE53-D404-4325-91BD-50882CD4089B}" type="parTrans" cxnId="{5FDF393D-0FE8-4C23-94D8-DD0E7CC88A14}">
      <dgm:prSet/>
      <dgm:spPr/>
      <dgm:t>
        <a:bodyPr/>
        <a:lstStyle/>
        <a:p>
          <a:endParaRPr lang="en-US"/>
        </a:p>
      </dgm:t>
    </dgm:pt>
    <dgm:pt modelId="{9A15BBD3-A42F-4288-8063-D841712F0F22}" type="sibTrans" cxnId="{5FDF393D-0FE8-4C23-94D8-DD0E7CC88A14}">
      <dgm:prSet/>
      <dgm:spPr/>
      <dgm:t>
        <a:bodyPr/>
        <a:lstStyle/>
        <a:p>
          <a:endParaRPr lang="en-US"/>
        </a:p>
      </dgm:t>
    </dgm:pt>
    <dgm:pt modelId="{05993AC1-D341-41CF-B1F5-5C730CFEA21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Other / all relating to: </a:t>
          </a:r>
          <a:r>
            <a:rPr lang="en-US" sz="1800" b="1" dirty="0"/>
            <a:t>Budget</a:t>
          </a:r>
          <a:r>
            <a:rPr lang="en-US" sz="1800" dirty="0"/>
            <a:t> constraints, </a:t>
          </a:r>
          <a:r>
            <a:rPr lang="en-US" sz="1800" b="1" dirty="0"/>
            <a:t>Manpower</a:t>
          </a:r>
          <a:r>
            <a:rPr lang="en-US" sz="1800" dirty="0"/>
            <a:t> issues, </a:t>
          </a:r>
          <a:r>
            <a:rPr lang="en-US" sz="1800" b="1" dirty="0"/>
            <a:t>Accessibility</a:t>
          </a:r>
          <a:r>
            <a:rPr lang="en-US" sz="1800" dirty="0"/>
            <a:t> (geographical/topography constraints)</a:t>
          </a:r>
        </a:p>
      </dgm:t>
    </dgm:pt>
    <dgm:pt modelId="{4EA7435F-9EE2-4CA0-9D1B-F711DCD41CE0}" type="parTrans" cxnId="{C7114149-8B8A-4729-AC6D-1B0116633982}">
      <dgm:prSet/>
      <dgm:spPr/>
      <dgm:t>
        <a:bodyPr/>
        <a:lstStyle/>
        <a:p>
          <a:endParaRPr lang="en-US"/>
        </a:p>
      </dgm:t>
    </dgm:pt>
    <dgm:pt modelId="{D459E749-A79A-4DEE-B888-891ECD9F6CA6}" type="sibTrans" cxnId="{C7114149-8B8A-4729-AC6D-1B0116633982}">
      <dgm:prSet/>
      <dgm:spPr/>
      <dgm:t>
        <a:bodyPr/>
        <a:lstStyle/>
        <a:p>
          <a:endParaRPr lang="en-US"/>
        </a:p>
      </dgm:t>
    </dgm:pt>
    <dgm:pt modelId="{D0CEE83C-E634-4590-9290-AFA1F9553AD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i="1" dirty="0"/>
            <a:t>Time… for knowledge transfer</a:t>
          </a:r>
          <a:endParaRPr lang="en-US" sz="1800" dirty="0"/>
        </a:p>
      </dgm:t>
    </dgm:pt>
    <dgm:pt modelId="{546FD11A-6F9F-4BAB-8755-0642235BF689}" type="parTrans" cxnId="{8CC94CA2-3874-40DF-98DD-57393B3775C6}">
      <dgm:prSet/>
      <dgm:spPr/>
      <dgm:t>
        <a:bodyPr/>
        <a:lstStyle/>
        <a:p>
          <a:endParaRPr lang="en-US"/>
        </a:p>
      </dgm:t>
    </dgm:pt>
    <dgm:pt modelId="{C81FDFB5-ECF5-433D-BF55-5667BE8CFB57}" type="sibTrans" cxnId="{8CC94CA2-3874-40DF-98DD-57393B3775C6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1390A1DB-B544-4112-A7C5-E7B530540D63}" type="pres">
      <dgm:prSet presAssocID="{C26522B6-EDB4-4783-8E72-D29793F2F517}" presName="parentLin" presStyleCnt="0"/>
      <dgm:spPr/>
    </dgm:pt>
    <dgm:pt modelId="{DB7A73CE-C494-417A-8EC8-5D70F990F5DD}" type="pres">
      <dgm:prSet presAssocID="{C26522B6-EDB4-4783-8E72-D29793F2F517}" presName="parentLeftMargin" presStyleLbl="node1" presStyleIdx="0" presStyleCnt="3"/>
      <dgm:spPr/>
    </dgm:pt>
    <dgm:pt modelId="{FBDD6340-36E8-4D68-A66E-BAA3F7E46DFD}" type="pres">
      <dgm:prSet presAssocID="{C26522B6-EDB4-4783-8E72-D29793F2F5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949232-0DC5-44FF-A24B-CF69A4F490F6}" type="pres">
      <dgm:prSet presAssocID="{C26522B6-EDB4-4783-8E72-D29793F2F517}" presName="negativeSpace" presStyleCnt="0"/>
      <dgm:spPr/>
    </dgm:pt>
    <dgm:pt modelId="{59955C39-1C31-4DC1-A0E8-482598FEEA1D}" type="pres">
      <dgm:prSet presAssocID="{C26522B6-EDB4-4783-8E72-D29793F2F517}" presName="childText" presStyleLbl="conFgAcc1" presStyleIdx="0" presStyleCnt="3">
        <dgm:presLayoutVars>
          <dgm:bulletEnabled val="1"/>
        </dgm:presLayoutVars>
      </dgm:prSet>
      <dgm:spPr/>
    </dgm:pt>
    <dgm:pt modelId="{12149C21-703B-4A1A-998C-EF2B1191DEC2}" type="pres">
      <dgm:prSet presAssocID="{78B318ED-78CF-4E67-BD5C-9440CB617B26}" presName="spaceBetweenRectangles" presStyleCnt="0"/>
      <dgm:spPr/>
    </dgm:pt>
    <dgm:pt modelId="{4FD5ADF0-1BB3-4A7D-8319-6093B5267B52}" type="pres">
      <dgm:prSet presAssocID="{05993AC1-D341-41CF-B1F5-5C730CFEA21C}" presName="parentLin" presStyleCnt="0"/>
      <dgm:spPr/>
    </dgm:pt>
    <dgm:pt modelId="{7F7183B0-758A-4045-AA7E-79CDC223F4E8}" type="pres">
      <dgm:prSet presAssocID="{05993AC1-D341-41CF-B1F5-5C730CFEA21C}" presName="parentLeftMargin" presStyleLbl="node1" presStyleIdx="0" presStyleCnt="3"/>
      <dgm:spPr/>
    </dgm:pt>
    <dgm:pt modelId="{34A4D4E8-7629-454B-9193-49032CD10475}" type="pres">
      <dgm:prSet presAssocID="{05993AC1-D341-41CF-B1F5-5C730CFEA21C}" presName="parentText" presStyleLbl="node1" presStyleIdx="1" presStyleCnt="3" custScaleY="128636">
        <dgm:presLayoutVars>
          <dgm:chMax val="0"/>
          <dgm:bulletEnabled val="1"/>
        </dgm:presLayoutVars>
      </dgm:prSet>
      <dgm:spPr/>
    </dgm:pt>
    <dgm:pt modelId="{F62AD6FA-7181-4D9D-A99A-43904E4AC7EF}" type="pres">
      <dgm:prSet presAssocID="{05993AC1-D341-41CF-B1F5-5C730CFEA21C}" presName="negativeSpace" presStyleCnt="0"/>
      <dgm:spPr/>
    </dgm:pt>
    <dgm:pt modelId="{B7FE66A0-B8B0-4178-A510-E88BBC559D0A}" type="pres">
      <dgm:prSet presAssocID="{05993AC1-D341-41CF-B1F5-5C730CFEA21C}" presName="childText" presStyleLbl="conFgAcc1" presStyleIdx="1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  <dgm:pt modelId="{AAFD2AB9-633B-4C4B-AAFB-DE8A83DD76E1}" type="pres">
      <dgm:prSet presAssocID="{D459E749-A79A-4DEE-B888-891ECD9F6CA6}" presName="spaceBetweenRectangles" presStyleCnt="0"/>
      <dgm:spPr/>
    </dgm:pt>
    <dgm:pt modelId="{B759A7FA-2C01-405A-A510-9B64D5975C19}" type="pres">
      <dgm:prSet presAssocID="{D0CEE83C-E634-4590-9290-AFA1F9553ADF}" presName="parentLin" presStyleCnt="0"/>
      <dgm:spPr/>
    </dgm:pt>
    <dgm:pt modelId="{9F7E6DE5-5460-4C97-A2FC-99F9190B00F6}" type="pres">
      <dgm:prSet presAssocID="{D0CEE83C-E634-4590-9290-AFA1F9553ADF}" presName="parentLeftMargin" presStyleLbl="node1" presStyleIdx="1" presStyleCnt="3"/>
      <dgm:spPr/>
    </dgm:pt>
    <dgm:pt modelId="{30070755-7BCA-47E6-8FF9-C9226BADCDF5}" type="pres">
      <dgm:prSet presAssocID="{D0CEE83C-E634-4590-9290-AFA1F9553A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F0883F-E41D-4CBE-AFE3-DD0C21ED2FA8}" type="pres">
      <dgm:prSet presAssocID="{D0CEE83C-E634-4590-9290-AFA1F9553ADF}" presName="negativeSpace" presStyleCnt="0"/>
      <dgm:spPr/>
    </dgm:pt>
    <dgm:pt modelId="{043C66A8-8989-4670-BC7E-A325A574452B}" type="pres">
      <dgm:prSet presAssocID="{D0CEE83C-E634-4590-9290-AFA1F9553ADF}" presName="childText" presStyleLbl="conFgAcc1" presStyleIdx="2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3CEACE1E-1818-4773-BA0C-8E5D29F81236}" type="presOf" srcId="{C26522B6-EDB4-4783-8E72-D29793F2F517}" destId="{FBDD6340-36E8-4D68-A66E-BAA3F7E46DFD}" srcOrd="1" destOrd="0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3B696726-FE27-4DE1-ABE4-5C884956F272}" type="presOf" srcId="{C26522B6-EDB4-4783-8E72-D29793F2F517}" destId="{DB7A73CE-C494-417A-8EC8-5D70F990F5DD}" srcOrd="0" destOrd="0" presId="urn:microsoft.com/office/officeart/2005/8/layout/list1"/>
    <dgm:cxn modelId="{5FDF393D-0FE8-4C23-94D8-DD0E7CC88A14}" srcId="{C26522B6-EDB4-4783-8E72-D29793F2F517}" destId="{B0207B7A-AD1D-4BCC-9408-751C90C9E659}" srcOrd="1" destOrd="0" parTransId="{D791CE53-D404-4325-91BD-50882CD4089B}" sibTransId="{9A15BBD3-A42F-4288-8063-D841712F0F22}"/>
    <dgm:cxn modelId="{C7114149-8B8A-4729-AC6D-1B0116633982}" srcId="{56AA9AEF-007A-43DC-9483-B7E35A523B8E}" destId="{05993AC1-D341-41CF-B1F5-5C730CFEA21C}" srcOrd="1" destOrd="0" parTransId="{4EA7435F-9EE2-4CA0-9D1B-F711DCD41CE0}" sibTransId="{D459E749-A79A-4DEE-B888-891ECD9F6CA6}"/>
    <dgm:cxn modelId="{36C80D4A-E99F-4017-8366-5F9366B4A3B2}" srcId="{56AA9AEF-007A-43DC-9483-B7E35A523B8E}" destId="{C26522B6-EDB4-4783-8E72-D29793F2F517}" srcOrd="0" destOrd="0" parTransId="{E54ECEC9-C9C7-4EE9-94B4-8DD80D53B372}" sibTransId="{78B318ED-78CF-4E67-BD5C-9440CB617B26}"/>
    <dgm:cxn modelId="{E6FD7E6E-21C8-4C1A-8816-5E41F6A5A232}" srcId="{C26522B6-EDB4-4783-8E72-D29793F2F517}" destId="{09F9CC29-DDE1-48AD-AB17-2D4EDC2614D0}" srcOrd="0" destOrd="0" parTransId="{9C1E0884-DC37-46BF-AB8A-95E19A48B1EA}" sibTransId="{17CFCBA5-D19F-411D-8083-BB96ABA38F75}"/>
    <dgm:cxn modelId="{97FD3452-6F45-4632-B282-C63E3ECCFF47}" type="presOf" srcId="{05993AC1-D341-41CF-B1F5-5C730CFEA21C}" destId="{7F7183B0-758A-4045-AA7E-79CDC223F4E8}" srcOrd="0" destOrd="0" presId="urn:microsoft.com/office/officeart/2005/8/layout/list1"/>
    <dgm:cxn modelId="{2A0A0A93-5216-41F1-8F44-F1089704B7A1}" type="presOf" srcId="{09F9CC29-DDE1-48AD-AB17-2D4EDC2614D0}" destId="{59955C39-1C31-4DC1-A0E8-482598FEEA1D}" srcOrd="0" destOrd="0" presId="urn:microsoft.com/office/officeart/2005/8/layout/list1"/>
    <dgm:cxn modelId="{8CC94CA2-3874-40DF-98DD-57393B3775C6}" srcId="{56AA9AEF-007A-43DC-9483-B7E35A523B8E}" destId="{D0CEE83C-E634-4590-9290-AFA1F9553ADF}" srcOrd="2" destOrd="0" parTransId="{546FD11A-6F9F-4BAB-8755-0642235BF689}" sibTransId="{C81FDFB5-ECF5-433D-BF55-5667BE8CFB57}"/>
    <dgm:cxn modelId="{D9BB94AF-6BE6-40B8-9EF1-197A5B161E21}" type="presOf" srcId="{D0CEE83C-E634-4590-9290-AFA1F9553ADF}" destId="{30070755-7BCA-47E6-8FF9-C9226BADCDF5}" srcOrd="1" destOrd="0" presId="urn:microsoft.com/office/officeart/2005/8/layout/list1"/>
    <dgm:cxn modelId="{663924CC-8229-4273-BFE8-AAF2FF440FCB}" type="presOf" srcId="{05993AC1-D341-41CF-B1F5-5C730CFEA21C}" destId="{34A4D4E8-7629-454B-9193-49032CD10475}" srcOrd="1" destOrd="0" presId="urn:microsoft.com/office/officeart/2005/8/layout/list1"/>
    <dgm:cxn modelId="{8F5DD6DC-6184-4869-8752-3D22AE11207A}" type="presOf" srcId="{B0207B7A-AD1D-4BCC-9408-751C90C9E659}" destId="{59955C39-1C31-4DC1-A0E8-482598FEEA1D}" srcOrd="0" destOrd="1" presId="urn:microsoft.com/office/officeart/2005/8/layout/list1"/>
    <dgm:cxn modelId="{7196B8F0-A682-44FE-9218-073E500B1048}" type="presOf" srcId="{D0CEE83C-E634-4590-9290-AFA1F9553ADF}" destId="{9F7E6DE5-5460-4C97-A2FC-99F9190B00F6}" srcOrd="0" destOrd="0" presId="urn:microsoft.com/office/officeart/2005/8/layout/list1"/>
    <dgm:cxn modelId="{0FA78E28-AD25-452B-87A8-36880C629BD9}" type="presParOf" srcId="{91F0FD45-4DC1-4DE1-A3F2-86E62CC7793F}" destId="{1390A1DB-B544-4112-A7C5-E7B530540D63}" srcOrd="0" destOrd="0" presId="urn:microsoft.com/office/officeart/2005/8/layout/list1"/>
    <dgm:cxn modelId="{361C7F1A-447B-478F-BB38-72ED87CFB1E7}" type="presParOf" srcId="{1390A1DB-B544-4112-A7C5-E7B530540D63}" destId="{DB7A73CE-C494-417A-8EC8-5D70F990F5DD}" srcOrd="0" destOrd="0" presId="urn:microsoft.com/office/officeart/2005/8/layout/list1"/>
    <dgm:cxn modelId="{5E698D28-70C2-4C33-AB81-B1C7970E7305}" type="presParOf" srcId="{1390A1DB-B544-4112-A7C5-E7B530540D63}" destId="{FBDD6340-36E8-4D68-A66E-BAA3F7E46DFD}" srcOrd="1" destOrd="0" presId="urn:microsoft.com/office/officeart/2005/8/layout/list1"/>
    <dgm:cxn modelId="{1B6FC985-2BED-4FAB-8CF9-65EA61D21F0F}" type="presParOf" srcId="{91F0FD45-4DC1-4DE1-A3F2-86E62CC7793F}" destId="{3A949232-0DC5-44FF-A24B-CF69A4F490F6}" srcOrd="1" destOrd="0" presId="urn:microsoft.com/office/officeart/2005/8/layout/list1"/>
    <dgm:cxn modelId="{67865514-4B91-4FDC-9E6D-34CCF00A34A8}" type="presParOf" srcId="{91F0FD45-4DC1-4DE1-A3F2-86E62CC7793F}" destId="{59955C39-1C31-4DC1-A0E8-482598FEEA1D}" srcOrd="2" destOrd="0" presId="urn:microsoft.com/office/officeart/2005/8/layout/list1"/>
    <dgm:cxn modelId="{3F892FA1-45A3-4C38-9992-0C260773CE5A}" type="presParOf" srcId="{91F0FD45-4DC1-4DE1-A3F2-86E62CC7793F}" destId="{12149C21-703B-4A1A-998C-EF2B1191DEC2}" srcOrd="3" destOrd="0" presId="urn:microsoft.com/office/officeart/2005/8/layout/list1"/>
    <dgm:cxn modelId="{03209B31-40F4-420E-B014-77EB9F5B938E}" type="presParOf" srcId="{91F0FD45-4DC1-4DE1-A3F2-86E62CC7793F}" destId="{4FD5ADF0-1BB3-4A7D-8319-6093B5267B52}" srcOrd="4" destOrd="0" presId="urn:microsoft.com/office/officeart/2005/8/layout/list1"/>
    <dgm:cxn modelId="{7EF1504D-B128-4EF7-ADE8-3DC36DD7C9F1}" type="presParOf" srcId="{4FD5ADF0-1BB3-4A7D-8319-6093B5267B52}" destId="{7F7183B0-758A-4045-AA7E-79CDC223F4E8}" srcOrd="0" destOrd="0" presId="urn:microsoft.com/office/officeart/2005/8/layout/list1"/>
    <dgm:cxn modelId="{9A25B5DC-4011-41FF-A3C8-779ECE9A833F}" type="presParOf" srcId="{4FD5ADF0-1BB3-4A7D-8319-6093B5267B52}" destId="{34A4D4E8-7629-454B-9193-49032CD10475}" srcOrd="1" destOrd="0" presId="urn:microsoft.com/office/officeart/2005/8/layout/list1"/>
    <dgm:cxn modelId="{AD048C01-1DCD-4DC0-8985-57636FB9E66A}" type="presParOf" srcId="{91F0FD45-4DC1-4DE1-A3F2-86E62CC7793F}" destId="{F62AD6FA-7181-4D9D-A99A-43904E4AC7EF}" srcOrd="5" destOrd="0" presId="urn:microsoft.com/office/officeart/2005/8/layout/list1"/>
    <dgm:cxn modelId="{52FC0D78-8888-4BE0-B0DF-D4C35AF4D879}" type="presParOf" srcId="{91F0FD45-4DC1-4DE1-A3F2-86E62CC7793F}" destId="{B7FE66A0-B8B0-4178-A510-E88BBC559D0A}" srcOrd="6" destOrd="0" presId="urn:microsoft.com/office/officeart/2005/8/layout/list1"/>
    <dgm:cxn modelId="{E666AD46-9D5D-4670-864D-AA7B72C7920E}" type="presParOf" srcId="{91F0FD45-4DC1-4DE1-A3F2-86E62CC7793F}" destId="{AAFD2AB9-633B-4C4B-AAFB-DE8A83DD76E1}" srcOrd="7" destOrd="0" presId="urn:microsoft.com/office/officeart/2005/8/layout/list1"/>
    <dgm:cxn modelId="{535D82E0-6DC0-4BB8-B881-349059A0CDB3}" type="presParOf" srcId="{91F0FD45-4DC1-4DE1-A3F2-86E62CC7793F}" destId="{B759A7FA-2C01-405A-A510-9B64D5975C19}" srcOrd="8" destOrd="0" presId="urn:microsoft.com/office/officeart/2005/8/layout/list1"/>
    <dgm:cxn modelId="{8E78EC98-EEA2-4FF4-8548-659904D4F6A8}" type="presParOf" srcId="{B759A7FA-2C01-405A-A510-9B64D5975C19}" destId="{9F7E6DE5-5460-4C97-A2FC-99F9190B00F6}" srcOrd="0" destOrd="0" presId="urn:microsoft.com/office/officeart/2005/8/layout/list1"/>
    <dgm:cxn modelId="{04EAFEAF-9FD5-479F-A02B-8A3923B66E16}" type="presParOf" srcId="{B759A7FA-2C01-405A-A510-9B64D5975C19}" destId="{30070755-7BCA-47E6-8FF9-C9226BADCDF5}" srcOrd="1" destOrd="0" presId="urn:microsoft.com/office/officeart/2005/8/layout/list1"/>
    <dgm:cxn modelId="{AA66D10F-A840-4578-A6DF-881C31AA7B12}" type="presParOf" srcId="{91F0FD45-4DC1-4DE1-A3F2-86E62CC7793F}" destId="{2BF0883F-E41D-4CBE-AFE3-DD0C21ED2FA8}" srcOrd="9" destOrd="0" presId="urn:microsoft.com/office/officeart/2005/8/layout/list1"/>
    <dgm:cxn modelId="{E0AB308A-ADE0-44BB-A2EA-9820673A4692}" type="presParOf" srcId="{91F0FD45-4DC1-4DE1-A3F2-86E62CC7793F}" destId="{043C66A8-8989-4670-BC7E-A325A57445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26522B6-EDB4-4783-8E72-D29793F2F517}">
      <dgm:prSet phldrT="[Text]" phldr="0" custT="1"/>
      <dgm:spPr/>
      <dgm:t>
        <a:bodyPr/>
        <a:lstStyle/>
        <a:p>
          <a:r>
            <a:rPr lang="en-US" sz="1400" b="1" dirty="0"/>
            <a:t>(Specific example) Need for more stations at the summit</a:t>
          </a:r>
        </a:p>
      </dgm:t>
    </dgm:pt>
    <dgm:pt modelId="{E54ECEC9-C9C7-4EE9-94B4-8DD80D53B372}" type="parTrans" cxnId="{36C80D4A-E99F-4017-8366-5F9366B4A3B2}">
      <dgm:prSet/>
      <dgm:spPr/>
      <dgm:t>
        <a:bodyPr/>
        <a:lstStyle/>
        <a:p>
          <a:endParaRPr lang="en-US"/>
        </a:p>
      </dgm:t>
    </dgm:pt>
    <dgm:pt modelId="{78B318ED-78CF-4E67-BD5C-9440CB617B26}" type="sibTrans" cxnId="{36C80D4A-E99F-4017-8366-5F9366B4A3B2}">
      <dgm:prSet/>
      <dgm:spPr/>
      <dgm:t>
        <a:bodyPr/>
        <a:lstStyle/>
        <a:p>
          <a:endParaRPr lang="en-US"/>
        </a:p>
      </dgm:t>
    </dgm:pt>
    <dgm:pt modelId="{E82C221D-3DBC-4772-B777-36F93C4BD5A1}">
      <dgm:prSet custT="1"/>
      <dgm:spPr/>
      <dgm:t>
        <a:bodyPr/>
        <a:lstStyle/>
        <a:p>
          <a:r>
            <a:rPr lang="en-US" sz="1400" b="1" u="sng" dirty="0"/>
            <a:t>Knowledge transfer</a:t>
          </a:r>
          <a:r>
            <a:rPr lang="en-US" sz="1400" b="1" dirty="0"/>
            <a:t> / tutorials for the staff that is there </a:t>
          </a:r>
        </a:p>
      </dgm:t>
    </dgm:pt>
    <dgm:pt modelId="{AE7D517A-75A2-4E69-8CA0-50FFE0B5FF32}" type="parTrans" cxnId="{15D2E590-B0A4-49FC-A5F5-B673295D4960}">
      <dgm:prSet/>
      <dgm:spPr/>
      <dgm:t>
        <a:bodyPr/>
        <a:lstStyle/>
        <a:p>
          <a:endParaRPr lang="en-US"/>
        </a:p>
      </dgm:t>
    </dgm:pt>
    <dgm:pt modelId="{0917FDD9-BFDE-40BC-BFE9-C40401D0BD41}" type="sibTrans" cxnId="{15D2E590-B0A4-49FC-A5F5-B673295D4960}">
      <dgm:prSet/>
      <dgm:spPr/>
      <dgm:t>
        <a:bodyPr/>
        <a:lstStyle/>
        <a:p>
          <a:endParaRPr lang="en-US"/>
        </a:p>
      </dgm:t>
    </dgm:pt>
    <dgm:pt modelId="{28703F69-3CC5-4FD7-9F66-E16B1E5C4D00}">
      <dgm:prSet custT="1"/>
      <dgm:spPr/>
      <dgm:t>
        <a:bodyPr/>
        <a:lstStyle/>
        <a:p>
          <a:r>
            <a:rPr lang="en-US" sz="1400" b="1" dirty="0"/>
            <a:t>Best use of available resources: </a:t>
          </a:r>
          <a:r>
            <a:rPr lang="en-US" sz="1400" b="1" u="sng" dirty="0"/>
            <a:t>capture as much as possible with available infrastructure</a:t>
          </a:r>
          <a:endParaRPr lang="en-US" sz="1400" b="1" dirty="0"/>
        </a:p>
      </dgm:t>
    </dgm:pt>
    <dgm:pt modelId="{0E20051F-E638-4503-AE6B-E373C4C23997}" type="parTrans" cxnId="{28DBAB7D-B376-4514-833A-B788B8BD3628}">
      <dgm:prSet/>
      <dgm:spPr/>
      <dgm:t>
        <a:bodyPr/>
        <a:lstStyle/>
        <a:p>
          <a:endParaRPr lang="en-US"/>
        </a:p>
      </dgm:t>
    </dgm:pt>
    <dgm:pt modelId="{67A012F3-7AD9-4D4C-9F71-18BD62BD7DF5}" type="sibTrans" cxnId="{28DBAB7D-B376-4514-833A-B788B8BD3628}">
      <dgm:prSet/>
      <dgm:spPr/>
      <dgm:t>
        <a:bodyPr/>
        <a:lstStyle/>
        <a:p>
          <a:endParaRPr lang="en-US"/>
        </a:p>
      </dgm:t>
    </dgm:pt>
    <dgm:pt modelId="{DD722F03-00FB-4DC9-B8AF-B721A0C71CEF}">
      <dgm:prSet custT="1"/>
      <dgm:spPr/>
      <dgm:t>
        <a:bodyPr/>
        <a:lstStyle/>
        <a:p>
          <a:r>
            <a:rPr lang="en-US" sz="1400" b="1" dirty="0"/>
            <a:t>Do as much as possible with manpower you </a:t>
          </a:r>
          <a:r>
            <a:rPr lang="en-US" sz="1400" b="1"/>
            <a:t>have </a:t>
          </a:r>
          <a:endParaRPr lang="en-US" sz="1400" b="1" dirty="0"/>
        </a:p>
      </dgm:t>
    </dgm:pt>
    <dgm:pt modelId="{373D5CB1-8515-4C6D-A2BB-966C6EF9E358}" type="parTrans" cxnId="{E56EBFB1-BDD0-46FE-AE21-1C4233690D48}">
      <dgm:prSet/>
      <dgm:spPr/>
      <dgm:t>
        <a:bodyPr/>
        <a:lstStyle/>
        <a:p>
          <a:endParaRPr lang="en-US"/>
        </a:p>
      </dgm:t>
    </dgm:pt>
    <dgm:pt modelId="{2E09B992-FF9D-4AA9-8BE1-AEEA631B90BB}" type="sibTrans" cxnId="{E56EBFB1-BDD0-46FE-AE21-1C4233690D48}">
      <dgm:prSet/>
      <dgm:spPr/>
      <dgm:t>
        <a:bodyPr/>
        <a:lstStyle/>
        <a:p>
          <a:endParaRPr lang="en-US"/>
        </a:p>
      </dgm:t>
    </dgm:pt>
    <dgm:pt modelId="{0E56E33F-9894-41C7-BBC4-1EDCFD2F5ABC}">
      <dgm:prSet custT="1"/>
      <dgm:spPr/>
      <dgm:t>
        <a:bodyPr/>
        <a:lstStyle/>
        <a:p>
          <a:r>
            <a:rPr lang="en-US" sz="1400" b="1" dirty="0"/>
            <a:t>! Notes</a:t>
          </a:r>
        </a:p>
      </dgm:t>
    </dgm:pt>
    <dgm:pt modelId="{EF7424DD-E536-4FC9-B953-2F132C63C245}" type="parTrans" cxnId="{B158AFE6-221D-4399-9F1F-9959F597A383}">
      <dgm:prSet/>
      <dgm:spPr/>
      <dgm:t>
        <a:bodyPr/>
        <a:lstStyle/>
        <a:p>
          <a:endParaRPr lang="en-US"/>
        </a:p>
      </dgm:t>
    </dgm:pt>
    <dgm:pt modelId="{270F243D-8306-463F-8D15-09DAB4D820CF}" type="sibTrans" cxnId="{B158AFE6-221D-4399-9F1F-9959F597A383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1390A1DB-B544-4112-A7C5-E7B530540D63}" type="pres">
      <dgm:prSet presAssocID="{C26522B6-EDB4-4783-8E72-D29793F2F517}" presName="parentLin" presStyleCnt="0"/>
      <dgm:spPr/>
    </dgm:pt>
    <dgm:pt modelId="{DB7A73CE-C494-417A-8EC8-5D70F990F5DD}" type="pres">
      <dgm:prSet presAssocID="{C26522B6-EDB4-4783-8E72-D29793F2F517}" presName="parentLeftMargin" presStyleLbl="node1" presStyleIdx="0" presStyleCnt="5"/>
      <dgm:spPr/>
    </dgm:pt>
    <dgm:pt modelId="{FBDD6340-36E8-4D68-A66E-BAA3F7E46DFD}" type="pres">
      <dgm:prSet presAssocID="{C26522B6-EDB4-4783-8E72-D29793F2F517}" presName="parentText" presStyleLbl="node1" presStyleIdx="0" presStyleCnt="5" custScaleX="108780" custScaleY="124667">
        <dgm:presLayoutVars>
          <dgm:chMax val="0"/>
          <dgm:bulletEnabled val="1"/>
        </dgm:presLayoutVars>
      </dgm:prSet>
      <dgm:spPr/>
    </dgm:pt>
    <dgm:pt modelId="{3A949232-0DC5-44FF-A24B-CF69A4F490F6}" type="pres">
      <dgm:prSet presAssocID="{C26522B6-EDB4-4783-8E72-D29793F2F517}" presName="negativeSpace" presStyleCnt="0"/>
      <dgm:spPr/>
    </dgm:pt>
    <dgm:pt modelId="{59955C39-1C31-4DC1-A0E8-482598FEEA1D}" type="pres">
      <dgm:prSet presAssocID="{C26522B6-EDB4-4783-8E72-D29793F2F517}" presName="childText" presStyleLbl="conFgAcc1" presStyleIdx="0" presStyleCnt="5">
        <dgm:presLayoutVars>
          <dgm:bulletEnabled val="1"/>
        </dgm:presLayoutVars>
      </dgm:prSet>
      <dgm:spPr/>
    </dgm:pt>
    <dgm:pt modelId="{12149C21-703B-4A1A-998C-EF2B1191DEC2}" type="pres">
      <dgm:prSet presAssocID="{78B318ED-78CF-4E67-BD5C-9440CB617B26}" presName="spaceBetweenRectangles" presStyleCnt="0"/>
      <dgm:spPr/>
    </dgm:pt>
    <dgm:pt modelId="{1A8EDB70-D4EF-45CA-85A2-EECBB9075187}" type="pres">
      <dgm:prSet presAssocID="{E82C221D-3DBC-4772-B777-36F93C4BD5A1}" presName="parentLin" presStyleCnt="0"/>
      <dgm:spPr/>
    </dgm:pt>
    <dgm:pt modelId="{791B7FC9-AF5E-4C9A-B18E-BF4F2857560E}" type="pres">
      <dgm:prSet presAssocID="{E82C221D-3DBC-4772-B777-36F93C4BD5A1}" presName="parentLeftMargin" presStyleLbl="node1" presStyleIdx="0" presStyleCnt="5"/>
      <dgm:spPr/>
    </dgm:pt>
    <dgm:pt modelId="{26EACA8C-CDAD-48EF-878B-947CAC280061}" type="pres">
      <dgm:prSet presAssocID="{E82C221D-3DBC-4772-B777-36F93C4BD5A1}" presName="parentText" presStyleLbl="node1" presStyleIdx="1" presStyleCnt="5" custScaleX="108780" custScaleY="124667">
        <dgm:presLayoutVars>
          <dgm:chMax val="0"/>
          <dgm:bulletEnabled val="1"/>
        </dgm:presLayoutVars>
      </dgm:prSet>
      <dgm:spPr/>
    </dgm:pt>
    <dgm:pt modelId="{489096B9-D9FC-420C-8C75-5F31EA663D39}" type="pres">
      <dgm:prSet presAssocID="{E82C221D-3DBC-4772-B777-36F93C4BD5A1}" presName="negativeSpace" presStyleCnt="0"/>
      <dgm:spPr/>
    </dgm:pt>
    <dgm:pt modelId="{E9736911-7A51-4386-9F21-24D850D5404B}" type="pres">
      <dgm:prSet presAssocID="{E82C221D-3DBC-4772-B777-36F93C4BD5A1}" presName="childText" presStyleLbl="conFgAcc1" presStyleIdx="1" presStyleCnt="5">
        <dgm:presLayoutVars>
          <dgm:bulletEnabled val="1"/>
        </dgm:presLayoutVars>
      </dgm:prSet>
      <dgm:spPr/>
    </dgm:pt>
    <dgm:pt modelId="{BB673133-26DD-426D-8030-1089CF4167A1}" type="pres">
      <dgm:prSet presAssocID="{0917FDD9-BFDE-40BC-BFE9-C40401D0BD41}" presName="spaceBetweenRectangles" presStyleCnt="0"/>
      <dgm:spPr/>
    </dgm:pt>
    <dgm:pt modelId="{B63D868C-2CAE-47C8-8573-CD45E0595593}" type="pres">
      <dgm:prSet presAssocID="{28703F69-3CC5-4FD7-9F66-E16B1E5C4D00}" presName="parentLin" presStyleCnt="0"/>
      <dgm:spPr/>
    </dgm:pt>
    <dgm:pt modelId="{1AB19A59-3F48-4DA6-8EC8-65D54DF2588F}" type="pres">
      <dgm:prSet presAssocID="{28703F69-3CC5-4FD7-9F66-E16B1E5C4D00}" presName="parentLeftMargin" presStyleLbl="node1" presStyleIdx="1" presStyleCnt="5"/>
      <dgm:spPr/>
    </dgm:pt>
    <dgm:pt modelId="{6C5EDEAB-4974-40A5-A0A5-48321E301D66}" type="pres">
      <dgm:prSet presAssocID="{28703F69-3CC5-4FD7-9F66-E16B1E5C4D00}" presName="parentText" presStyleLbl="node1" presStyleIdx="2" presStyleCnt="5" custScaleX="108780" custScaleY="124667">
        <dgm:presLayoutVars>
          <dgm:chMax val="0"/>
          <dgm:bulletEnabled val="1"/>
        </dgm:presLayoutVars>
      </dgm:prSet>
      <dgm:spPr/>
    </dgm:pt>
    <dgm:pt modelId="{067AA1A7-AD32-4988-88FE-51B4250A2585}" type="pres">
      <dgm:prSet presAssocID="{28703F69-3CC5-4FD7-9F66-E16B1E5C4D00}" presName="negativeSpace" presStyleCnt="0"/>
      <dgm:spPr/>
    </dgm:pt>
    <dgm:pt modelId="{26165BF2-C959-4A4A-B7B7-77B35A16CA27}" type="pres">
      <dgm:prSet presAssocID="{28703F69-3CC5-4FD7-9F66-E16B1E5C4D00}" presName="childText" presStyleLbl="conFgAcc1" presStyleIdx="2" presStyleCnt="5">
        <dgm:presLayoutVars>
          <dgm:bulletEnabled val="1"/>
        </dgm:presLayoutVars>
      </dgm:prSet>
      <dgm:spPr/>
    </dgm:pt>
    <dgm:pt modelId="{D28ABF57-C644-4CB6-8FB5-CC11F7B46CA9}" type="pres">
      <dgm:prSet presAssocID="{67A012F3-7AD9-4D4C-9F71-18BD62BD7DF5}" presName="spaceBetweenRectangles" presStyleCnt="0"/>
      <dgm:spPr/>
    </dgm:pt>
    <dgm:pt modelId="{69D08175-7F78-4F65-A0F9-0CA855BD7E28}" type="pres">
      <dgm:prSet presAssocID="{DD722F03-00FB-4DC9-B8AF-B721A0C71CEF}" presName="parentLin" presStyleCnt="0"/>
      <dgm:spPr/>
    </dgm:pt>
    <dgm:pt modelId="{0646686D-3221-4F5C-9E36-C7B27555756B}" type="pres">
      <dgm:prSet presAssocID="{DD722F03-00FB-4DC9-B8AF-B721A0C71CEF}" presName="parentLeftMargin" presStyleLbl="node1" presStyleIdx="2" presStyleCnt="5"/>
      <dgm:spPr/>
    </dgm:pt>
    <dgm:pt modelId="{D0EBFB1F-939B-4C9C-B255-2484F7C2FF87}" type="pres">
      <dgm:prSet presAssocID="{DD722F03-00FB-4DC9-B8AF-B721A0C71CEF}" presName="parentText" presStyleLbl="node1" presStyleIdx="3" presStyleCnt="5" custScaleX="108780" custScaleY="124667">
        <dgm:presLayoutVars>
          <dgm:chMax val="0"/>
          <dgm:bulletEnabled val="1"/>
        </dgm:presLayoutVars>
      </dgm:prSet>
      <dgm:spPr/>
    </dgm:pt>
    <dgm:pt modelId="{983BB599-0C68-4279-AA28-C942D369C701}" type="pres">
      <dgm:prSet presAssocID="{DD722F03-00FB-4DC9-B8AF-B721A0C71CEF}" presName="negativeSpace" presStyleCnt="0"/>
      <dgm:spPr/>
    </dgm:pt>
    <dgm:pt modelId="{1F9F54BB-F7CF-496F-ACFE-9DF88C147F81}" type="pres">
      <dgm:prSet presAssocID="{DD722F03-00FB-4DC9-B8AF-B721A0C71CEF}" presName="childText" presStyleLbl="conFgAcc1" presStyleIdx="3" presStyleCnt="5">
        <dgm:presLayoutVars>
          <dgm:bulletEnabled val="1"/>
        </dgm:presLayoutVars>
      </dgm:prSet>
      <dgm:spPr/>
    </dgm:pt>
    <dgm:pt modelId="{F1D5CEBA-AAE5-4750-83B1-8CC931D58488}" type="pres">
      <dgm:prSet presAssocID="{2E09B992-FF9D-4AA9-8BE1-AEEA631B90BB}" presName="spaceBetweenRectangles" presStyleCnt="0"/>
      <dgm:spPr/>
    </dgm:pt>
    <dgm:pt modelId="{9111109D-4761-4E74-A512-02CF7C77F9A7}" type="pres">
      <dgm:prSet presAssocID="{0E56E33F-9894-41C7-BBC4-1EDCFD2F5ABC}" presName="parentLin" presStyleCnt="0"/>
      <dgm:spPr/>
    </dgm:pt>
    <dgm:pt modelId="{9CC32607-1926-47FC-A373-6EC29F0EE38D}" type="pres">
      <dgm:prSet presAssocID="{0E56E33F-9894-41C7-BBC4-1EDCFD2F5ABC}" presName="parentLeftMargin" presStyleLbl="node1" presStyleIdx="3" presStyleCnt="5"/>
      <dgm:spPr/>
    </dgm:pt>
    <dgm:pt modelId="{35EFF1B5-EEE1-47E7-A4D5-E78181FFE350}" type="pres">
      <dgm:prSet presAssocID="{0E56E33F-9894-41C7-BBC4-1EDCFD2F5ABC}" presName="parentText" presStyleLbl="node1" presStyleIdx="4" presStyleCnt="5" custScaleX="108780" custScaleY="124667">
        <dgm:presLayoutVars>
          <dgm:chMax val="0"/>
          <dgm:bulletEnabled val="1"/>
        </dgm:presLayoutVars>
      </dgm:prSet>
      <dgm:spPr/>
    </dgm:pt>
    <dgm:pt modelId="{187C056C-D354-48DA-911B-432040D99520}" type="pres">
      <dgm:prSet presAssocID="{0E56E33F-9894-41C7-BBC4-1EDCFD2F5ABC}" presName="negativeSpace" presStyleCnt="0"/>
      <dgm:spPr/>
    </dgm:pt>
    <dgm:pt modelId="{E3A369D6-600D-4540-A462-86E1BBF797BD}" type="pres">
      <dgm:prSet presAssocID="{0E56E33F-9894-41C7-BBC4-1EDCFD2F5A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528CBB24-2847-479C-80B1-95584ABF946A}" type="presOf" srcId="{28703F69-3CC5-4FD7-9F66-E16B1E5C4D00}" destId="{6C5EDEAB-4974-40A5-A0A5-48321E301D66}" srcOrd="1" destOrd="0" presId="urn:microsoft.com/office/officeart/2005/8/layout/list1"/>
    <dgm:cxn modelId="{3B738E28-6624-44B1-BCD4-E6C0FB3AD1F0}" type="presOf" srcId="{C26522B6-EDB4-4783-8E72-D29793F2F517}" destId="{FBDD6340-36E8-4D68-A66E-BAA3F7E46DFD}" srcOrd="1" destOrd="0" presId="urn:microsoft.com/office/officeart/2005/8/layout/list1"/>
    <dgm:cxn modelId="{A416A52D-F358-4BBF-9BE6-B8816C119000}" type="presOf" srcId="{E82C221D-3DBC-4772-B777-36F93C4BD5A1}" destId="{791B7FC9-AF5E-4C9A-B18E-BF4F2857560E}" srcOrd="0" destOrd="0" presId="urn:microsoft.com/office/officeart/2005/8/layout/list1"/>
    <dgm:cxn modelId="{36C80D4A-E99F-4017-8366-5F9366B4A3B2}" srcId="{56AA9AEF-007A-43DC-9483-B7E35A523B8E}" destId="{C26522B6-EDB4-4783-8E72-D29793F2F517}" srcOrd="0" destOrd="0" parTransId="{E54ECEC9-C9C7-4EE9-94B4-8DD80D53B372}" sibTransId="{78B318ED-78CF-4E67-BD5C-9440CB617B26}"/>
    <dgm:cxn modelId="{995DD14D-923A-4919-9D81-FA6A2CBC0F5D}" type="presOf" srcId="{DD722F03-00FB-4DC9-B8AF-B721A0C71CEF}" destId="{0646686D-3221-4F5C-9E36-C7B27555756B}" srcOrd="0" destOrd="0" presId="urn:microsoft.com/office/officeart/2005/8/layout/list1"/>
    <dgm:cxn modelId="{28DBAB7D-B376-4514-833A-B788B8BD3628}" srcId="{56AA9AEF-007A-43DC-9483-B7E35A523B8E}" destId="{28703F69-3CC5-4FD7-9F66-E16B1E5C4D00}" srcOrd="2" destOrd="0" parTransId="{0E20051F-E638-4503-AE6B-E373C4C23997}" sibTransId="{67A012F3-7AD9-4D4C-9F71-18BD62BD7DF5}"/>
    <dgm:cxn modelId="{C761D383-0728-4E4D-9C2D-0E8BA4EA133C}" type="presOf" srcId="{28703F69-3CC5-4FD7-9F66-E16B1E5C4D00}" destId="{1AB19A59-3F48-4DA6-8EC8-65D54DF2588F}" srcOrd="0" destOrd="0" presId="urn:microsoft.com/office/officeart/2005/8/layout/list1"/>
    <dgm:cxn modelId="{15D2E590-B0A4-49FC-A5F5-B673295D4960}" srcId="{56AA9AEF-007A-43DC-9483-B7E35A523B8E}" destId="{E82C221D-3DBC-4772-B777-36F93C4BD5A1}" srcOrd="1" destOrd="0" parTransId="{AE7D517A-75A2-4E69-8CA0-50FFE0B5FF32}" sibTransId="{0917FDD9-BFDE-40BC-BFE9-C40401D0BD41}"/>
    <dgm:cxn modelId="{650A1096-B767-4F79-8FE0-F5F0ADFD26F3}" type="presOf" srcId="{DD722F03-00FB-4DC9-B8AF-B721A0C71CEF}" destId="{D0EBFB1F-939B-4C9C-B255-2484F7C2FF87}" srcOrd="1" destOrd="0" presId="urn:microsoft.com/office/officeart/2005/8/layout/list1"/>
    <dgm:cxn modelId="{E56EBFB1-BDD0-46FE-AE21-1C4233690D48}" srcId="{56AA9AEF-007A-43DC-9483-B7E35A523B8E}" destId="{DD722F03-00FB-4DC9-B8AF-B721A0C71CEF}" srcOrd="3" destOrd="0" parTransId="{373D5CB1-8515-4C6D-A2BB-966C6EF9E358}" sibTransId="{2E09B992-FF9D-4AA9-8BE1-AEEA631B90BB}"/>
    <dgm:cxn modelId="{E1B9CDC3-CCF5-4A3A-89FC-E5863CF64E45}" type="presOf" srcId="{C26522B6-EDB4-4783-8E72-D29793F2F517}" destId="{DB7A73CE-C494-417A-8EC8-5D70F990F5DD}" srcOrd="0" destOrd="0" presId="urn:microsoft.com/office/officeart/2005/8/layout/list1"/>
    <dgm:cxn modelId="{EDA18ED8-2190-4E82-B87F-5D0DD44C40D6}" type="presOf" srcId="{0E56E33F-9894-41C7-BBC4-1EDCFD2F5ABC}" destId="{9CC32607-1926-47FC-A373-6EC29F0EE38D}" srcOrd="0" destOrd="0" presId="urn:microsoft.com/office/officeart/2005/8/layout/list1"/>
    <dgm:cxn modelId="{818BBCE3-3105-4D6E-B7E8-97995423B12F}" type="presOf" srcId="{0E56E33F-9894-41C7-BBC4-1EDCFD2F5ABC}" destId="{35EFF1B5-EEE1-47E7-A4D5-E78181FFE350}" srcOrd="1" destOrd="0" presId="urn:microsoft.com/office/officeart/2005/8/layout/list1"/>
    <dgm:cxn modelId="{B158AFE6-221D-4399-9F1F-9959F597A383}" srcId="{56AA9AEF-007A-43DC-9483-B7E35A523B8E}" destId="{0E56E33F-9894-41C7-BBC4-1EDCFD2F5ABC}" srcOrd="4" destOrd="0" parTransId="{EF7424DD-E536-4FC9-B953-2F132C63C245}" sibTransId="{270F243D-8306-463F-8D15-09DAB4D820CF}"/>
    <dgm:cxn modelId="{8EAA3CFB-1641-426E-BF40-5755F97D0D79}" type="presOf" srcId="{E82C221D-3DBC-4772-B777-36F93C4BD5A1}" destId="{26EACA8C-CDAD-48EF-878B-947CAC280061}" srcOrd="1" destOrd="0" presId="urn:microsoft.com/office/officeart/2005/8/layout/list1"/>
    <dgm:cxn modelId="{C29F3814-37CD-427A-BCAC-A87B4F0E1FD0}" type="presParOf" srcId="{91F0FD45-4DC1-4DE1-A3F2-86E62CC7793F}" destId="{1390A1DB-B544-4112-A7C5-E7B530540D63}" srcOrd="0" destOrd="0" presId="urn:microsoft.com/office/officeart/2005/8/layout/list1"/>
    <dgm:cxn modelId="{B782D347-634C-4F8D-9441-2092C8DE8534}" type="presParOf" srcId="{1390A1DB-B544-4112-A7C5-E7B530540D63}" destId="{DB7A73CE-C494-417A-8EC8-5D70F990F5DD}" srcOrd="0" destOrd="0" presId="urn:microsoft.com/office/officeart/2005/8/layout/list1"/>
    <dgm:cxn modelId="{E38B5246-1B7E-4963-BC10-3FDDDA935ACC}" type="presParOf" srcId="{1390A1DB-B544-4112-A7C5-E7B530540D63}" destId="{FBDD6340-36E8-4D68-A66E-BAA3F7E46DFD}" srcOrd="1" destOrd="0" presId="urn:microsoft.com/office/officeart/2005/8/layout/list1"/>
    <dgm:cxn modelId="{E8596F5E-B7C6-4872-9015-C7D159746BDB}" type="presParOf" srcId="{91F0FD45-4DC1-4DE1-A3F2-86E62CC7793F}" destId="{3A949232-0DC5-44FF-A24B-CF69A4F490F6}" srcOrd="1" destOrd="0" presId="urn:microsoft.com/office/officeart/2005/8/layout/list1"/>
    <dgm:cxn modelId="{E847AD1B-5168-44DE-A32D-0058E719D6AF}" type="presParOf" srcId="{91F0FD45-4DC1-4DE1-A3F2-86E62CC7793F}" destId="{59955C39-1C31-4DC1-A0E8-482598FEEA1D}" srcOrd="2" destOrd="0" presId="urn:microsoft.com/office/officeart/2005/8/layout/list1"/>
    <dgm:cxn modelId="{FAD29E4A-CF46-47F2-8F74-C22D7AFF9264}" type="presParOf" srcId="{91F0FD45-4DC1-4DE1-A3F2-86E62CC7793F}" destId="{12149C21-703B-4A1A-998C-EF2B1191DEC2}" srcOrd="3" destOrd="0" presId="urn:microsoft.com/office/officeart/2005/8/layout/list1"/>
    <dgm:cxn modelId="{3E6B5F5A-4804-41ED-92BF-01700B27CF12}" type="presParOf" srcId="{91F0FD45-4DC1-4DE1-A3F2-86E62CC7793F}" destId="{1A8EDB70-D4EF-45CA-85A2-EECBB9075187}" srcOrd="4" destOrd="0" presId="urn:microsoft.com/office/officeart/2005/8/layout/list1"/>
    <dgm:cxn modelId="{BFF4519A-A8C8-42FA-80A4-480D3263323D}" type="presParOf" srcId="{1A8EDB70-D4EF-45CA-85A2-EECBB9075187}" destId="{791B7FC9-AF5E-4C9A-B18E-BF4F2857560E}" srcOrd="0" destOrd="0" presId="urn:microsoft.com/office/officeart/2005/8/layout/list1"/>
    <dgm:cxn modelId="{739BCB78-8FA4-4F34-843A-A5658527049D}" type="presParOf" srcId="{1A8EDB70-D4EF-45CA-85A2-EECBB9075187}" destId="{26EACA8C-CDAD-48EF-878B-947CAC280061}" srcOrd="1" destOrd="0" presId="urn:microsoft.com/office/officeart/2005/8/layout/list1"/>
    <dgm:cxn modelId="{9AD577DA-9763-4EC9-AB75-6BF16F0625D3}" type="presParOf" srcId="{91F0FD45-4DC1-4DE1-A3F2-86E62CC7793F}" destId="{489096B9-D9FC-420C-8C75-5F31EA663D39}" srcOrd="5" destOrd="0" presId="urn:microsoft.com/office/officeart/2005/8/layout/list1"/>
    <dgm:cxn modelId="{F4EE015F-DE25-4914-BD4B-384ED5337CB4}" type="presParOf" srcId="{91F0FD45-4DC1-4DE1-A3F2-86E62CC7793F}" destId="{E9736911-7A51-4386-9F21-24D850D5404B}" srcOrd="6" destOrd="0" presId="urn:microsoft.com/office/officeart/2005/8/layout/list1"/>
    <dgm:cxn modelId="{1033FC9F-AA02-4C80-80E1-2E6DA76C5536}" type="presParOf" srcId="{91F0FD45-4DC1-4DE1-A3F2-86E62CC7793F}" destId="{BB673133-26DD-426D-8030-1089CF4167A1}" srcOrd="7" destOrd="0" presId="urn:microsoft.com/office/officeart/2005/8/layout/list1"/>
    <dgm:cxn modelId="{86DC887D-6C9D-479F-9CD5-C4B6F9960C65}" type="presParOf" srcId="{91F0FD45-4DC1-4DE1-A3F2-86E62CC7793F}" destId="{B63D868C-2CAE-47C8-8573-CD45E0595593}" srcOrd="8" destOrd="0" presId="urn:microsoft.com/office/officeart/2005/8/layout/list1"/>
    <dgm:cxn modelId="{6A4DE84F-D56B-4135-BBF5-B3DD77416BC6}" type="presParOf" srcId="{B63D868C-2CAE-47C8-8573-CD45E0595593}" destId="{1AB19A59-3F48-4DA6-8EC8-65D54DF2588F}" srcOrd="0" destOrd="0" presId="urn:microsoft.com/office/officeart/2005/8/layout/list1"/>
    <dgm:cxn modelId="{68A11284-DA99-4552-8975-37AFDBB011E3}" type="presParOf" srcId="{B63D868C-2CAE-47C8-8573-CD45E0595593}" destId="{6C5EDEAB-4974-40A5-A0A5-48321E301D66}" srcOrd="1" destOrd="0" presId="urn:microsoft.com/office/officeart/2005/8/layout/list1"/>
    <dgm:cxn modelId="{AB0BA67C-F5A9-45D6-9C86-0238B90BFCA2}" type="presParOf" srcId="{91F0FD45-4DC1-4DE1-A3F2-86E62CC7793F}" destId="{067AA1A7-AD32-4988-88FE-51B4250A2585}" srcOrd="9" destOrd="0" presId="urn:microsoft.com/office/officeart/2005/8/layout/list1"/>
    <dgm:cxn modelId="{13CBA31C-FA40-4E5C-A1FB-12178CB2831F}" type="presParOf" srcId="{91F0FD45-4DC1-4DE1-A3F2-86E62CC7793F}" destId="{26165BF2-C959-4A4A-B7B7-77B35A16CA27}" srcOrd="10" destOrd="0" presId="urn:microsoft.com/office/officeart/2005/8/layout/list1"/>
    <dgm:cxn modelId="{064A6CC2-9EF8-4BDD-AE27-3D6BD8B09725}" type="presParOf" srcId="{91F0FD45-4DC1-4DE1-A3F2-86E62CC7793F}" destId="{D28ABF57-C644-4CB6-8FB5-CC11F7B46CA9}" srcOrd="11" destOrd="0" presId="urn:microsoft.com/office/officeart/2005/8/layout/list1"/>
    <dgm:cxn modelId="{2DE9E5D5-02AE-43BE-9A11-1168001B2593}" type="presParOf" srcId="{91F0FD45-4DC1-4DE1-A3F2-86E62CC7793F}" destId="{69D08175-7F78-4F65-A0F9-0CA855BD7E28}" srcOrd="12" destOrd="0" presId="urn:microsoft.com/office/officeart/2005/8/layout/list1"/>
    <dgm:cxn modelId="{777C890F-349F-4922-9FFF-F765F26A629B}" type="presParOf" srcId="{69D08175-7F78-4F65-A0F9-0CA855BD7E28}" destId="{0646686D-3221-4F5C-9E36-C7B27555756B}" srcOrd="0" destOrd="0" presId="urn:microsoft.com/office/officeart/2005/8/layout/list1"/>
    <dgm:cxn modelId="{FDB73FC7-D4BD-4CC4-BA83-78E1B730FCE5}" type="presParOf" srcId="{69D08175-7F78-4F65-A0F9-0CA855BD7E28}" destId="{D0EBFB1F-939B-4C9C-B255-2484F7C2FF87}" srcOrd="1" destOrd="0" presId="urn:microsoft.com/office/officeart/2005/8/layout/list1"/>
    <dgm:cxn modelId="{E09E24EB-591F-402F-9686-83675E9BDD69}" type="presParOf" srcId="{91F0FD45-4DC1-4DE1-A3F2-86E62CC7793F}" destId="{983BB599-0C68-4279-AA28-C942D369C701}" srcOrd="13" destOrd="0" presId="urn:microsoft.com/office/officeart/2005/8/layout/list1"/>
    <dgm:cxn modelId="{9B34C4F1-43CA-4A98-9E9B-8C52BBDDA012}" type="presParOf" srcId="{91F0FD45-4DC1-4DE1-A3F2-86E62CC7793F}" destId="{1F9F54BB-F7CF-496F-ACFE-9DF88C147F81}" srcOrd="14" destOrd="0" presId="urn:microsoft.com/office/officeart/2005/8/layout/list1"/>
    <dgm:cxn modelId="{7E2DBFF4-2748-4F6C-AE65-2F16889D2DCE}" type="presParOf" srcId="{91F0FD45-4DC1-4DE1-A3F2-86E62CC7793F}" destId="{F1D5CEBA-AAE5-4750-83B1-8CC931D58488}" srcOrd="15" destOrd="0" presId="urn:microsoft.com/office/officeart/2005/8/layout/list1"/>
    <dgm:cxn modelId="{6DE16DEB-23C2-469D-94A9-DD71611FC729}" type="presParOf" srcId="{91F0FD45-4DC1-4DE1-A3F2-86E62CC7793F}" destId="{9111109D-4761-4E74-A512-02CF7C77F9A7}" srcOrd="16" destOrd="0" presId="urn:microsoft.com/office/officeart/2005/8/layout/list1"/>
    <dgm:cxn modelId="{A70111A4-986D-40D2-B02E-8C615F4E6FBC}" type="presParOf" srcId="{9111109D-4761-4E74-A512-02CF7C77F9A7}" destId="{9CC32607-1926-47FC-A373-6EC29F0EE38D}" srcOrd="0" destOrd="0" presId="urn:microsoft.com/office/officeart/2005/8/layout/list1"/>
    <dgm:cxn modelId="{04E62A5A-F020-403C-BEAE-592E9C1AB1EA}" type="presParOf" srcId="{9111109D-4761-4E74-A512-02CF7C77F9A7}" destId="{35EFF1B5-EEE1-47E7-A4D5-E78181FFE350}" srcOrd="1" destOrd="0" presId="urn:microsoft.com/office/officeart/2005/8/layout/list1"/>
    <dgm:cxn modelId="{8C8BFDD7-1573-4E0E-8516-5FA3E8BEBC0E}" type="presParOf" srcId="{91F0FD45-4DC1-4DE1-A3F2-86E62CC7793F}" destId="{187C056C-D354-48DA-911B-432040D99520}" srcOrd="17" destOrd="0" presId="urn:microsoft.com/office/officeart/2005/8/layout/list1"/>
    <dgm:cxn modelId="{4A18E391-4BC7-4BF1-A604-0397CAF90C16}" type="presParOf" srcId="{91F0FD45-4DC1-4DE1-A3F2-86E62CC7793F}" destId="{E3A369D6-600D-4540-A462-86E1BBF797B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96860B-A702-403B-A415-BD53BF7807C1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3443D4-D914-4DF6-AB1C-1547CC908AF4}">
      <dgm:prSet phldrT="[Text]" phldr="0"/>
      <dgm:spPr/>
      <dgm:t>
        <a:bodyPr/>
        <a:lstStyle/>
        <a:p>
          <a:r>
            <a:rPr lang="nl-BE" dirty="0"/>
            <a:t>Real volcanic unrest scenario</a:t>
          </a:r>
          <a:endParaRPr lang="en-US" dirty="0"/>
        </a:p>
      </dgm:t>
    </dgm:pt>
    <dgm:pt modelId="{165E85B6-E8F1-441D-A56E-CB1F03F61879}" type="parTrans" cxnId="{B61CCA1D-D81E-4E31-9A14-2407033DE90A}">
      <dgm:prSet/>
      <dgm:spPr/>
      <dgm:t>
        <a:bodyPr/>
        <a:lstStyle/>
        <a:p>
          <a:endParaRPr lang="en-US"/>
        </a:p>
      </dgm:t>
    </dgm:pt>
    <dgm:pt modelId="{0EB84561-64C5-4DBE-A854-1777D3439CED}" type="sibTrans" cxnId="{B61CCA1D-D81E-4E31-9A14-2407033DE90A}">
      <dgm:prSet/>
      <dgm:spPr/>
      <dgm:t>
        <a:bodyPr/>
        <a:lstStyle/>
        <a:p>
          <a:endParaRPr lang="en-US"/>
        </a:p>
      </dgm:t>
    </dgm:pt>
    <dgm:pt modelId="{D3B6D153-5127-48FA-B0E3-1C7743AF3A11}">
      <dgm:prSet phldrT="[Text]" phldr="0"/>
      <dgm:spPr/>
      <dgm:t>
        <a:bodyPr/>
        <a:lstStyle/>
        <a:p>
          <a:endParaRPr lang="en-US" b="1" dirty="0"/>
        </a:p>
      </dgm:t>
    </dgm:pt>
    <dgm:pt modelId="{04EBEB8F-9D90-41F3-A616-F0E7FE455087}" type="parTrans" cxnId="{ED319AD7-7A4A-40E0-BD66-163BBA2299A2}">
      <dgm:prSet/>
      <dgm:spPr/>
      <dgm:t>
        <a:bodyPr/>
        <a:lstStyle/>
        <a:p>
          <a:endParaRPr lang="en-US"/>
        </a:p>
      </dgm:t>
    </dgm:pt>
    <dgm:pt modelId="{58828F27-7AE3-4837-9259-1703DCE0AEC4}" type="sibTrans" cxnId="{ED319AD7-7A4A-40E0-BD66-163BBA2299A2}">
      <dgm:prSet/>
      <dgm:spPr/>
      <dgm:t>
        <a:bodyPr/>
        <a:lstStyle/>
        <a:p>
          <a:endParaRPr lang="en-US"/>
        </a:p>
      </dgm:t>
    </dgm:pt>
    <dgm:pt modelId="{6D9465A9-3B1A-471C-A3EE-BFFAD9F58531}">
      <dgm:prSet phldrT="[Text]" phldr="0"/>
      <dgm:spPr/>
      <dgm:t>
        <a:bodyPr/>
        <a:lstStyle/>
        <a:p>
          <a:r>
            <a:rPr lang="nl-BE" dirty="0"/>
            <a:t>Workflow</a:t>
          </a:r>
          <a:br>
            <a:rPr lang="nl-BE" dirty="0"/>
          </a:br>
          <a:r>
            <a:rPr lang="nl-BE" dirty="0"/>
            <a:t>(bottlenecks)</a:t>
          </a:r>
        </a:p>
      </dgm:t>
    </dgm:pt>
    <dgm:pt modelId="{820C9F41-D8B0-47A2-A31A-F5D925FD90D9}" type="parTrans" cxnId="{B72AC1D0-2977-4B1F-B8C0-E8A56F81B632}">
      <dgm:prSet/>
      <dgm:spPr/>
      <dgm:t>
        <a:bodyPr/>
        <a:lstStyle/>
        <a:p>
          <a:endParaRPr lang="en-US"/>
        </a:p>
      </dgm:t>
    </dgm:pt>
    <dgm:pt modelId="{C41E1763-E525-42A6-94C1-A2ED6EC19801}" type="sibTrans" cxnId="{B72AC1D0-2977-4B1F-B8C0-E8A56F81B632}">
      <dgm:prSet/>
      <dgm:spPr/>
      <dgm:t>
        <a:bodyPr/>
        <a:lstStyle/>
        <a:p>
          <a:endParaRPr lang="en-US"/>
        </a:p>
      </dgm:t>
    </dgm:pt>
    <dgm:pt modelId="{BECDAFA3-1144-4754-9ACA-BFB8F2B31FDE}">
      <dgm:prSet phldrT="[Text]" phldr="0"/>
      <dgm:spPr/>
      <dgm:t>
        <a:bodyPr/>
        <a:lstStyle/>
        <a:p>
          <a:r>
            <a:rPr lang="nl-BE" dirty="0"/>
            <a:t>Link observations to forecasting capacity</a:t>
          </a:r>
          <a:endParaRPr lang="en-US" dirty="0"/>
        </a:p>
      </dgm:t>
    </dgm:pt>
    <dgm:pt modelId="{20C52721-C591-47ED-A786-09F443C0027B}" type="parTrans" cxnId="{4C2F0E1A-3A2D-420B-911C-E288230AF069}">
      <dgm:prSet/>
      <dgm:spPr/>
      <dgm:t>
        <a:bodyPr/>
        <a:lstStyle/>
        <a:p>
          <a:endParaRPr lang="en-US"/>
        </a:p>
      </dgm:t>
    </dgm:pt>
    <dgm:pt modelId="{E495DB0B-366F-49A1-A12C-6E872D71BB75}" type="sibTrans" cxnId="{4C2F0E1A-3A2D-420B-911C-E288230AF069}">
      <dgm:prSet/>
      <dgm:spPr/>
      <dgm:t>
        <a:bodyPr/>
        <a:lstStyle/>
        <a:p>
          <a:endParaRPr lang="en-US"/>
        </a:p>
      </dgm:t>
    </dgm:pt>
    <dgm:pt modelId="{C387F117-EDB3-41D6-9B0E-96C37D0E39AB}">
      <dgm:prSet phldrT="[Text]" phldr="0"/>
      <dgm:spPr/>
      <dgm:t>
        <a:bodyPr/>
        <a:lstStyle/>
        <a:p>
          <a:r>
            <a:rPr lang="nl-BE" dirty="0"/>
            <a:t>Operational decisions</a:t>
          </a:r>
          <a:endParaRPr lang="en-US" dirty="0"/>
        </a:p>
      </dgm:t>
    </dgm:pt>
    <dgm:pt modelId="{B9BAA42B-5565-48F1-A05C-CA916D46CAD7}" type="parTrans" cxnId="{93EE6246-9F41-4890-9381-DED358BBE462}">
      <dgm:prSet/>
      <dgm:spPr/>
      <dgm:t>
        <a:bodyPr/>
        <a:lstStyle/>
        <a:p>
          <a:endParaRPr lang="en-US"/>
        </a:p>
      </dgm:t>
    </dgm:pt>
    <dgm:pt modelId="{AC013FAE-EC2B-445B-B411-DA2B3F69CD39}" type="sibTrans" cxnId="{93EE6246-9F41-4890-9381-DED358BBE46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87A0073-936E-4A6E-8E57-BCCE61F0CAC6}">
      <dgm:prSet phldrT="[Text]" phldr="0"/>
      <dgm:spPr/>
      <dgm:t>
        <a:bodyPr/>
        <a:lstStyle/>
        <a:p>
          <a:r>
            <a:rPr lang="nl-BE" dirty="0"/>
            <a:t>Link to observations?</a:t>
          </a:r>
          <a:endParaRPr lang="en-US" dirty="0"/>
        </a:p>
      </dgm:t>
    </dgm:pt>
    <dgm:pt modelId="{E189AA7C-B701-40F3-865D-A5CCAA9F08F8}" type="parTrans" cxnId="{C2505D02-984D-4CE3-B14D-26D9617D7E8B}">
      <dgm:prSet/>
      <dgm:spPr/>
      <dgm:t>
        <a:bodyPr/>
        <a:lstStyle/>
        <a:p>
          <a:endParaRPr lang="en-US"/>
        </a:p>
      </dgm:t>
    </dgm:pt>
    <dgm:pt modelId="{945D42FF-DB6C-4999-BB03-3633109D2945}" type="sibTrans" cxnId="{C2505D02-984D-4CE3-B14D-26D9617D7E8B}">
      <dgm:prSet/>
      <dgm:spPr/>
      <dgm:t>
        <a:bodyPr/>
        <a:lstStyle/>
        <a:p>
          <a:endParaRPr lang="en-US"/>
        </a:p>
      </dgm:t>
    </dgm:pt>
    <dgm:pt modelId="{E4DC22F3-E76C-4B23-8705-D5E8F2AF96F8}">
      <dgm:prSet phldrT="[Text]" phldr="0"/>
      <dgm:spPr/>
      <dgm:t>
        <a:bodyPr/>
        <a:lstStyle/>
        <a:p>
          <a:r>
            <a:rPr lang="nl-BE" dirty="0"/>
            <a:t>Link to (data) workflow?</a:t>
          </a:r>
          <a:endParaRPr lang="en-US" dirty="0"/>
        </a:p>
      </dgm:t>
    </dgm:pt>
    <dgm:pt modelId="{2C6C6C77-D67E-4C71-8935-01B4615BCA8A}" type="parTrans" cxnId="{0BE6A151-0292-4158-B49B-809EF63EC37A}">
      <dgm:prSet/>
      <dgm:spPr/>
      <dgm:t>
        <a:bodyPr/>
        <a:lstStyle/>
        <a:p>
          <a:endParaRPr lang="en-US"/>
        </a:p>
      </dgm:t>
    </dgm:pt>
    <dgm:pt modelId="{C97F5259-B69A-4FFC-B765-A6C73EBD0EEA}" type="sibTrans" cxnId="{0BE6A151-0292-4158-B49B-809EF63EC37A}">
      <dgm:prSet/>
      <dgm:spPr/>
      <dgm:t>
        <a:bodyPr/>
        <a:lstStyle/>
        <a:p>
          <a:endParaRPr lang="en-US"/>
        </a:p>
      </dgm:t>
    </dgm:pt>
    <dgm:pt modelId="{B8FB1F0D-4940-49F9-B803-36797BBE18EE}">
      <dgm:prSet phldrT="[Text]" phldr="0"/>
      <dgm:spPr/>
      <dgm:t>
        <a:bodyPr/>
        <a:lstStyle/>
        <a:p>
          <a:r>
            <a:rPr lang="nl-BE" b="1" dirty="0"/>
            <a:t>Data</a:t>
          </a:r>
          <a:r>
            <a:rPr lang="nl-BE" dirty="0"/>
            <a:t> </a:t>
          </a:r>
          <a:r>
            <a:rPr lang="nl-BE" b="1" dirty="0"/>
            <a:t>gaps</a:t>
          </a:r>
          <a:r>
            <a:rPr lang="nl-BE" dirty="0"/>
            <a:t>?</a:t>
          </a:r>
          <a:endParaRPr lang="en-US" dirty="0"/>
        </a:p>
      </dgm:t>
    </dgm:pt>
    <dgm:pt modelId="{0C31DFEF-6636-4387-8A3F-104021D1235D}" type="parTrans" cxnId="{6F8D82DB-99FA-4DD7-B78F-97171D6AF91D}">
      <dgm:prSet/>
      <dgm:spPr/>
      <dgm:t>
        <a:bodyPr/>
        <a:lstStyle/>
        <a:p>
          <a:endParaRPr lang="en-US"/>
        </a:p>
      </dgm:t>
    </dgm:pt>
    <dgm:pt modelId="{C402DD93-D29F-49B9-8408-5FF1C205C3F3}" type="sibTrans" cxnId="{6F8D82DB-99FA-4DD7-B78F-97171D6AF91D}">
      <dgm:prSet/>
      <dgm:spPr/>
      <dgm:t>
        <a:bodyPr/>
        <a:lstStyle/>
        <a:p>
          <a:endParaRPr lang="en-US"/>
        </a:p>
      </dgm:t>
    </dgm:pt>
    <dgm:pt modelId="{70B34C2C-EC78-4722-8998-55C118F1D2E3}">
      <dgm:prSet phldrT="[Text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BE" sz="1600" dirty="0">
              <a:solidFill>
                <a:srgbClr val="C00000"/>
              </a:solidFill>
            </a:rPr>
            <a:t>Objectives? </a:t>
          </a:r>
          <a:r>
            <a:rPr lang="nl-BE" sz="1400" i="1" dirty="0">
              <a:solidFill>
                <a:srgbClr val="C00000"/>
              </a:solidFill>
            </a:rPr>
            <a:t>Standardisation?</a:t>
          </a:r>
          <a:endParaRPr lang="en-US" sz="1600" i="1" dirty="0">
            <a:solidFill>
              <a:srgbClr val="C00000"/>
            </a:solidFill>
          </a:endParaRPr>
        </a:p>
      </dgm:t>
    </dgm:pt>
    <dgm:pt modelId="{CD3C5170-092D-432C-9DD9-1929CFCFF60E}" type="parTrans" cxnId="{15BE292E-AAF0-4222-AAB4-51BFFC4208B3}">
      <dgm:prSet/>
      <dgm:spPr/>
      <dgm:t>
        <a:bodyPr/>
        <a:lstStyle/>
        <a:p>
          <a:endParaRPr lang="en-US"/>
        </a:p>
      </dgm:t>
    </dgm:pt>
    <dgm:pt modelId="{816B68EC-2257-41BB-8196-96984D1FB05B}" type="sibTrans" cxnId="{15BE292E-AAF0-4222-AAB4-51BFFC4208B3}">
      <dgm:prSet/>
      <dgm:spPr/>
      <dgm:t>
        <a:bodyPr/>
        <a:lstStyle/>
        <a:p>
          <a:endParaRPr lang="en-US"/>
        </a:p>
      </dgm:t>
    </dgm:pt>
    <dgm:pt modelId="{B00A732A-927B-4271-85C4-8D7E7834A7A6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New monitoring objectives?</a:t>
          </a:r>
          <a:endParaRPr lang="en-US" dirty="0">
            <a:solidFill>
              <a:srgbClr val="C00000"/>
            </a:solidFill>
          </a:endParaRPr>
        </a:p>
      </dgm:t>
    </dgm:pt>
    <dgm:pt modelId="{78AB7724-F4F3-49B1-8681-5E3DEC943F79}" type="parTrans" cxnId="{51CDF438-4AA1-4155-81E0-14AD2C8A5A12}">
      <dgm:prSet/>
      <dgm:spPr/>
      <dgm:t>
        <a:bodyPr/>
        <a:lstStyle/>
        <a:p>
          <a:endParaRPr lang="en-US"/>
        </a:p>
      </dgm:t>
    </dgm:pt>
    <dgm:pt modelId="{50B4ACAE-6A0C-4449-B6A9-56555C41CE67}" type="sibTrans" cxnId="{51CDF438-4AA1-4155-81E0-14AD2C8A5A12}">
      <dgm:prSet/>
      <dgm:spPr/>
      <dgm:t>
        <a:bodyPr/>
        <a:lstStyle/>
        <a:p>
          <a:endParaRPr lang="en-US"/>
        </a:p>
      </dgm:t>
    </dgm:pt>
    <dgm:pt modelId="{E01CA737-2879-4FB1-89E2-C5921951C6EC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Data access?</a:t>
          </a:r>
          <a:endParaRPr lang="en-US" dirty="0">
            <a:solidFill>
              <a:srgbClr val="C00000"/>
            </a:solidFill>
          </a:endParaRPr>
        </a:p>
      </dgm:t>
    </dgm:pt>
    <dgm:pt modelId="{91762CE3-DC83-449F-BA98-897C25CBB3CF}" type="parTrans" cxnId="{ABDC7B06-13D3-41F9-9D2F-0CBEC10FECAA}">
      <dgm:prSet/>
      <dgm:spPr/>
      <dgm:t>
        <a:bodyPr/>
        <a:lstStyle/>
        <a:p>
          <a:endParaRPr lang="en-US"/>
        </a:p>
      </dgm:t>
    </dgm:pt>
    <dgm:pt modelId="{53B6E10A-3FBB-4A29-99D4-EEF3EE42F14F}" type="sibTrans" cxnId="{ABDC7B06-13D3-41F9-9D2F-0CBEC10FECAA}">
      <dgm:prSet/>
      <dgm:spPr/>
      <dgm:t>
        <a:bodyPr/>
        <a:lstStyle/>
        <a:p>
          <a:endParaRPr lang="en-US"/>
        </a:p>
      </dgm:t>
    </dgm:pt>
    <dgm:pt modelId="{A8154B3F-4C80-49DA-AA51-47545CCFBE32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Detection? Classification?</a:t>
          </a:r>
          <a:endParaRPr lang="en-US" dirty="0">
            <a:solidFill>
              <a:srgbClr val="C00000"/>
            </a:solidFill>
          </a:endParaRPr>
        </a:p>
      </dgm:t>
    </dgm:pt>
    <dgm:pt modelId="{12F525FB-7C11-49FE-8081-778D7C549DAD}" type="parTrans" cxnId="{8B65071F-F7DA-4C59-AC94-4851AB8BB68A}">
      <dgm:prSet/>
      <dgm:spPr/>
      <dgm:t>
        <a:bodyPr/>
        <a:lstStyle/>
        <a:p>
          <a:endParaRPr lang="en-US"/>
        </a:p>
      </dgm:t>
    </dgm:pt>
    <dgm:pt modelId="{B072BECF-896C-472A-A8B7-D0EDFE63715F}" type="sibTrans" cxnId="{8B65071F-F7DA-4C59-AC94-4851AB8BB68A}">
      <dgm:prSet/>
      <dgm:spPr/>
      <dgm:t>
        <a:bodyPr/>
        <a:lstStyle/>
        <a:p>
          <a:endParaRPr lang="en-US"/>
        </a:p>
      </dgm:t>
    </dgm:pt>
    <dgm:pt modelId="{D8B83141-3E56-4F51-906E-7010DE27705E}">
      <dgm:prSet phldrT="[Text]" phldr="0"/>
      <dgm:spPr/>
      <dgm:t>
        <a:bodyPr/>
        <a:lstStyle/>
        <a:p>
          <a:r>
            <a:rPr lang="nl-BE" dirty="0"/>
            <a:t>Real-time response (e.g. data access, sharing, detection, ...)</a:t>
          </a:r>
          <a:endParaRPr lang="en-US" dirty="0"/>
        </a:p>
      </dgm:t>
    </dgm:pt>
    <dgm:pt modelId="{C1F3B036-E0AE-41AA-AAF4-C6FA3D418E94}" type="parTrans" cxnId="{2B925B04-D5AF-47AF-90B4-B909ECE6179E}">
      <dgm:prSet/>
      <dgm:spPr/>
      <dgm:t>
        <a:bodyPr/>
        <a:lstStyle/>
        <a:p>
          <a:endParaRPr lang="en-US"/>
        </a:p>
      </dgm:t>
    </dgm:pt>
    <dgm:pt modelId="{E6971FC4-5682-4BE9-9CCC-46E2A952400E}" type="sibTrans" cxnId="{2B925B04-D5AF-47AF-90B4-B909ECE6179E}">
      <dgm:prSet/>
      <dgm:spPr/>
      <dgm:t>
        <a:bodyPr/>
        <a:lstStyle/>
        <a:p>
          <a:endParaRPr lang="en-US"/>
        </a:p>
      </dgm:t>
    </dgm:pt>
    <dgm:pt modelId="{98D7EC21-A3A8-4DFF-96E1-A2FCDD0B48F2}">
      <dgm:prSet phldrT="[Text]" phldr="0"/>
      <dgm:spPr/>
      <dgm:t>
        <a:bodyPr/>
        <a:lstStyle/>
        <a:p>
          <a:r>
            <a:rPr lang="nl-BE" b="1" dirty="0"/>
            <a:t>Observations</a:t>
          </a:r>
          <a:endParaRPr lang="en-US" b="1" dirty="0"/>
        </a:p>
      </dgm:t>
    </dgm:pt>
    <dgm:pt modelId="{7DD211D1-D3C0-482A-BFDB-E238CC74D7C0}" type="parTrans" cxnId="{6B671865-7D90-4949-9115-EC5379E34D24}">
      <dgm:prSet/>
      <dgm:spPr/>
      <dgm:t>
        <a:bodyPr/>
        <a:lstStyle/>
        <a:p>
          <a:endParaRPr lang="en-US"/>
        </a:p>
      </dgm:t>
    </dgm:pt>
    <dgm:pt modelId="{1CC1A3A1-94B9-41FE-95A0-B7F1CBF2B4E3}" type="sibTrans" cxnId="{6B671865-7D90-4949-9115-EC5379E34D24}">
      <dgm:prSet/>
      <dgm:spPr/>
      <dgm:t>
        <a:bodyPr/>
        <a:lstStyle/>
        <a:p>
          <a:endParaRPr lang="en-US"/>
        </a:p>
      </dgm:t>
    </dgm:pt>
    <dgm:pt modelId="{B060FE96-2AFF-4DBF-BFDB-8376E8F83167}">
      <dgm:prSet phldrT="[Text]" phldr="0"/>
      <dgm:spPr/>
      <dgm:t>
        <a:bodyPr/>
        <a:lstStyle/>
        <a:p>
          <a:endParaRPr lang="en-US" b="1" dirty="0"/>
        </a:p>
      </dgm:t>
    </dgm:pt>
    <dgm:pt modelId="{D640C82E-B867-4038-BDEB-1CE10EE59379}" type="parTrans" cxnId="{9F7FFF44-1563-491E-BDB7-DFA8A61AC7D8}">
      <dgm:prSet/>
      <dgm:spPr/>
      <dgm:t>
        <a:bodyPr/>
        <a:lstStyle/>
        <a:p>
          <a:endParaRPr lang="en-US"/>
        </a:p>
      </dgm:t>
    </dgm:pt>
    <dgm:pt modelId="{C111B6FF-1084-45F6-A058-CA9A54F2ACD7}" type="sibTrans" cxnId="{9F7FFF44-1563-491E-BDB7-DFA8A61AC7D8}">
      <dgm:prSet/>
      <dgm:spPr/>
      <dgm:t>
        <a:bodyPr/>
        <a:lstStyle/>
        <a:p>
          <a:endParaRPr lang="en-US"/>
        </a:p>
      </dgm:t>
    </dgm:pt>
    <dgm:pt modelId="{7BA66E56-3A73-4E9B-A0FB-94587D372DF1}" type="pres">
      <dgm:prSet presAssocID="{0296860B-A702-403B-A415-BD53BF7807C1}" presName="Name0" presStyleCnt="0">
        <dgm:presLayoutVars>
          <dgm:dir/>
          <dgm:animLvl val="lvl"/>
          <dgm:resizeHandles val="exact"/>
        </dgm:presLayoutVars>
      </dgm:prSet>
      <dgm:spPr/>
    </dgm:pt>
    <dgm:pt modelId="{DEBB9620-78CC-4995-AD7E-CD06D43BFD42}" type="pres">
      <dgm:prSet presAssocID="{0296860B-A702-403B-A415-BD53BF7807C1}" presName="tSp" presStyleCnt="0"/>
      <dgm:spPr/>
    </dgm:pt>
    <dgm:pt modelId="{ED3D8F98-708B-4B13-BCAD-64C9211B20AB}" type="pres">
      <dgm:prSet presAssocID="{0296860B-A702-403B-A415-BD53BF7807C1}" presName="bSp" presStyleCnt="0"/>
      <dgm:spPr/>
    </dgm:pt>
    <dgm:pt modelId="{552C2416-187F-4552-BF7F-CD7C983EDD54}" type="pres">
      <dgm:prSet presAssocID="{0296860B-A702-403B-A415-BD53BF7807C1}" presName="process" presStyleCnt="0"/>
      <dgm:spPr/>
    </dgm:pt>
    <dgm:pt modelId="{C95F3254-1578-4560-BB6C-DC47B9402A48}" type="pres">
      <dgm:prSet presAssocID="{423443D4-D914-4DF6-AB1C-1547CC908AF4}" presName="composite1" presStyleCnt="0"/>
      <dgm:spPr/>
    </dgm:pt>
    <dgm:pt modelId="{BADFEF56-0FAB-4BCD-8779-232C6A0B8A54}" type="pres">
      <dgm:prSet presAssocID="{423443D4-D914-4DF6-AB1C-1547CC908AF4}" presName="dummyNode1" presStyleLbl="node1" presStyleIdx="0" presStyleCnt="4"/>
      <dgm:spPr/>
    </dgm:pt>
    <dgm:pt modelId="{176B72E3-86C6-4C0C-BCF1-5D03FA9D59B1}" type="pres">
      <dgm:prSet presAssocID="{423443D4-D914-4DF6-AB1C-1547CC908AF4}" presName="childNode1" presStyleLbl="bgAcc1" presStyleIdx="0" presStyleCnt="4">
        <dgm:presLayoutVars>
          <dgm:bulletEnabled val="1"/>
        </dgm:presLayoutVars>
      </dgm:prSet>
      <dgm:spPr/>
    </dgm:pt>
    <dgm:pt modelId="{93A6CFCE-FEDE-41F5-9524-9EDFC92231B5}" type="pres">
      <dgm:prSet presAssocID="{423443D4-D914-4DF6-AB1C-1547CC908AF4}" presName="childNode1tx" presStyleLbl="bgAcc1" presStyleIdx="0" presStyleCnt="4">
        <dgm:presLayoutVars>
          <dgm:bulletEnabled val="1"/>
        </dgm:presLayoutVars>
      </dgm:prSet>
      <dgm:spPr/>
    </dgm:pt>
    <dgm:pt modelId="{BBF4A387-EDE2-450F-A014-0CF41D7FCB12}" type="pres">
      <dgm:prSet presAssocID="{423443D4-D914-4DF6-AB1C-1547CC908AF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B75376A5-84DE-4EC7-879A-FD7DCD9826D7}" type="pres">
      <dgm:prSet presAssocID="{423443D4-D914-4DF6-AB1C-1547CC908AF4}" presName="connSite1" presStyleCnt="0"/>
      <dgm:spPr/>
    </dgm:pt>
    <dgm:pt modelId="{86EE54B2-1F37-4C05-9DF0-8DE106490B6D}" type="pres">
      <dgm:prSet presAssocID="{0EB84561-64C5-4DBE-A854-1777D3439CED}" presName="Name9" presStyleLbl="sibTrans2D1" presStyleIdx="0" presStyleCnt="3"/>
      <dgm:spPr/>
    </dgm:pt>
    <dgm:pt modelId="{B743DA63-81C0-4D86-84CE-7D8268C676E8}" type="pres">
      <dgm:prSet presAssocID="{6D9465A9-3B1A-471C-A3EE-BFFAD9F58531}" presName="composite2" presStyleCnt="0"/>
      <dgm:spPr/>
    </dgm:pt>
    <dgm:pt modelId="{2F82A0B4-6B7F-40DE-B0FD-A97385E2940A}" type="pres">
      <dgm:prSet presAssocID="{6D9465A9-3B1A-471C-A3EE-BFFAD9F58531}" presName="dummyNode2" presStyleLbl="node1" presStyleIdx="0" presStyleCnt="4"/>
      <dgm:spPr/>
    </dgm:pt>
    <dgm:pt modelId="{4744A1CE-12F9-444F-83AD-E08018E6311D}" type="pres">
      <dgm:prSet presAssocID="{6D9465A9-3B1A-471C-A3EE-BFFAD9F58531}" presName="childNode2" presStyleLbl="bgAcc1" presStyleIdx="1" presStyleCnt="4">
        <dgm:presLayoutVars>
          <dgm:bulletEnabled val="1"/>
        </dgm:presLayoutVars>
      </dgm:prSet>
      <dgm:spPr/>
    </dgm:pt>
    <dgm:pt modelId="{34C35CE3-5CEC-44FC-9158-D2C7DFFD5FEF}" type="pres">
      <dgm:prSet presAssocID="{6D9465A9-3B1A-471C-A3EE-BFFAD9F58531}" presName="childNode2tx" presStyleLbl="bgAcc1" presStyleIdx="1" presStyleCnt="4">
        <dgm:presLayoutVars>
          <dgm:bulletEnabled val="1"/>
        </dgm:presLayoutVars>
      </dgm:prSet>
      <dgm:spPr/>
    </dgm:pt>
    <dgm:pt modelId="{28BA0D29-5707-4A1D-84C1-0E2D7581A132}" type="pres">
      <dgm:prSet presAssocID="{6D9465A9-3B1A-471C-A3EE-BFFAD9F58531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431A784-CDF3-488D-8CDC-4D045B3256A8}" type="pres">
      <dgm:prSet presAssocID="{6D9465A9-3B1A-471C-A3EE-BFFAD9F58531}" presName="connSite2" presStyleCnt="0"/>
      <dgm:spPr/>
    </dgm:pt>
    <dgm:pt modelId="{F7356C16-6CF1-4B0A-8CBF-BD6584340CD5}" type="pres">
      <dgm:prSet presAssocID="{C41E1763-E525-42A6-94C1-A2ED6EC19801}" presName="Name18" presStyleLbl="sibTrans2D1" presStyleIdx="1" presStyleCnt="3"/>
      <dgm:spPr/>
    </dgm:pt>
    <dgm:pt modelId="{1E1D0BB7-2B31-4A6D-9ED9-68BA240DFADD}" type="pres">
      <dgm:prSet presAssocID="{C387F117-EDB3-41D6-9B0E-96C37D0E39AB}" presName="composite1" presStyleCnt="0"/>
      <dgm:spPr/>
    </dgm:pt>
    <dgm:pt modelId="{D18729A1-8FC1-455A-BD0A-A493C48D0033}" type="pres">
      <dgm:prSet presAssocID="{C387F117-EDB3-41D6-9B0E-96C37D0E39AB}" presName="dummyNode1" presStyleLbl="node1" presStyleIdx="1" presStyleCnt="4"/>
      <dgm:spPr/>
    </dgm:pt>
    <dgm:pt modelId="{D60CF567-C340-4CEB-8B02-A9D3F71C5626}" type="pres">
      <dgm:prSet presAssocID="{C387F117-EDB3-41D6-9B0E-96C37D0E39AB}" presName="childNode1" presStyleLbl="bgAcc1" presStyleIdx="2" presStyleCnt="4">
        <dgm:presLayoutVars>
          <dgm:bulletEnabled val="1"/>
        </dgm:presLayoutVars>
      </dgm:prSet>
      <dgm:spPr/>
    </dgm:pt>
    <dgm:pt modelId="{041FE69B-A7D3-49B5-B03B-7E9481C9D42F}" type="pres">
      <dgm:prSet presAssocID="{C387F117-EDB3-41D6-9B0E-96C37D0E39AB}" presName="childNode1tx" presStyleLbl="bgAcc1" presStyleIdx="2" presStyleCnt="4">
        <dgm:presLayoutVars>
          <dgm:bulletEnabled val="1"/>
        </dgm:presLayoutVars>
      </dgm:prSet>
      <dgm:spPr/>
    </dgm:pt>
    <dgm:pt modelId="{0EA70329-DDBF-435B-A402-6C19F2961AAD}" type="pres">
      <dgm:prSet presAssocID="{C387F117-EDB3-41D6-9B0E-96C37D0E39A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17972017-4E96-4650-A88B-EE167B0FCD32}" type="pres">
      <dgm:prSet presAssocID="{C387F117-EDB3-41D6-9B0E-96C37D0E39AB}" presName="connSite1" presStyleCnt="0"/>
      <dgm:spPr/>
    </dgm:pt>
    <dgm:pt modelId="{264F7102-5C8B-4AD4-9791-582E6394CB05}" type="pres">
      <dgm:prSet presAssocID="{AC013FAE-EC2B-445B-B411-DA2B3F69CD39}" presName="Name9" presStyleLbl="sibTrans2D1" presStyleIdx="2" presStyleCnt="3"/>
      <dgm:spPr/>
    </dgm:pt>
    <dgm:pt modelId="{B09D8B7E-9099-498B-921E-9334A1548395}" type="pres">
      <dgm:prSet presAssocID="{70B34C2C-EC78-4722-8998-55C118F1D2E3}" presName="composite2" presStyleCnt="0"/>
      <dgm:spPr/>
    </dgm:pt>
    <dgm:pt modelId="{DF282DF2-C27D-44C6-83AC-C3A4654AD02F}" type="pres">
      <dgm:prSet presAssocID="{70B34C2C-EC78-4722-8998-55C118F1D2E3}" presName="dummyNode2" presStyleLbl="node1" presStyleIdx="2" presStyleCnt="4"/>
      <dgm:spPr/>
    </dgm:pt>
    <dgm:pt modelId="{CD3231B7-FAF7-4F33-8C6B-7A82D8B93C52}" type="pres">
      <dgm:prSet presAssocID="{70B34C2C-EC78-4722-8998-55C118F1D2E3}" presName="childNode2" presStyleLbl="bgAcc1" presStyleIdx="3" presStyleCnt="4">
        <dgm:presLayoutVars>
          <dgm:bulletEnabled val="1"/>
        </dgm:presLayoutVars>
      </dgm:prSet>
      <dgm:spPr/>
    </dgm:pt>
    <dgm:pt modelId="{15A17BBC-3F78-410F-BF55-3DD68395E71F}" type="pres">
      <dgm:prSet presAssocID="{70B34C2C-EC78-4722-8998-55C118F1D2E3}" presName="childNode2tx" presStyleLbl="bgAcc1" presStyleIdx="3" presStyleCnt="4">
        <dgm:presLayoutVars>
          <dgm:bulletEnabled val="1"/>
        </dgm:presLayoutVars>
      </dgm:prSet>
      <dgm:spPr/>
    </dgm:pt>
    <dgm:pt modelId="{1C37EE43-69F5-4015-BE01-2F7F212DA08D}" type="pres">
      <dgm:prSet presAssocID="{70B34C2C-EC78-4722-8998-55C118F1D2E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D54ECC3F-6380-44CB-A307-2EE456EB1E73}" type="pres">
      <dgm:prSet presAssocID="{70B34C2C-EC78-4722-8998-55C118F1D2E3}" presName="connSite2" presStyleCnt="0"/>
      <dgm:spPr/>
    </dgm:pt>
  </dgm:ptLst>
  <dgm:cxnLst>
    <dgm:cxn modelId="{C2505D02-984D-4CE3-B14D-26D9617D7E8B}" srcId="{C387F117-EDB3-41D6-9B0E-96C37D0E39AB}" destId="{187A0073-936E-4A6E-8E57-BCCE61F0CAC6}" srcOrd="0" destOrd="0" parTransId="{E189AA7C-B701-40F3-865D-A5CCAA9F08F8}" sibTransId="{945D42FF-DB6C-4999-BB03-3633109D2945}"/>
    <dgm:cxn modelId="{2B925B04-D5AF-47AF-90B4-B909ECE6179E}" srcId="{6D9465A9-3B1A-471C-A3EE-BFFAD9F58531}" destId="{D8B83141-3E56-4F51-906E-7010DE27705E}" srcOrd="1" destOrd="0" parTransId="{C1F3B036-E0AE-41AA-AAF4-C6FA3D418E94}" sibTransId="{E6971FC4-5682-4BE9-9CCC-46E2A952400E}"/>
    <dgm:cxn modelId="{ABDC7B06-13D3-41F9-9D2F-0CBEC10FECAA}" srcId="{70B34C2C-EC78-4722-8998-55C118F1D2E3}" destId="{E01CA737-2879-4FB1-89E2-C5921951C6EC}" srcOrd="1" destOrd="0" parTransId="{91762CE3-DC83-449F-BA98-897C25CBB3CF}" sibTransId="{53B6E10A-3FBB-4A29-99D4-EEF3EE42F14F}"/>
    <dgm:cxn modelId="{E2036008-FDF4-46D6-B76B-402B914DDDA6}" type="presOf" srcId="{D3B6D153-5127-48FA-B0E3-1C7743AF3A11}" destId="{176B72E3-86C6-4C0C-BCF1-5D03FA9D59B1}" srcOrd="0" destOrd="0" presId="urn:microsoft.com/office/officeart/2005/8/layout/hProcess4"/>
    <dgm:cxn modelId="{122A590B-7178-40F3-B707-8A380087E77E}" type="presOf" srcId="{B00A732A-927B-4271-85C4-8D7E7834A7A6}" destId="{15A17BBC-3F78-410F-BF55-3DD68395E71F}" srcOrd="1" destOrd="0" presId="urn:microsoft.com/office/officeart/2005/8/layout/hProcess4"/>
    <dgm:cxn modelId="{4E688C17-858B-4366-B806-4A0793CF84EA}" type="presOf" srcId="{E4DC22F3-E76C-4B23-8705-D5E8F2AF96F8}" destId="{041FE69B-A7D3-49B5-B03B-7E9481C9D42F}" srcOrd="1" destOrd="1" presId="urn:microsoft.com/office/officeart/2005/8/layout/hProcess4"/>
    <dgm:cxn modelId="{4C2F0E1A-3A2D-420B-911C-E288230AF069}" srcId="{6D9465A9-3B1A-471C-A3EE-BFFAD9F58531}" destId="{BECDAFA3-1144-4754-9ACA-BFB8F2B31FDE}" srcOrd="0" destOrd="0" parTransId="{20C52721-C591-47ED-A786-09F443C0027B}" sibTransId="{E495DB0B-366F-49A1-A12C-6E872D71BB75}"/>
    <dgm:cxn modelId="{B61CCA1D-D81E-4E31-9A14-2407033DE90A}" srcId="{0296860B-A702-403B-A415-BD53BF7807C1}" destId="{423443D4-D914-4DF6-AB1C-1547CC908AF4}" srcOrd="0" destOrd="0" parTransId="{165E85B6-E8F1-441D-A56E-CB1F03F61879}" sibTransId="{0EB84561-64C5-4DBE-A854-1777D3439CED}"/>
    <dgm:cxn modelId="{8B65071F-F7DA-4C59-AC94-4851AB8BB68A}" srcId="{70B34C2C-EC78-4722-8998-55C118F1D2E3}" destId="{A8154B3F-4C80-49DA-AA51-47545CCFBE32}" srcOrd="2" destOrd="0" parTransId="{12F525FB-7C11-49FE-8081-778D7C549DAD}" sibTransId="{B072BECF-896C-472A-A8B7-D0EDFE63715F}"/>
    <dgm:cxn modelId="{CD16471F-E385-4B1A-81CA-3B75E8FCCFF3}" type="presOf" srcId="{E01CA737-2879-4FB1-89E2-C5921951C6EC}" destId="{15A17BBC-3F78-410F-BF55-3DD68395E71F}" srcOrd="1" destOrd="1" presId="urn:microsoft.com/office/officeart/2005/8/layout/hProcess4"/>
    <dgm:cxn modelId="{BFF87E28-3E25-4AE4-96E7-3DE8F0EA1690}" type="presOf" srcId="{70B34C2C-EC78-4722-8998-55C118F1D2E3}" destId="{1C37EE43-69F5-4015-BE01-2F7F212DA08D}" srcOrd="0" destOrd="0" presId="urn:microsoft.com/office/officeart/2005/8/layout/hProcess4"/>
    <dgm:cxn modelId="{15BE292E-AAF0-4222-AAB4-51BFFC4208B3}" srcId="{0296860B-A702-403B-A415-BD53BF7807C1}" destId="{70B34C2C-EC78-4722-8998-55C118F1D2E3}" srcOrd="3" destOrd="0" parTransId="{CD3C5170-092D-432C-9DD9-1929CFCFF60E}" sibTransId="{816B68EC-2257-41BB-8196-96984D1FB05B}"/>
    <dgm:cxn modelId="{0AB2AA38-1803-4411-9E4A-D5A57E61DB5F}" type="presOf" srcId="{0EB84561-64C5-4DBE-A854-1777D3439CED}" destId="{86EE54B2-1F37-4C05-9DF0-8DE106490B6D}" srcOrd="0" destOrd="0" presId="urn:microsoft.com/office/officeart/2005/8/layout/hProcess4"/>
    <dgm:cxn modelId="{51CDF438-4AA1-4155-81E0-14AD2C8A5A12}" srcId="{70B34C2C-EC78-4722-8998-55C118F1D2E3}" destId="{B00A732A-927B-4271-85C4-8D7E7834A7A6}" srcOrd="0" destOrd="0" parTransId="{78AB7724-F4F3-49B1-8681-5E3DEC943F79}" sibTransId="{50B4ACAE-6A0C-4449-B6A9-56555C41CE67}"/>
    <dgm:cxn modelId="{E8504C5D-ADCA-4BA7-A60C-AEEAA390E163}" type="presOf" srcId="{187A0073-936E-4A6E-8E57-BCCE61F0CAC6}" destId="{D60CF567-C340-4CEB-8B02-A9D3F71C5626}" srcOrd="0" destOrd="0" presId="urn:microsoft.com/office/officeart/2005/8/layout/hProcess4"/>
    <dgm:cxn modelId="{CBA31E63-55E8-4060-9271-479D2CED279D}" type="presOf" srcId="{A8154B3F-4C80-49DA-AA51-47545CCFBE32}" destId="{15A17BBC-3F78-410F-BF55-3DD68395E71F}" srcOrd="1" destOrd="2" presId="urn:microsoft.com/office/officeart/2005/8/layout/hProcess4"/>
    <dgm:cxn modelId="{3F456463-86D8-480D-BA69-7DDBEF9471E8}" type="presOf" srcId="{187A0073-936E-4A6E-8E57-BCCE61F0CAC6}" destId="{041FE69B-A7D3-49B5-B03B-7E9481C9D42F}" srcOrd="1" destOrd="0" presId="urn:microsoft.com/office/officeart/2005/8/layout/hProcess4"/>
    <dgm:cxn modelId="{5312C363-6DA9-485E-BBAD-C2E65D4E50FE}" type="presOf" srcId="{B060FE96-2AFF-4DBF-BFDB-8376E8F83167}" destId="{93A6CFCE-FEDE-41F5-9524-9EDFC92231B5}" srcOrd="1" destOrd="2" presId="urn:microsoft.com/office/officeart/2005/8/layout/hProcess4"/>
    <dgm:cxn modelId="{9F7FFF44-1563-491E-BDB7-DFA8A61AC7D8}" srcId="{423443D4-D914-4DF6-AB1C-1547CC908AF4}" destId="{B060FE96-2AFF-4DBF-BFDB-8376E8F83167}" srcOrd="2" destOrd="0" parTransId="{D640C82E-B867-4038-BDEB-1CE10EE59379}" sibTransId="{C111B6FF-1084-45F6-A058-CA9A54F2ACD7}"/>
    <dgm:cxn modelId="{6B671865-7D90-4949-9115-EC5379E34D24}" srcId="{423443D4-D914-4DF6-AB1C-1547CC908AF4}" destId="{98D7EC21-A3A8-4DFF-96E1-A2FCDD0B48F2}" srcOrd="1" destOrd="0" parTransId="{7DD211D1-D3C0-482A-BFDB-E238CC74D7C0}" sibTransId="{1CC1A3A1-94B9-41FE-95A0-B7F1CBF2B4E3}"/>
    <dgm:cxn modelId="{93EE6246-9F41-4890-9381-DED358BBE462}" srcId="{0296860B-A702-403B-A415-BD53BF7807C1}" destId="{C387F117-EDB3-41D6-9B0E-96C37D0E39AB}" srcOrd="2" destOrd="0" parTransId="{B9BAA42B-5565-48F1-A05C-CA916D46CAD7}" sibTransId="{AC013FAE-EC2B-445B-B411-DA2B3F69CD39}"/>
    <dgm:cxn modelId="{6AB3736A-D0F8-4313-B889-4C27BBE45A9B}" type="presOf" srcId="{423443D4-D914-4DF6-AB1C-1547CC908AF4}" destId="{BBF4A387-EDE2-450F-A014-0CF41D7FCB12}" srcOrd="0" destOrd="0" presId="urn:microsoft.com/office/officeart/2005/8/layout/hProcess4"/>
    <dgm:cxn modelId="{AD2FAE6B-BFAB-46A8-B096-0F4A89D6B850}" type="presOf" srcId="{AC013FAE-EC2B-445B-B411-DA2B3F69CD39}" destId="{264F7102-5C8B-4AD4-9791-582E6394CB05}" srcOrd="0" destOrd="0" presId="urn:microsoft.com/office/officeart/2005/8/layout/hProcess4"/>
    <dgm:cxn modelId="{0BE6A151-0292-4158-B49B-809EF63EC37A}" srcId="{C387F117-EDB3-41D6-9B0E-96C37D0E39AB}" destId="{E4DC22F3-E76C-4B23-8705-D5E8F2AF96F8}" srcOrd="1" destOrd="0" parTransId="{2C6C6C77-D67E-4C71-8935-01B4615BCA8A}" sibTransId="{C97F5259-B69A-4FFC-B765-A6C73EBD0EEA}"/>
    <dgm:cxn modelId="{83661D72-A518-4695-B26D-D1D6D7BEB489}" type="presOf" srcId="{D3B6D153-5127-48FA-B0E3-1C7743AF3A11}" destId="{93A6CFCE-FEDE-41F5-9524-9EDFC92231B5}" srcOrd="1" destOrd="0" presId="urn:microsoft.com/office/officeart/2005/8/layout/hProcess4"/>
    <dgm:cxn modelId="{DB85D37E-00D6-49C9-8E62-82BB188AD1BD}" type="presOf" srcId="{6D9465A9-3B1A-471C-A3EE-BFFAD9F58531}" destId="{28BA0D29-5707-4A1D-84C1-0E2D7581A132}" srcOrd="0" destOrd="0" presId="urn:microsoft.com/office/officeart/2005/8/layout/hProcess4"/>
    <dgm:cxn modelId="{175F8289-78BA-42AB-B178-DF1CF9EF0D6E}" type="presOf" srcId="{98D7EC21-A3A8-4DFF-96E1-A2FCDD0B48F2}" destId="{93A6CFCE-FEDE-41F5-9524-9EDFC92231B5}" srcOrd="1" destOrd="1" presId="urn:microsoft.com/office/officeart/2005/8/layout/hProcess4"/>
    <dgm:cxn modelId="{C1FD5896-F552-42AC-9745-7F6E98DFCF16}" type="presOf" srcId="{A8154B3F-4C80-49DA-AA51-47545CCFBE32}" destId="{CD3231B7-FAF7-4F33-8C6B-7A82D8B93C52}" srcOrd="0" destOrd="2" presId="urn:microsoft.com/office/officeart/2005/8/layout/hProcess4"/>
    <dgm:cxn modelId="{BB182E99-2004-4687-A1D1-A0DD34B8D00C}" type="presOf" srcId="{E01CA737-2879-4FB1-89E2-C5921951C6EC}" destId="{CD3231B7-FAF7-4F33-8C6B-7A82D8B93C52}" srcOrd="0" destOrd="1" presId="urn:microsoft.com/office/officeart/2005/8/layout/hProcess4"/>
    <dgm:cxn modelId="{58A0CF9B-6952-4398-9255-28E92F950FBB}" type="presOf" srcId="{B00A732A-927B-4271-85C4-8D7E7834A7A6}" destId="{CD3231B7-FAF7-4F33-8C6B-7A82D8B93C52}" srcOrd="0" destOrd="0" presId="urn:microsoft.com/office/officeart/2005/8/layout/hProcess4"/>
    <dgm:cxn modelId="{D9C6D0A6-E565-49BA-8619-F151171DF171}" type="presOf" srcId="{C41E1763-E525-42A6-94C1-A2ED6EC19801}" destId="{F7356C16-6CF1-4B0A-8CBF-BD6584340CD5}" srcOrd="0" destOrd="0" presId="urn:microsoft.com/office/officeart/2005/8/layout/hProcess4"/>
    <dgm:cxn modelId="{2B4FE2AF-57A8-4C81-8B40-BC50EA8545D8}" type="presOf" srcId="{C387F117-EDB3-41D6-9B0E-96C37D0E39AB}" destId="{0EA70329-DDBF-435B-A402-6C19F2961AAD}" srcOrd="0" destOrd="0" presId="urn:microsoft.com/office/officeart/2005/8/layout/hProcess4"/>
    <dgm:cxn modelId="{1413D8B2-05AE-4E76-A608-F9A5A757E1CC}" type="presOf" srcId="{BECDAFA3-1144-4754-9ACA-BFB8F2B31FDE}" destId="{34C35CE3-5CEC-44FC-9158-D2C7DFFD5FEF}" srcOrd="1" destOrd="0" presId="urn:microsoft.com/office/officeart/2005/8/layout/hProcess4"/>
    <dgm:cxn modelId="{0CADEABC-BBA9-483A-B41A-235E50B84055}" type="presOf" srcId="{0296860B-A702-403B-A415-BD53BF7807C1}" destId="{7BA66E56-3A73-4E9B-A0FB-94587D372DF1}" srcOrd="0" destOrd="0" presId="urn:microsoft.com/office/officeart/2005/8/layout/hProcess4"/>
    <dgm:cxn modelId="{7E2C27C4-60EB-4F05-99B9-820E058157C0}" type="presOf" srcId="{B8FB1F0D-4940-49F9-B803-36797BBE18EE}" destId="{93A6CFCE-FEDE-41F5-9524-9EDFC92231B5}" srcOrd="1" destOrd="3" presId="urn:microsoft.com/office/officeart/2005/8/layout/hProcess4"/>
    <dgm:cxn modelId="{B72AC1D0-2977-4B1F-B8C0-E8A56F81B632}" srcId="{0296860B-A702-403B-A415-BD53BF7807C1}" destId="{6D9465A9-3B1A-471C-A3EE-BFFAD9F58531}" srcOrd="1" destOrd="0" parTransId="{820C9F41-D8B0-47A2-A31A-F5D925FD90D9}" sibTransId="{C41E1763-E525-42A6-94C1-A2ED6EC19801}"/>
    <dgm:cxn modelId="{D7AAD1D5-4BF8-450F-93E1-2156378CA171}" type="presOf" srcId="{BECDAFA3-1144-4754-9ACA-BFB8F2B31FDE}" destId="{4744A1CE-12F9-444F-83AD-E08018E6311D}" srcOrd="0" destOrd="0" presId="urn:microsoft.com/office/officeart/2005/8/layout/hProcess4"/>
    <dgm:cxn modelId="{ED319AD7-7A4A-40E0-BD66-163BBA2299A2}" srcId="{423443D4-D914-4DF6-AB1C-1547CC908AF4}" destId="{D3B6D153-5127-48FA-B0E3-1C7743AF3A11}" srcOrd="0" destOrd="0" parTransId="{04EBEB8F-9D90-41F3-A616-F0E7FE455087}" sibTransId="{58828F27-7AE3-4837-9259-1703DCE0AEC4}"/>
    <dgm:cxn modelId="{6F8D82DB-99FA-4DD7-B78F-97171D6AF91D}" srcId="{423443D4-D914-4DF6-AB1C-1547CC908AF4}" destId="{B8FB1F0D-4940-49F9-B803-36797BBE18EE}" srcOrd="3" destOrd="0" parTransId="{0C31DFEF-6636-4387-8A3F-104021D1235D}" sibTransId="{C402DD93-D29F-49B9-8408-5FF1C205C3F3}"/>
    <dgm:cxn modelId="{C07F89DE-3AF2-4AF6-89D8-68EA83DAAE23}" type="presOf" srcId="{E4DC22F3-E76C-4B23-8705-D5E8F2AF96F8}" destId="{D60CF567-C340-4CEB-8B02-A9D3F71C5626}" srcOrd="0" destOrd="1" presId="urn:microsoft.com/office/officeart/2005/8/layout/hProcess4"/>
    <dgm:cxn modelId="{C9F38EED-A4B0-4979-A0DA-903D7CCA53B9}" type="presOf" srcId="{B060FE96-2AFF-4DBF-BFDB-8376E8F83167}" destId="{176B72E3-86C6-4C0C-BCF1-5D03FA9D59B1}" srcOrd="0" destOrd="2" presId="urn:microsoft.com/office/officeart/2005/8/layout/hProcess4"/>
    <dgm:cxn modelId="{A6DB5DF1-8FF6-4E6B-8C49-751C24B55C4C}" type="presOf" srcId="{D8B83141-3E56-4F51-906E-7010DE27705E}" destId="{4744A1CE-12F9-444F-83AD-E08018E6311D}" srcOrd="0" destOrd="1" presId="urn:microsoft.com/office/officeart/2005/8/layout/hProcess4"/>
    <dgm:cxn modelId="{BD8434FA-F7E4-41FA-BF4B-99D0FC0B2F8D}" type="presOf" srcId="{B8FB1F0D-4940-49F9-B803-36797BBE18EE}" destId="{176B72E3-86C6-4C0C-BCF1-5D03FA9D59B1}" srcOrd="0" destOrd="3" presId="urn:microsoft.com/office/officeart/2005/8/layout/hProcess4"/>
    <dgm:cxn modelId="{C4DF4CFC-4982-4EA3-A5E1-C96D1A013666}" type="presOf" srcId="{98D7EC21-A3A8-4DFF-96E1-A2FCDD0B48F2}" destId="{176B72E3-86C6-4C0C-BCF1-5D03FA9D59B1}" srcOrd="0" destOrd="1" presId="urn:microsoft.com/office/officeart/2005/8/layout/hProcess4"/>
    <dgm:cxn modelId="{5D6AE7FF-0312-447A-A4AE-CF17216EA6B6}" type="presOf" srcId="{D8B83141-3E56-4F51-906E-7010DE27705E}" destId="{34C35CE3-5CEC-44FC-9158-D2C7DFFD5FEF}" srcOrd="1" destOrd="1" presId="urn:microsoft.com/office/officeart/2005/8/layout/hProcess4"/>
    <dgm:cxn modelId="{7A251FBE-726E-4CE9-9559-D4479BF7DC7C}" type="presParOf" srcId="{7BA66E56-3A73-4E9B-A0FB-94587D372DF1}" destId="{DEBB9620-78CC-4995-AD7E-CD06D43BFD42}" srcOrd="0" destOrd="0" presId="urn:microsoft.com/office/officeart/2005/8/layout/hProcess4"/>
    <dgm:cxn modelId="{08F61217-34E6-44D2-A4A7-CF9DD1C31E35}" type="presParOf" srcId="{7BA66E56-3A73-4E9B-A0FB-94587D372DF1}" destId="{ED3D8F98-708B-4B13-BCAD-64C9211B20AB}" srcOrd="1" destOrd="0" presId="urn:microsoft.com/office/officeart/2005/8/layout/hProcess4"/>
    <dgm:cxn modelId="{C6DBF3EA-1A9F-4E91-80A9-8347332A87B4}" type="presParOf" srcId="{7BA66E56-3A73-4E9B-A0FB-94587D372DF1}" destId="{552C2416-187F-4552-BF7F-CD7C983EDD54}" srcOrd="2" destOrd="0" presId="urn:microsoft.com/office/officeart/2005/8/layout/hProcess4"/>
    <dgm:cxn modelId="{69F24080-A77E-4C24-A96C-646A95024C45}" type="presParOf" srcId="{552C2416-187F-4552-BF7F-CD7C983EDD54}" destId="{C95F3254-1578-4560-BB6C-DC47B9402A48}" srcOrd="0" destOrd="0" presId="urn:microsoft.com/office/officeart/2005/8/layout/hProcess4"/>
    <dgm:cxn modelId="{FD04DF28-E270-4EE4-A652-CF8A844B9781}" type="presParOf" srcId="{C95F3254-1578-4560-BB6C-DC47B9402A48}" destId="{BADFEF56-0FAB-4BCD-8779-232C6A0B8A54}" srcOrd="0" destOrd="0" presId="urn:microsoft.com/office/officeart/2005/8/layout/hProcess4"/>
    <dgm:cxn modelId="{6DA422B7-03F0-4D9D-8AFF-2EDA1434D3AE}" type="presParOf" srcId="{C95F3254-1578-4560-BB6C-DC47B9402A48}" destId="{176B72E3-86C6-4C0C-BCF1-5D03FA9D59B1}" srcOrd="1" destOrd="0" presId="urn:microsoft.com/office/officeart/2005/8/layout/hProcess4"/>
    <dgm:cxn modelId="{5886AB0D-0E7A-456C-A62D-0651BC6013C0}" type="presParOf" srcId="{C95F3254-1578-4560-BB6C-DC47B9402A48}" destId="{93A6CFCE-FEDE-41F5-9524-9EDFC92231B5}" srcOrd="2" destOrd="0" presId="urn:microsoft.com/office/officeart/2005/8/layout/hProcess4"/>
    <dgm:cxn modelId="{41E847C4-A94A-439C-90BD-60B4CBEDC71E}" type="presParOf" srcId="{C95F3254-1578-4560-BB6C-DC47B9402A48}" destId="{BBF4A387-EDE2-450F-A014-0CF41D7FCB12}" srcOrd="3" destOrd="0" presId="urn:microsoft.com/office/officeart/2005/8/layout/hProcess4"/>
    <dgm:cxn modelId="{FF561C19-E36E-4895-99A3-E875DFF95F24}" type="presParOf" srcId="{C95F3254-1578-4560-BB6C-DC47B9402A48}" destId="{B75376A5-84DE-4EC7-879A-FD7DCD9826D7}" srcOrd="4" destOrd="0" presId="urn:microsoft.com/office/officeart/2005/8/layout/hProcess4"/>
    <dgm:cxn modelId="{5A7232B6-0A83-40D4-9AA0-2EEB15CEA3AD}" type="presParOf" srcId="{552C2416-187F-4552-BF7F-CD7C983EDD54}" destId="{86EE54B2-1F37-4C05-9DF0-8DE106490B6D}" srcOrd="1" destOrd="0" presId="urn:microsoft.com/office/officeart/2005/8/layout/hProcess4"/>
    <dgm:cxn modelId="{F70AC354-7103-4D0E-9894-474592C95942}" type="presParOf" srcId="{552C2416-187F-4552-BF7F-CD7C983EDD54}" destId="{B743DA63-81C0-4D86-84CE-7D8268C676E8}" srcOrd="2" destOrd="0" presId="urn:microsoft.com/office/officeart/2005/8/layout/hProcess4"/>
    <dgm:cxn modelId="{86DD8F38-6A82-4FAB-B565-ADA5D827587F}" type="presParOf" srcId="{B743DA63-81C0-4D86-84CE-7D8268C676E8}" destId="{2F82A0B4-6B7F-40DE-B0FD-A97385E2940A}" srcOrd="0" destOrd="0" presId="urn:microsoft.com/office/officeart/2005/8/layout/hProcess4"/>
    <dgm:cxn modelId="{7C380239-65C4-4732-9613-4D23AAADCC27}" type="presParOf" srcId="{B743DA63-81C0-4D86-84CE-7D8268C676E8}" destId="{4744A1CE-12F9-444F-83AD-E08018E6311D}" srcOrd="1" destOrd="0" presId="urn:microsoft.com/office/officeart/2005/8/layout/hProcess4"/>
    <dgm:cxn modelId="{AE96268F-C50E-41BE-B1AE-6888DE533F20}" type="presParOf" srcId="{B743DA63-81C0-4D86-84CE-7D8268C676E8}" destId="{34C35CE3-5CEC-44FC-9158-D2C7DFFD5FEF}" srcOrd="2" destOrd="0" presId="urn:microsoft.com/office/officeart/2005/8/layout/hProcess4"/>
    <dgm:cxn modelId="{949A3EDD-C434-4BB9-B7D4-9522BE2E9E6B}" type="presParOf" srcId="{B743DA63-81C0-4D86-84CE-7D8268C676E8}" destId="{28BA0D29-5707-4A1D-84C1-0E2D7581A132}" srcOrd="3" destOrd="0" presId="urn:microsoft.com/office/officeart/2005/8/layout/hProcess4"/>
    <dgm:cxn modelId="{D1BD8D0C-6CC0-4AAA-AE8B-4C2A51D88488}" type="presParOf" srcId="{B743DA63-81C0-4D86-84CE-7D8268C676E8}" destId="{6431A784-CDF3-488D-8CDC-4D045B3256A8}" srcOrd="4" destOrd="0" presId="urn:microsoft.com/office/officeart/2005/8/layout/hProcess4"/>
    <dgm:cxn modelId="{03CF41A6-CB08-4AE2-83CC-A78B3E480B14}" type="presParOf" srcId="{552C2416-187F-4552-BF7F-CD7C983EDD54}" destId="{F7356C16-6CF1-4B0A-8CBF-BD6584340CD5}" srcOrd="3" destOrd="0" presId="urn:microsoft.com/office/officeart/2005/8/layout/hProcess4"/>
    <dgm:cxn modelId="{C9717774-FD78-4B25-A937-3F8FE1B59C3F}" type="presParOf" srcId="{552C2416-187F-4552-BF7F-CD7C983EDD54}" destId="{1E1D0BB7-2B31-4A6D-9ED9-68BA240DFADD}" srcOrd="4" destOrd="0" presId="urn:microsoft.com/office/officeart/2005/8/layout/hProcess4"/>
    <dgm:cxn modelId="{58A4751C-D2A8-4D3D-9740-E7424A68E3AD}" type="presParOf" srcId="{1E1D0BB7-2B31-4A6D-9ED9-68BA240DFADD}" destId="{D18729A1-8FC1-455A-BD0A-A493C48D0033}" srcOrd="0" destOrd="0" presId="urn:microsoft.com/office/officeart/2005/8/layout/hProcess4"/>
    <dgm:cxn modelId="{6B5A67F5-5640-4EC7-9C2D-B3A9AA7FB548}" type="presParOf" srcId="{1E1D0BB7-2B31-4A6D-9ED9-68BA240DFADD}" destId="{D60CF567-C340-4CEB-8B02-A9D3F71C5626}" srcOrd="1" destOrd="0" presId="urn:microsoft.com/office/officeart/2005/8/layout/hProcess4"/>
    <dgm:cxn modelId="{780EB5A2-29F0-4FDF-BEE6-8318E1F02E0A}" type="presParOf" srcId="{1E1D0BB7-2B31-4A6D-9ED9-68BA240DFADD}" destId="{041FE69B-A7D3-49B5-B03B-7E9481C9D42F}" srcOrd="2" destOrd="0" presId="urn:microsoft.com/office/officeart/2005/8/layout/hProcess4"/>
    <dgm:cxn modelId="{C5075E37-766C-47A1-8066-CD648DCEC52F}" type="presParOf" srcId="{1E1D0BB7-2B31-4A6D-9ED9-68BA240DFADD}" destId="{0EA70329-DDBF-435B-A402-6C19F2961AAD}" srcOrd="3" destOrd="0" presId="urn:microsoft.com/office/officeart/2005/8/layout/hProcess4"/>
    <dgm:cxn modelId="{45B14995-EA58-4F70-8872-40FADB09BEA5}" type="presParOf" srcId="{1E1D0BB7-2B31-4A6D-9ED9-68BA240DFADD}" destId="{17972017-4E96-4650-A88B-EE167B0FCD32}" srcOrd="4" destOrd="0" presId="urn:microsoft.com/office/officeart/2005/8/layout/hProcess4"/>
    <dgm:cxn modelId="{21C7BB71-B926-4BF9-958C-FFAC3576C8DE}" type="presParOf" srcId="{552C2416-187F-4552-BF7F-CD7C983EDD54}" destId="{264F7102-5C8B-4AD4-9791-582E6394CB05}" srcOrd="5" destOrd="0" presId="urn:microsoft.com/office/officeart/2005/8/layout/hProcess4"/>
    <dgm:cxn modelId="{49D3A790-0642-4EAD-B498-1FB7F09C704E}" type="presParOf" srcId="{552C2416-187F-4552-BF7F-CD7C983EDD54}" destId="{B09D8B7E-9099-498B-921E-9334A1548395}" srcOrd="6" destOrd="0" presId="urn:microsoft.com/office/officeart/2005/8/layout/hProcess4"/>
    <dgm:cxn modelId="{A8CBC86C-693D-4125-BF70-7584C6C91AE1}" type="presParOf" srcId="{B09D8B7E-9099-498B-921E-9334A1548395}" destId="{DF282DF2-C27D-44C6-83AC-C3A4654AD02F}" srcOrd="0" destOrd="0" presId="urn:microsoft.com/office/officeart/2005/8/layout/hProcess4"/>
    <dgm:cxn modelId="{632B4E23-99D2-4A45-8753-72F4402C49E6}" type="presParOf" srcId="{B09D8B7E-9099-498B-921E-9334A1548395}" destId="{CD3231B7-FAF7-4F33-8C6B-7A82D8B93C52}" srcOrd="1" destOrd="0" presId="urn:microsoft.com/office/officeart/2005/8/layout/hProcess4"/>
    <dgm:cxn modelId="{46C00619-9C52-4C3B-9C6C-26C7F5B34F2D}" type="presParOf" srcId="{B09D8B7E-9099-498B-921E-9334A1548395}" destId="{15A17BBC-3F78-410F-BF55-3DD68395E71F}" srcOrd="2" destOrd="0" presId="urn:microsoft.com/office/officeart/2005/8/layout/hProcess4"/>
    <dgm:cxn modelId="{42BC347D-578B-49F0-8597-A2C23C5AA3F3}" type="presParOf" srcId="{B09D8B7E-9099-498B-921E-9334A1548395}" destId="{1C37EE43-69F5-4015-BE01-2F7F212DA08D}" srcOrd="3" destOrd="0" presId="urn:microsoft.com/office/officeart/2005/8/layout/hProcess4"/>
    <dgm:cxn modelId="{8F27E42E-6514-4C5D-A5EB-95E887F1B962}" type="presParOf" srcId="{B09D8B7E-9099-498B-921E-9334A1548395}" destId="{D54ECC3F-6380-44CB-A307-2EE456EB1E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26522B6-EDB4-4783-8E72-D29793F2F517}">
      <dgm:prSet phldrT="[Text]" phldr="0" custT="1"/>
      <dgm:spPr>
        <a:solidFill>
          <a:srgbClr val="CCDFEF"/>
        </a:solidFill>
      </dgm:spPr>
      <dgm:t>
        <a:bodyPr/>
        <a:lstStyle/>
        <a:p>
          <a:r>
            <a:rPr lang="en-US" sz="1400" b="1" dirty="0"/>
            <a:t>(Specific example) Need for more stations at the summit</a:t>
          </a:r>
        </a:p>
      </dgm:t>
    </dgm:pt>
    <dgm:pt modelId="{E54ECEC9-C9C7-4EE9-94B4-8DD80D53B372}" type="parTrans" cxnId="{36C80D4A-E99F-4017-8366-5F9366B4A3B2}">
      <dgm:prSet/>
      <dgm:spPr/>
      <dgm:t>
        <a:bodyPr/>
        <a:lstStyle/>
        <a:p>
          <a:endParaRPr lang="en-US"/>
        </a:p>
      </dgm:t>
    </dgm:pt>
    <dgm:pt modelId="{78B318ED-78CF-4E67-BD5C-9440CB617B26}" type="sibTrans" cxnId="{36C80D4A-E99F-4017-8366-5F9366B4A3B2}">
      <dgm:prSet/>
      <dgm:spPr/>
      <dgm:t>
        <a:bodyPr/>
        <a:lstStyle/>
        <a:p>
          <a:endParaRPr lang="en-US"/>
        </a:p>
      </dgm:t>
    </dgm:pt>
    <dgm:pt modelId="{E82C221D-3DBC-4772-B777-36F93C4BD5A1}">
      <dgm:prSet custT="1"/>
      <dgm:spPr/>
      <dgm:t>
        <a:bodyPr/>
        <a:lstStyle/>
        <a:p>
          <a:r>
            <a:rPr lang="en-US" sz="1400" b="1" u="sng" dirty="0"/>
            <a:t>Knowledge transfer</a:t>
          </a:r>
          <a:r>
            <a:rPr lang="en-US" sz="1400" b="1" dirty="0"/>
            <a:t> / tutorials for the staff that is there </a:t>
          </a:r>
        </a:p>
      </dgm:t>
    </dgm:pt>
    <dgm:pt modelId="{AE7D517A-75A2-4E69-8CA0-50FFE0B5FF32}" type="parTrans" cxnId="{15D2E590-B0A4-49FC-A5F5-B673295D4960}">
      <dgm:prSet/>
      <dgm:spPr/>
      <dgm:t>
        <a:bodyPr/>
        <a:lstStyle/>
        <a:p>
          <a:endParaRPr lang="en-US"/>
        </a:p>
      </dgm:t>
    </dgm:pt>
    <dgm:pt modelId="{0917FDD9-BFDE-40BC-BFE9-C40401D0BD41}" type="sibTrans" cxnId="{15D2E590-B0A4-49FC-A5F5-B673295D4960}">
      <dgm:prSet/>
      <dgm:spPr/>
      <dgm:t>
        <a:bodyPr/>
        <a:lstStyle/>
        <a:p>
          <a:endParaRPr lang="en-US"/>
        </a:p>
      </dgm:t>
    </dgm:pt>
    <dgm:pt modelId="{28703F69-3CC5-4FD7-9F66-E16B1E5C4D00}">
      <dgm:prSet custT="1"/>
      <dgm:spPr/>
      <dgm:t>
        <a:bodyPr/>
        <a:lstStyle/>
        <a:p>
          <a:r>
            <a:rPr lang="en-US" sz="1400" b="1" dirty="0"/>
            <a:t>Best use of available resources: </a:t>
          </a:r>
          <a:r>
            <a:rPr lang="en-US" sz="1400" b="1" u="sng" dirty="0"/>
            <a:t>capture as much as possible with available infrastructure</a:t>
          </a:r>
          <a:endParaRPr lang="en-US" sz="1400" b="1" dirty="0"/>
        </a:p>
      </dgm:t>
    </dgm:pt>
    <dgm:pt modelId="{0E20051F-E638-4503-AE6B-E373C4C23997}" type="parTrans" cxnId="{28DBAB7D-B376-4514-833A-B788B8BD3628}">
      <dgm:prSet/>
      <dgm:spPr/>
      <dgm:t>
        <a:bodyPr/>
        <a:lstStyle/>
        <a:p>
          <a:endParaRPr lang="en-US"/>
        </a:p>
      </dgm:t>
    </dgm:pt>
    <dgm:pt modelId="{67A012F3-7AD9-4D4C-9F71-18BD62BD7DF5}" type="sibTrans" cxnId="{28DBAB7D-B376-4514-833A-B788B8BD3628}">
      <dgm:prSet/>
      <dgm:spPr/>
      <dgm:t>
        <a:bodyPr/>
        <a:lstStyle/>
        <a:p>
          <a:endParaRPr lang="en-US"/>
        </a:p>
      </dgm:t>
    </dgm:pt>
    <dgm:pt modelId="{DD722F03-00FB-4DC9-B8AF-B721A0C71CEF}">
      <dgm:prSet custT="1"/>
      <dgm:spPr/>
      <dgm:t>
        <a:bodyPr/>
        <a:lstStyle/>
        <a:p>
          <a:r>
            <a:rPr lang="en-US" sz="1400" b="1" dirty="0"/>
            <a:t>Do as much as possible with manpower you </a:t>
          </a:r>
          <a:r>
            <a:rPr lang="en-US" sz="1400" b="1"/>
            <a:t>have </a:t>
          </a:r>
          <a:endParaRPr lang="en-US" sz="1400" b="1" dirty="0"/>
        </a:p>
      </dgm:t>
    </dgm:pt>
    <dgm:pt modelId="{373D5CB1-8515-4C6D-A2BB-966C6EF9E358}" type="parTrans" cxnId="{E56EBFB1-BDD0-46FE-AE21-1C4233690D48}">
      <dgm:prSet/>
      <dgm:spPr/>
      <dgm:t>
        <a:bodyPr/>
        <a:lstStyle/>
        <a:p>
          <a:endParaRPr lang="en-US"/>
        </a:p>
      </dgm:t>
    </dgm:pt>
    <dgm:pt modelId="{2E09B992-FF9D-4AA9-8BE1-AEEA631B90BB}" type="sibTrans" cxnId="{E56EBFB1-BDD0-46FE-AE21-1C4233690D48}">
      <dgm:prSet/>
      <dgm:spPr/>
      <dgm:t>
        <a:bodyPr/>
        <a:lstStyle/>
        <a:p>
          <a:endParaRPr lang="en-US"/>
        </a:p>
      </dgm:t>
    </dgm:pt>
    <dgm:pt modelId="{0E56E33F-9894-41C7-BBC4-1EDCFD2F5ABC}">
      <dgm:prSet custT="1"/>
      <dgm:spPr/>
      <dgm:t>
        <a:bodyPr/>
        <a:lstStyle/>
        <a:p>
          <a:r>
            <a:rPr lang="en-US" sz="1400" b="1" dirty="0"/>
            <a:t>! Notes</a:t>
          </a:r>
        </a:p>
      </dgm:t>
    </dgm:pt>
    <dgm:pt modelId="{EF7424DD-E536-4FC9-B953-2F132C63C245}" type="parTrans" cxnId="{B158AFE6-221D-4399-9F1F-9959F597A383}">
      <dgm:prSet/>
      <dgm:spPr/>
      <dgm:t>
        <a:bodyPr/>
        <a:lstStyle/>
        <a:p>
          <a:endParaRPr lang="en-US"/>
        </a:p>
      </dgm:t>
    </dgm:pt>
    <dgm:pt modelId="{270F243D-8306-463F-8D15-09DAB4D820CF}" type="sibTrans" cxnId="{B158AFE6-221D-4399-9F1F-9959F597A383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1390A1DB-B544-4112-A7C5-E7B530540D63}" type="pres">
      <dgm:prSet presAssocID="{C26522B6-EDB4-4783-8E72-D29793F2F517}" presName="parentLin" presStyleCnt="0"/>
      <dgm:spPr/>
    </dgm:pt>
    <dgm:pt modelId="{DB7A73CE-C494-417A-8EC8-5D70F990F5DD}" type="pres">
      <dgm:prSet presAssocID="{C26522B6-EDB4-4783-8E72-D29793F2F517}" presName="parentLeftMargin" presStyleLbl="node1" presStyleIdx="0" presStyleCnt="5"/>
      <dgm:spPr/>
    </dgm:pt>
    <dgm:pt modelId="{FBDD6340-36E8-4D68-A66E-BAA3F7E46DFD}" type="pres">
      <dgm:prSet presAssocID="{C26522B6-EDB4-4783-8E72-D29793F2F517}" presName="parentText" presStyleLbl="node1" presStyleIdx="0" presStyleCnt="5" custScaleX="108780" custScaleY="124667">
        <dgm:presLayoutVars>
          <dgm:chMax val="0"/>
          <dgm:bulletEnabled val="1"/>
        </dgm:presLayoutVars>
      </dgm:prSet>
      <dgm:spPr/>
    </dgm:pt>
    <dgm:pt modelId="{3A949232-0DC5-44FF-A24B-CF69A4F490F6}" type="pres">
      <dgm:prSet presAssocID="{C26522B6-EDB4-4783-8E72-D29793F2F517}" presName="negativeSpace" presStyleCnt="0"/>
      <dgm:spPr/>
    </dgm:pt>
    <dgm:pt modelId="{59955C39-1C31-4DC1-A0E8-482598FEEA1D}" type="pres">
      <dgm:prSet presAssocID="{C26522B6-EDB4-4783-8E72-D29793F2F517}" presName="childText" presStyleLbl="conFgAcc1" presStyleIdx="0" presStyleCnt="5">
        <dgm:presLayoutVars>
          <dgm:bulletEnabled val="1"/>
        </dgm:presLayoutVars>
      </dgm:prSet>
      <dgm:spPr/>
    </dgm:pt>
    <dgm:pt modelId="{12149C21-703B-4A1A-998C-EF2B1191DEC2}" type="pres">
      <dgm:prSet presAssocID="{78B318ED-78CF-4E67-BD5C-9440CB617B26}" presName="spaceBetweenRectangles" presStyleCnt="0"/>
      <dgm:spPr/>
    </dgm:pt>
    <dgm:pt modelId="{1A8EDB70-D4EF-45CA-85A2-EECBB9075187}" type="pres">
      <dgm:prSet presAssocID="{E82C221D-3DBC-4772-B777-36F93C4BD5A1}" presName="parentLin" presStyleCnt="0"/>
      <dgm:spPr/>
    </dgm:pt>
    <dgm:pt modelId="{791B7FC9-AF5E-4C9A-B18E-BF4F2857560E}" type="pres">
      <dgm:prSet presAssocID="{E82C221D-3DBC-4772-B777-36F93C4BD5A1}" presName="parentLeftMargin" presStyleLbl="node1" presStyleIdx="0" presStyleCnt="5"/>
      <dgm:spPr/>
    </dgm:pt>
    <dgm:pt modelId="{26EACA8C-CDAD-48EF-878B-947CAC280061}" type="pres">
      <dgm:prSet presAssocID="{E82C221D-3DBC-4772-B777-36F93C4BD5A1}" presName="parentText" presStyleLbl="node1" presStyleIdx="1" presStyleCnt="5" custScaleX="108780" custScaleY="124667">
        <dgm:presLayoutVars>
          <dgm:chMax val="0"/>
          <dgm:bulletEnabled val="1"/>
        </dgm:presLayoutVars>
      </dgm:prSet>
      <dgm:spPr/>
    </dgm:pt>
    <dgm:pt modelId="{489096B9-D9FC-420C-8C75-5F31EA663D39}" type="pres">
      <dgm:prSet presAssocID="{E82C221D-3DBC-4772-B777-36F93C4BD5A1}" presName="negativeSpace" presStyleCnt="0"/>
      <dgm:spPr/>
    </dgm:pt>
    <dgm:pt modelId="{E9736911-7A51-4386-9F21-24D850D5404B}" type="pres">
      <dgm:prSet presAssocID="{E82C221D-3DBC-4772-B777-36F93C4BD5A1}" presName="childText" presStyleLbl="conFgAcc1" presStyleIdx="1" presStyleCnt="5">
        <dgm:presLayoutVars>
          <dgm:bulletEnabled val="1"/>
        </dgm:presLayoutVars>
      </dgm:prSet>
      <dgm:spPr/>
    </dgm:pt>
    <dgm:pt modelId="{BB673133-26DD-426D-8030-1089CF4167A1}" type="pres">
      <dgm:prSet presAssocID="{0917FDD9-BFDE-40BC-BFE9-C40401D0BD41}" presName="spaceBetweenRectangles" presStyleCnt="0"/>
      <dgm:spPr/>
    </dgm:pt>
    <dgm:pt modelId="{B63D868C-2CAE-47C8-8573-CD45E0595593}" type="pres">
      <dgm:prSet presAssocID="{28703F69-3CC5-4FD7-9F66-E16B1E5C4D00}" presName="parentLin" presStyleCnt="0"/>
      <dgm:spPr/>
    </dgm:pt>
    <dgm:pt modelId="{1AB19A59-3F48-4DA6-8EC8-65D54DF2588F}" type="pres">
      <dgm:prSet presAssocID="{28703F69-3CC5-4FD7-9F66-E16B1E5C4D00}" presName="parentLeftMargin" presStyleLbl="node1" presStyleIdx="1" presStyleCnt="5"/>
      <dgm:spPr/>
    </dgm:pt>
    <dgm:pt modelId="{6C5EDEAB-4974-40A5-A0A5-48321E301D66}" type="pres">
      <dgm:prSet presAssocID="{28703F69-3CC5-4FD7-9F66-E16B1E5C4D00}" presName="parentText" presStyleLbl="node1" presStyleIdx="2" presStyleCnt="5" custScaleX="108780" custScaleY="124667">
        <dgm:presLayoutVars>
          <dgm:chMax val="0"/>
          <dgm:bulletEnabled val="1"/>
        </dgm:presLayoutVars>
      </dgm:prSet>
      <dgm:spPr/>
    </dgm:pt>
    <dgm:pt modelId="{067AA1A7-AD32-4988-88FE-51B4250A2585}" type="pres">
      <dgm:prSet presAssocID="{28703F69-3CC5-4FD7-9F66-E16B1E5C4D00}" presName="negativeSpace" presStyleCnt="0"/>
      <dgm:spPr/>
    </dgm:pt>
    <dgm:pt modelId="{26165BF2-C959-4A4A-B7B7-77B35A16CA27}" type="pres">
      <dgm:prSet presAssocID="{28703F69-3CC5-4FD7-9F66-E16B1E5C4D00}" presName="childText" presStyleLbl="conFgAcc1" presStyleIdx="2" presStyleCnt="5">
        <dgm:presLayoutVars>
          <dgm:bulletEnabled val="1"/>
        </dgm:presLayoutVars>
      </dgm:prSet>
      <dgm:spPr/>
    </dgm:pt>
    <dgm:pt modelId="{D28ABF57-C644-4CB6-8FB5-CC11F7B46CA9}" type="pres">
      <dgm:prSet presAssocID="{67A012F3-7AD9-4D4C-9F71-18BD62BD7DF5}" presName="spaceBetweenRectangles" presStyleCnt="0"/>
      <dgm:spPr/>
    </dgm:pt>
    <dgm:pt modelId="{69D08175-7F78-4F65-A0F9-0CA855BD7E28}" type="pres">
      <dgm:prSet presAssocID="{DD722F03-00FB-4DC9-B8AF-B721A0C71CEF}" presName="parentLin" presStyleCnt="0"/>
      <dgm:spPr/>
    </dgm:pt>
    <dgm:pt modelId="{0646686D-3221-4F5C-9E36-C7B27555756B}" type="pres">
      <dgm:prSet presAssocID="{DD722F03-00FB-4DC9-B8AF-B721A0C71CEF}" presName="parentLeftMargin" presStyleLbl="node1" presStyleIdx="2" presStyleCnt="5"/>
      <dgm:spPr/>
    </dgm:pt>
    <dgm:pt modelId="{D0EBFB1F-939B-4C9C-B255-2484F7C2FF87}" type="pres">
      <dgm:prSet presAssocID="{DD722F03-00FB-4DC9-B8AF-B721A0C71CEF}" presName="parentText" presStyleLbl="node1" presStyleIdx="3" presStyleCnt="5" custScaleX="108780" custScaleY="124667">
        <dgm:presLayoutVars>
          <dgm:chMax val="0"/>
          <dgm:bulletEnabled val="1"/>
        </dgm:presLayoutVars>
      </dgm:prSet>
      <dgm:spPr/>
    </dgm:pt>
    <dgm:pt modelId="{983BB599-0C68-4279-AA28-C942D369C701}" type="pres">
      <dgm:prSet presAssocID="{DD722F03-00FB-4DC9-B8AF-B721A0C71CEF}" presName="negativeSpace" presStyleCnt="0"/>
      <dgm:spPr/>
    </dgm:pt>
    <dgm:pt modelId="{1F9F54BB-F7CF-496F-ACFE-9DF88C147F81}" type="pres">
      <dgm:prSet presAssocID="{DD722F03-00FB-4DC9-B8AF-B721A0C71CEF}" presName="childText" presStyleLbl="conFgAcc1" presStyleIdx="3" presStyleCnt="5">
        <dgm:presLayoutVars>
          <dgm:bulletEnabled val="1"/>
        </dgm:presLayoutVars>
      </dgm:prSet>
      <dgm:spPr/>
    </dgm:pt>
    <dgm:pt modelId="{F1D5CEBA-AAE5-4750-83B1-8CC931D58488}" type="pres">
      <dgm:prSet presAssocID="{2E09B992-FF9D-4AA9-8BE1-AEEA631B90BB}" presName="spaceBetweenRectangles" presStyleCnt="0"/>
      <dgm:spPr/>
    </dgm:pt>
    <dgm:pt modelId="{9111109D-4761-4E74-A512-02CF7C77F9A7}" type="pres">
      <dgm:prSet presAssocID="{0E56E33F-9894-41C7-BBC4-1EDCFD2F5ABC}" presName="parentLin" presStyleCnt="0"/>
      <dgm:spPr/>
    </dgm:pt>
    <dgm:pt modelId="{9CC32607-1926-47FC-A373-6EC29F0EE38D}" type="pres">
      <dgm:prSet presAssocID="{0E56E33F-9894-41C7-BBC4-1EDCFD2F5ABC}" presName="parentLeftMargin" presStyleLbl="node1" presStyleIdx="3" presStyleCnt="5"/>
      <dgm:spPr/>
    </dgm:pt>
    <dgm:pt modelId="{35EFF1B5-EEE1-47E7-A4D5-E78181FFE350}" type="pres">
      <dgm:prSet presAssocID="{0E56E33F-9894-41C7-BBC4-1EDCFD2F5ABC}" presName="parentText" presStyleLbl="node1" presStyleIdx="4" presStyleCnt="5" custScaleX="108780" custScaleY="124667">
        <dgm:presLayoutVars>
          <dgm:chMax val="0"/>
          <dgm:bulletEnabled val="1"/>
        </dgm:presLayoutVars>
      </dgm:prSet>
      <dgm:spPr/>
    </dgm:pt>
    <dgm:pt modelId="{187C056C-D354-48DA-911B-432040D99520}" type="pres">
      <dgm:prSet presAssocID="{0E56E33F-9894-41C7-BBC4-1EDCFD2F5ABC}" presName="negativeSpace" presStyleCnt="0"/>
      <dgm:spPr/>
    </dgm:pt>
    <dgm:pt modelId="{E3A369D6-600D-4540-A462-86E1BBF797BD}" type="pres">
      <dgm:prSet presAssocID="{0E56E33F-9894-41C7-BBC4-1EDCFD2F5A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528CBB24-2847-479C-80B1-95584ABF946A}" type="presOf" srcId="{28703F69-3CC5-4FD7-9F66-E16B1E5C4D00}" destId="{6C5EDEAB-4974-40A5-A0A5-48321E301D66}" srcOrd="1" destOrd="0" presId="urn:microsoft.com/office/officeart/2005/8/layout/list1"/>
    <dgm:cxn modelId="{3B738E28-6624-44B1-BCD4-E6C0FB3AD1F0}" type="presOf" srcId="{C26522B6-EDB4-4783-8E72-D29793F2F517}" destId="{FBDD6340-36E8-4D68-A66E-BAA3F7E46DFD}" srcOrd="1" destOrd="0" presId="urn:microsoft.com/office/officeart/2005/8/layout/list1"/>
    <dgm:cxn modelId="{A416A52D-F358-4BBF-9BE6-B8816C119000}" type="presOf" srcId="{E82C221D-3DBC-4772-B777-36F93C4BD5A1}" destId="{791B7FC9-AF5E-4C9A-B18E-BF4F2857560E}" srcOrd="0" destOrd="0" presId="urn:microsoft.com/office/officeart/2005/8/layout/list1"/>
    <dgm:cxn modelId="{36C80D4A-E99F-4017-8366-5F9366B4A3B2}" srcId="{56AA9AEF-007A-43DC-9483-B7E35A523B8E}" destId="{C26522B6-EDB4-4783-8E72-D29793F2F517}" srcOrd="0" destOrd="0" parTransId="{E54ECEC9-C9C7-4EE9-94B4-8DD80D53B372}" sibTransId="{78B318ED-78CF-4E67-BD5C-9440CB617B26}"/>
    <dgm:cxn modelId="{995DD14D-923A-4919-9D81-FA6A2CBC0F5D}" type="presOf" srcId="{DD722F03-00FB-4DC9-B8AF-B721A0C71CEF}" destId="{0646686D-3221-4F5C-9E36-C7B27555756B}" srcOrd="0" destOrd="0" presId="urn:microsoft.com/office/officeart/2005/8/layout/list1"/>
    <dgm:cxn modelId="{28DBAB7D-B376-4514-833A-B788B8BD3628}" srcId="{56AA9AEF-007A-43DC-9483-B7E35A523B8E}" destId="{28703F69-3CC5-4FD7-9F66-E16B1E5C4D00}" srcOrd="2" destOrd="0" parTransId="{0E20051F-E638-4503-AE6B-E373C4C23997}" sibTransId="{67A012F3-7AD9-4D4C-9F71-18BD62BD7DF5}"/>
    <dgm:cxn modelId="{C761D383-0728-4E4D-9C2D-0E8BA4EA133C}" type="presOf" srcId="{28703F69-3CC5-4FD7-9F66-E16B1E5C4D00}" destId="{1AB19A59-3F48-4DA6-8EC8-65D54DF2588F}" srcOrd="0" destOrd="0" presId="urn:microsoft.com/office/officeart/2005/8/layout/list1"/>
    <dgm:cxn modelId="{15D2E590-B0A4-49FC-A5F5-B673295D4960}" srcId="{56AA9AEF-007A-43DC-9483-B7E35A523B8E}" destId="{E82C221D-3DBC-4772-B777-36F93C4BD5A1}" srcOrd="1" destOrd="0" parTransId="{AE7D517A-75A2-4E69-8CA0-50FFE0B5FF32}" sibTransId="{0917FDD9-BFDE-40BC-BFE9-C40401D0BD41}"/>
    <dgm:cxn modelId="{650A1096-B767-4F79-8FE0-F5F0ADFD26F3}" type="presOf" srcId="{DD722F03-00FB-4DC9-B8AF-B721A0C71CEF}" destId="{D0EBFB1F-939B-4C9C-B255-2484F7C2FF87}" srcOrd="1" destOrd="0" presId="urn:microsoft.com/office/officeart/2005/8/layout/list1"/>
    <dgm:cxn modelId="{E56EBFB1-BDD0-46FE-AE21-1C4233690D48}" srcId="{56AA9AEF-007A-43DC-9483-B7E35A523B8E}" destId="{DD722F03-00FB-4DC9-B8AF-B721A0C71CEF}" srcOrd="3" destOrd="0" parTransId="{373D5CB1-8515-4C6D-A2BB-966C6EF9E358}" sibTransId="{2E09B992-FF9D-4AA9-8BE1-AEEA631B90BB}"/>
    <dgm:cxn modelId="{E1B9CDC3-CCF5-4A3A-89FC-E5863CF64E45}" type="presOf" srcId="{C26522B6-EDB4-4783-8E72-D29793F2F517}" destId="{DB7A73CE-C494-417A-8EC8-5D70F990F5DD}" srcOrd="0" destOrd="0" presId="urn:microsoft.com/office/officeart/2005/8/layout/list1"/>
    <dgm:cxn modelId="{EDA18ED8-2190-4E82-B87F-5D0DD44C40D6}" type="presOf" srcId="{0E56E33F-9894-41C7-BBC4-1EDCFD2F5ABC}" destId="{9CC32607-1926-47FC-A373-6EC29F0EE38D}" srcOrd="0" destOrd="0" presId="urn:microsoft.com/office/officeart/2005/8/layout/list1"/>
    <dgm:cxn modelId="{818BBCE3-3105-4D6E-B7E8-97995423B12F}" type="presOf" srcId="{0E56E33F-9894-41C7-BBC4-1EDCFD2F5ABC}" destId="{35EFF1B5-EEE1-47E7-A4D5-E78181FFE350}" srcOrd="1" destOrd="0" presId="urn:microsoft.com/office/officeart/2005/8/layout/list1"/>
    <dgm:cxn modelId="{B158AFE6-221D-4399-9F1F-9959F597A383}" srcId="{56AA9AEF-007A-43DC-9483-B7E35A523B8E}" destId="{0E56E33F-9894-41C7-BBC4-1EDCFD2F5ABC}" srcOrd="4" destOrd="0" parTransId="{EF7424DD-E536-4FC9-B953-2F132C63C245}" sibTransId="{270F243D-8306-463F-8D15-09DAB4D820CF}"/>
    <dgm:cxn modelId="{8EAA3CFB-1641-426E-BF40-5755F97D0D79}" type="presOf" srcId="{E82C221D-3DBC-4772-B777-36F93C4BD5A1}" destId="{26EACA8C-CDAD-48EF-878B-947CAC280061}" srcOrd="1" destOrd="0" presId="urn:microsoft.com/office/officeart/2005/8/layout/list1"/>
    <dgm:cxn modelId="{C29F3814-37CD-427A-BCAC-A87B4F0E1FD0}" type="presParOf" srcId="{91F0FD45-4DC1-4DE1-A3F2-86E62CC7793F}" destId="{1390A1DB-B544-4112-A7C5-E7B530540D63}" srcOrd="0" destOrd="0" presId="urn:microsoft.com/office/officeart/2005/8/layout/list1"/>
    <dgm:cxn modelId="{B782D347-634C-4F8D-9441-2092C8DE8534}" type="presParOf" srcId="{1390A1DB-B544-4112-A7C5-E7B530540D63}" destId="{DB7A73CE-C494-417A-8EC8-5D70F990F5DD}" srcOrd="0" destOrd="0" presId="urn:microsoft.com/office/officeart/2005/8/layout/list1"/>
    <dgm:cxn modelId="{E38B5246-1B7E-4963-BC10-3FDDDA935ACC}" type="presParOf" srcId="{1390A1DB-B544-4112-A7C5-E7B530540D63}" destId="{FBDD6340-36E8-4D68-A66E-BAA3F7E46DFD}" srcOrd="1" destOrd="0" presId="urn:microsoft.com/office/officeart/2005/8/layout/list1"/>
    <dgm:cxn modelId="{E8596F5E-B7C6-4872-9015-C7D159746BDB}" type="presParOf" srcId="{91F0FD45-4DC1-4DE1-A3F2-86E62CC7793F}" destId="{3A949232-0DC5-44FF-A24B-CF69A4F490F6}" srcOrd="1" destOrd="0" presId="urn:microsoft.com/office/officeart/2005/8/layout/list1"/>
    <dgm:cxn modelId="{E847AD1B-5168-44DE-A32D-0058E719D6AF}" type="presParOf" srcId="{91F0FD45-4DC1-4DE1-A3F2-86E62CC7793F}" destId="{59955C39-1C31-4DC1-A0E8-482598FEEA1D}" srcOrd="2" destOrd="0" presId="urn:microsoft.com/office/officeart/2005/8/layout/list1"/>
    <dgm:cxn modelId="{FAD29E4A-CF46-47F2-8F74-C22D7AFF9264}" type="presParOf" srcId="{91F0FD45-4DC1-4DE1-A3F2-86E62CC7793F}" destId="{12149C21-703B-4A1A-998C-EF2B1191DEC2}" srcOrd="3" destOrd="0" presId="urn:microsoft.com/office/officeart/2005/8/layout/list1"/>
    <dgm:cxn modelId="{3E6B5F5A-4804-41ED-92BF-01700B27CF12}" type="presParOf" srcId="{91F0FD45-4DC1-4DE1-A3F2-86E62CC7793F}" destId="{1A8EDB70-D4EF-45CA-85A2-EECBB9075187}" srcOrd="4" destOrd="0" presId="urn:microsoft.com/office/officeart/2005/8/layout/list1"/>
    <dgm:cxn modelId="{BFF4519A-A8C8-42FA-80A4-480D3263323D}" type="presParOf" srcId="{1A8EDB70-D4EF-45CA-85A2-EECBB9075187}" destId="{791B7FC9-AF5E-4C9A-B18E-BF4F2857560E}" srcOrd="0" destOrd="0" presId="urn:microsoft.com/office/officeart/2005/8/layout/list1"/>
    <dgm:cxn modelId="{739BCB78-8FA4-4F34-843A-A5658527049D}" type="presParOf" srcId="{1A8EDB70-D4EF-45CA-85A2-EECBB9075187}" destId="{26EACA8C-CDAD-48EF-878B-947CAC280061}" srcOrd="1" destOrd="0" presId="urn:microsoft.com/office/officeart/2005/8/layout/list1"/>
    <dgm:cxn modelId="{9AD577DA-9763-4EC9-AB75-6BF16F0625D3}" type="presParOf" srcId="{91F0FD45-4DC1-4DE1-A3F2-86E62CC7793F}" destId="{489096B9-D9FC-420C-8C75-5F31EA663D39}" srcOrd="5" destOrd="0" presId="urn:microsoft.com/office/officeart/2005/8/layout/list1"/>
    <dgm:cxn modelId="{F4EE015F-DE25-4914-BD4B-384ED5337CB4}" type="presParOf" srcId="{91F0FD45-4DC1-4DE1-A3F2-86E62CC7793F}" destId="{E9736911-7A51-4386-9F21-24D850D5404B}" srcOrd="6" destOrd="0" presId="urn:microsoft.com/office/officeart/2005/8/layout/list1"/>
    <dgm:cxn modelId="{1033FC9F-AA02-4C80-80E1-2E6DA76C5536}" type="presParOf" srcId="{91F0FD45-4DC1-4DE1-A3F2-86E62CC7793F}" destId="{BB673133-26DD-426D-8030-1089CF4167A1}" srcOrd="7" destOrd="0" presId="urn:microsoft.com/office/officeart/2005/8/layout/list1"/>
    <dgm:cxn modelId="{86DC887D-6C9D-479F-9CD5-C4B6F9960C65}" type="presParOf" srcId="{91F0FD45-4DC1-4DE1-A3F2-86E62CC7793F}" destId="{B63D868C-2CAE-47C8-8573-CD45E0595593}" srcOrd="8" destOrd="0" presId="urn:microsoft.com/office/officeart/2005/8/layout/list1"/>
    <dgm:cxn modelId="{6A4DE84F-D56B-4135-BBF5-B3DD77416BC6}" type="presParOf" srcId="{B63D868C-2CAE-47C8-8573-CD45E0595593}" destId="{1AB19A59-3F48-4DA6-8EC8-65D54DF2588F}" srcOrd="0" destOrd="0" presId="urn:microsoft.com/office/officeart/2005/8/layout/list1"/>
    <dgm:cxn modelId="{68A11284-DA99-4552-8975-37AFDBB011E3}" type="presParOf" srcId="{B63D868C-2CAE-47C8-8573-CD45E0595593}" destId="{6C5EDEAB-4974-40A5-A0A5-48321E301D66}" srcOrd="1" destOrd="0" presId="urn:microsoft.com/office/officeart/2005/8/layout/list1"/>
    <dgm:cxn modelId="{AB0BA67C-F5A9-45D6-9C86-0238B90BFCA2}" type="presParOf" srcId="{91F0FD45-4DC1-4DE1-A3F2-86E62CC7793F}" destId="{067AA1A7-AD32-4988-88FE-51B4250A2585}" srcOrd="9" destOrd="0" presId="urn:microsoft.com/office/officeart/2005/8/layout/list1"/>
    <dgm:cxn modelId="{13CBA31C-FA40-4E5C-A1FB-12178CB2831F}" type="presParOf" srcId="{91F0FD45-4DC1-4DE1-A3F2-86E62CC7793F}" destId="{26165BF2-C959-4A4A-B7B7-77B35A16CA27}" srcOrd="10" destOrd="0" presId="urn:microsoft.com/office/officeart/2005/8/layout/list1"/>
    <dgm:cxn modelId="{064A6CC2-9EF8-4BDD-AE27-3D6BD8B09725}" type="presParOf" srcId="{91F0FD45-4DC1-4DE1-A3F2-86E62CC7793F}" destId="{D28ABF57-C644-4CB6-8FB5-CC11F7B46CA9}" srcOrd="11" destOrd="0" presId="urn:microsoft.com/office/officeart/2005/8/layout/list1"/>
    <dgm:cxn modelId="{2DE9E5D5-02AE-43BE-9A11-1168001B2593}" type="presParOf" srcId="{91F0FD45-4DC1-4DE1-A3F2-86E62CC7793F}" destId="{69D08175-7F78-4F65-A0F9-0CA855BD7E28}" srcOrd="12" destOrd="0" presId="urn:microsoft.com/office/officeart/2005/8/layout/list1"/>
    <dgm:cxn modelId="{777C890F-349F-4922-9FFF-F765F26A629B}" type="presParOf" srcId="{69D08175-7F78-4F65-A0F9-0CA855BD7E28}" destId="{0646686D-3221-4F5C-9E36-C7B27555756B}" srcOrd="0" destOrd="0" presId="urn:microsoft.com/office/officeart/2005/8/layout/list1"/>
    <dgm:cxn modelId="{FDB73FC7-D4BD-4CC4-BA83-78E1B730FCE5}" type="presParOf" srcId="{69D08175-7F78-4F65-A0F9-0CA855BD7E28}" destId="{D0EBFB1F-939B-4C9C-B255-2484F7C2FF87}" srcOrd="1" destOrd="0" presId="urn:microsoft.com/office/officeart/2005/8/layout/list1"/>
    <dgm:cxn modelId="{E09E24EB-591F-402F-9686-83675E9BDD69}" type="presParOf" srcId="{91F0FD45-4DC1-4DE1-A3F2-86E62CC7793F}" destId="{983BB599-0C68-4279-AA28-C942D369C701}" srcOrd="13" destOrd="0" presId="urn:microsoft.com/office/officeart/2005/8/layout/list1"/>
    <dgm:cxn modelId="{9B34C4F1-43CA-4A98-9E9B-8C52BBDDA012}" type="presParOf" srcId="{91F0FD45-4DC1-4DE1-A3F2-86E62CC7793F}" destId="{1F9F54BB-F7CF-496F-ACFE-9DF88C147F81}" srcOrd="14" destOrd="0" presId="urn:microsoft.com/office/officeart/2005/8/layout/list1"/>
    <dgm:cxn modelId="{7E2DBFF4-2748-4F6C-AE65-2F16889D2DCE}" type="presParOf" srcId="{91F0FD45-4DC1-4DE1-A3F2-86E62CC7793F}" destId="{F1D5CEBA-AAE5-4750-83B1-8CC931D58488}" srcOrd="15" destOrd="0" presId="urn:microsoft.com/office/officeart/2005/8/layout/list1"/>
    <dgm:cxn modelId="{6DE16DEB-23C2-469D-94A9-DD71611FC729}" type="presParOf" srcId="{91F0FD45-4DC1-4DE1-A3F2-86E62CC7793F}" destId="{9111109D-4761-4E74-A512-02CF7C77F9A7}" srcOrd="16" destOrd="0" presId="urn:microsoft.com/office/officeart/2005/8/layout/list1"/>
    <dgm:cxn modelId="{A70111A4-986D-40D2-B02E-8C615F4E6FBC}" type="presParOf" srcId="{9111109D-4761-4E74-A512-02CF7C77F9A7}" destId="{9CC32607-1926-47FC-A373-6EC29F0EE38D}" srcOrd="0" destOrd="0" presId="urn:microsoft.com/office/officeart/2005/8/layout/list1"/>
    <dgm:cxn modelId="{04E62A5A-F020-403C-BEAE-592E9C1AB1EA}" type="presParOf" srcId="{9111109D-4761-4E74-A512-02CF7C77F9A7}" destId="{35EFF1B5-EEE1-47E7-A4D5-E78181FFE350}" srcOrd="1" destOrd="0" presId="urn:microsoft.com/office/officeart/2005/8/layout/list1"/>
    <dgm:cxn modelId="{8C8BFDD7-1573-4E0E-8516-5FA3E8BEBC0E}" type="presParOf" srcId="{91F0FD45-4DC1-4DE1-A3F2-86E62CC7793F}" destId="{187C056C-D354-48DA-911B-432040D99520}" srcOrd="17" destOrd="0" presId="urn:microsoft.com/office/officeart/2005/8/layout/list1"/>
    <dgm:cxn modelId="{4A18E391-4BC7-4BF1-A604-0397CAF90C16}" type="presParOf" srcId="{91F0FD45-4DC1-4DE1-A3F2-86E62CC7793F}" destId="{E3A369D6-600D-4540-A462-86E1BBF797B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26522B6-EDB4-4783-8E72-D29793F2F517}">
      <dgm:prSet phldrT="[Text]" phldr="0" custT="1"/>
      <dgm:spPr/>
      <dgm:t>
        <a:bodyPr/>
        <a:lstStyle/>
        <a:p>
          <a:r>
            <a:rPr lang="en-US" sz="1400" b="1" dirty="0"/>
            <a:t>(Specific example) Need for more stations at the summit</a:t>
          </a:r>
        </a:p>
      </dgm:t>
    </dgm:pt>
    <dgm:pt modelId="{E54ECEC9-C9C7-4EE9-94B4-8DD80D53B372}" type="parTrans" cxnId="{36C80D4A-E99F-4017-8366-5F9366B4A3B2}">
      <dgm:prSet/>
      <dgm:spPr/>
      <dgm:t>
        <a:bodyPr/>
        <a:lstStyle/>
        <a:p>
          <a:endParaRPr lang="en-US"/>
        </a:p>
      </dgm:t>
    </dgm:pt>
    <dgm:pt modelId="{78B318ED-78CF-4E67-BD5C-9440CB617B26}" type="sibTrans" cxnId="{36C80D4A-E99F-4017-8366-5F9366B4A3B2}">
      <dgm:prSet/>
      <dgm:spPr/>
      <dgm:t>
        <a:bodyPr/>
        <a:lstStyle/>
        <a:p>
          <a:endParaRPr lang="en-US"/>
        </a:p>
      </dgm:t>
    </dgm:pt>
    <dgm:pt modelId="{E82C221D-3DBC-4772-B777-36F93C4BD5A1}">
      <dgm:prSet custT="1"/>
      <dgm:spPr>
        <a:solidFill>
          <a:srgbClr val="CCDFEF"/>
        </a:solidFill>
      </dgm:spPr>
      <dgm:t>
        <a:bodyPr/>
        <a:lstStyle/>
        <a:p>
          <a:r>
            <a:rPr lang="en-US" sz="1400" b="1" u="sng" dirty="0"/>
            <a:t>Knowledge transfer</a:t>
          </a:r>
          <a:r>
            <a:rPr lang="en-US" sz="1400" b="1" dirty="0"/>
            <a:t> / tutorials for the staff that is there </a:t>
          </a:r>
        </a:p>
      </dgm:t>
    </dgm:pt>
    <dgm:pt modelId="{AE7D517A-75A2-4E69-8CA0-50FFE0B5FF32}" type="parTrans" cxnId="{15D2E590-B0A4-49FC-A5F5-B673295D4960}">
      <dgm:prSet/>
      <dgm:spPr/>
      <dgm:t>
        <a:bodyPr/>
        <a:lstStyle/>
        <a:p>
          <a:endParaRPr lang="en-US"/>
        </a:p>
      </dgm:t>
    </dgm:pt>
    <dgm:pt modelId="{0917FDD9-BFDE-40BC-BFE9-C40401D0BD41}" type="sibTrans" cxnId="{15D2E590-B0A4-49FC-A5F5-B673295D4960}">
      <dgm:prSet/>
      <dgm:spPr/>
      <dgm:t>
        <a:bodyPr/>
        <a:lstStyle/>
        <a:p>
          <a:endParaRPr lang="en-US"/>
        </a:p>
      </dgm:t>
    </dgm:pt>
    <dgm:pt modelId="{8066FB35-7D95-43FD-BDE2-8604D804C6AB}">
      <dgm:prSet custT="1"/>
      <dgm:spPr/>
      <dgm:t>
        <a:bodyPr/>
        <a:lstStyle/>
        <a:p>
          <a:endParaRPr lang="en-US" sz="1200" b="1" dirty="0"/>
        </a:p>
      </dgm:t>
    </dgm:pt>
    <dgm:pt modelId="{D1D75BAE-EA57-4771-AA16-56F9A2012357}" type="parTrans" cxnId="{FAA4166F-C38F-45E7-B6BC-373BB06C78A1}">
      <dgm:prSet/>
      <dgm:spPr/>
      <dgm:t>
        <a:bodyPr/>
        <a:lstStyle/>
        <a:p>
          <a:endParaRPr lang="en-US"/>
        </a:p>
      </dgm:t>
    </dgm:pt>
    <dgm:pt modelId="{FE75FD71-5564-4292-8578-F36CFEB23DCD}" type="sibTrans" cxnId="{FAA4166F-C38F-45E7-B6BC-373BB06C78A1}">
      <dgm:prSet/>
      <dgm:spPr/>
      <dgm:t>
        <a:bodyPr/>
        <a:lstStyle/>
        <a:p>
          <a:endParaRPr lang="en-US"/>
        </a:p>
      </dgm:t>
    </dgm:pt>
    <dgm:pt modelId="{28703F69-3CC5-4FD7-9F66-E16B1E5C4D00}">
      <dgm:prSet custT="1"/>
      <dgm:spPr/>
      <dgm:t>
        <a:bodyPr/>
        <a:lstStyle/>
        <a:p>
          <a:r>
            <a:rPr lang="en-US" sz="1200" b="1" dirty="0"/>
            <a:t>Best use of available resources: </a:t>
          </a:r>
          <a:r>
            <a:rPr lang="en-US" sz="1200" b="1" u="sng" dirty="0"/>
            <a:t>capture as much as possible with available infrastructure</a:t>
          </a:r>
          <a:endParaRPr lang="en-US" sz="1200" b="1" dirty="0"/>
        </a:p>
      </dgm:t>
    </dgm:pt>
    <dgm:pt modelId="{0E20051F-E638-4503-AE6B-E373C4C23997}" type="parTrans" cxnId="{28DBAB7D-B376-4514-833A-B788B8BD3628}">
      <dgm:prSet/>
      <dgm:spPr/>
      <dgm:t>
        <a:bodyPr/>
        <a:lstStyle/>
        <a:p>
          <a:endParaRPr lang="en-US"/>
        </a:p>
      </dgm:t>
    </dgm:pt>
    <dgm:pt modelId="{67A012F3-7AD9-4D4C-9F71-18BD62BD7DF5}" type="sibTrans" cxnId="{28DBAB7D-B376-4514-833A-B788B8BD3628}">
      <dgm:prSet/>
      <dgm:spPr/>
      <dgm:t>
        <a:bodyPr/>
        <a:lstStyle/>
        <a:p>
          <a:endParaRPr lang="en-US"/>
        </a:p>
      </dgm:t>
    </dgm:pt>
    <dgm:pt modelId="{DD722F03-00FB-4DC9-B8AF-B721A0C71CEF}">
      <dgm:prSet custT="1"/>
      <dgm:spPr/>
      <dgm:t>
        <a:bodyPr/>
        <a:lstStyle/>
        <a:p>
          <a:r>
            <a:rPr lang="en-US" sz="1400" b="1" dirty="0"/>
            <a:t>Do as much as possible with manpower you have </a:t>
          </a:r>
        </a:p>
      </dgm:t>
    </dgm:pt>
    <dgm:pt modelId="{373D5CB1-8515-4C6D-A2BB-966C6EF9E358}" type="parTrans" cxnId="{E56EBFB1-BDD0-46FE-AE21-1C4233690D48}">
      <dgm:prSet/>
      <dgm:spPr/>
      <dgm:t>
        <a:bodyPr/>
        <a:lstStyle/>
        <a:p>
          <a:endParaRPr lang="en-US"/>
        </a:p>
      </dgm:t>
    </dgm:pt>
    <dgm:pt modelId="{2E09B992-FF9D-4AA9-8BE1-AEEA631B90BB}" type="sibTrans" cxnId="{E56EBFB1-BDD0-46FE-AE21-1C4233690D48}">
      <dgm:prSet/>
      <dgm:spPr/>
      <dgm:t>
        <a:bodyPr/>
        <a:lstStyle/>
        <a:p>
          <a:endParaRPr lang="en-US"/>
        </a:p>
      </dgm:t>
    </dgm:pt>
    <dgm:pt modelId="{72B848EE-5EB5-4C44-8260-E68B48A09A79}">
      <dgm:prSet custT="1"/>
      <dgm:spPr/>
      <dgm:t>
        <a:bodyPr/>
        <a:lstStyle/>
        <a:p>
          <a:endParaRPr lang="en-US" sz="800" b="1" dirty="0"/>
        </a:p>
      </dgm:t>
    </dgm:pt>
    <dgm:pt modelId="{3C0C989B-A2AD-4EE0-A0C1-EEC3D53883C0}" type="parTrans" cxnId="{28CAE8B5-54A2-442C-9DD4-911D2E208479}">
      <dgm:prSet/>
      <dgm:spPr/>
      <dgm:t>
        <a:bodyPr/>
        <a:lstStyle/>
        <a:p>
          <a:endParaRPr lang="en-US"/>
        </a:p>
      </dgm:t>
    </dgm:pt>
    <dgm:pt modelId="{5C54AB35-BF45-4D76-9C37-982FB7E59F66}" type="sibTrans" cxnId="{28CAE8B5-54A2-442C-9DD4-911D2E208479}">
      <dgm:prSet/>
      <dgm:spPr/>
      <dgm:t>
        <a:bodyPr/>
        <a:lstStyle/>
        <a:p>
          <a:endParaRPr lang="en-US"/>
        </a:p>
      </dgm:t>
    </dgm:pt>
    <dgm:pt modelId="{0E56E33F-9894-41C7-BBC4-1EDCFD2F5ABC}">
      <dgm:prSet custT="1"/>
      <dgm:spPr/>
      <dgm:t>
        <a:bodyPr/>
        <a:lstStyle/>
        <a:p>
          <a:r>
            <a:rPr lang="en-US" sz="1400" b="1" dirty="0"/>
            <a:t>! Notes</a:t>
          </a:r>
        </a:p>
      </dgm:t>
    </dgm:pt>
    <dgm:pt modelId="{EF7424DD-E536-4FC9-B953-2F132C63C245}" type="parTrans" cxnId="{B158AFE6-221D-4399-9F1F-9959F597A383}">
      <dgm:prSet/>
      <dgm:spPr/>
      <dgm:t>
        <a:bodyPr/>
        <a:lstStyle/>
        <a:p>
          <a:endParaRPr lang="en-US"/>
        </a:p>
      </dgm:t>
    </dgm:pt>
    <dgm:pt modelId="{270F243D-8306-463F-8D15-09DAB4D820CF}" type="sibTrans" cxnId="{B158AFE6-221D-4399-9F1F-9959F597A383}">
      <dgm:prSet/>
      <dgm:spPr/>
      <dgm:t>
        <a:bodyPr/>
        <a:lstStyle/>
        <a:p>
          <a:endParaRPr lang="en-US"/>
        </a:p>
      </dgm:t>
    </dgm:pt>
    <dgm:pt modelId="{BA3E3AD2-8430-4D62-ADCB-A2E9184D2951}">
      <dgm:prSet custT="1"/>
      <dgm:spPr/>
      <dgm:t>
        <a:bodyPr/>
        <a:lstStyle/>
        <a:p>
          <a:r>
            <a:rPr lang="en-US" sz="1200" b="1"/>
            <a:t>Need for more computational-professional staff for shifts to automation &amp; standardisation as highlighted later</a:t>
          </a:r>
          <a:endParaRPr lang="en-US" sz="1200" b="1" dirty="0"/>
        </a:p>
      </dgm:t>
    </dgm:pt>
    <dgm:pt modelId="{D4CDB268-28CD-4F61-96CC-4FA619A10890}" type="parTrans" cxnId="{D3089907-6F22-45F1-AA3F-BEE449C75016}">
      <dgm:prSet/>
      <dgm:spPr/>
      <dgm:t>
        <a:bodyPr/>
        <a:lstStyle/>
        <a:p>
          <a:endParaRPr lang="en-US"/>
        </a:p>
      </dgm:t>
    </dgm:pt>
    <dgm:pt modelId="{8C2E1927-C33F-4D78-B8BB-8E3039045104}" type="sibTrans" cxnId="{D3089907-6F22-45F1-AA3F-BEE449C75016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1390A1DB-B544-4112-A7C5-E7B530540D63}" type="pres">
      <dgm:prSet presAssocID="{C26522B6-EDB4-4783-8E72-D29793F2F517}" presName="parentLin" presStyleCnt="0"/>
      <dgm:spPr/>
    </dgm:pt>
    <dgm:pt modelId="{DB7A73CE-C494-417A-8EC8-5D70F990F5DD}" type="pres">
      <dgm:prSet presAssocID="{C26522B6-EDB4-4783-8E72-D29793F2F517}" presName="parentLeftMargin" presStyleLbl="node1" presStyleIdx="0" presStyleCnt="5"/>
      <dgm:spPr/>
    </dgm:pt>
    <dgm:pt modelId="{FBDD6340-36E8-4D68-A66E-BAA3F7E46DFD}" type="pres">
      <dgm:prSet presAssocID="{C26522B6-EDB4-4783-8E72-D29793F2F5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A949232-0DC5-44FF-A24B-CF69A4F490F6}" type="pres">
      <dgm:prSet presAssocID="{C26522B6-EDB4-4783-8E72-D29793F2F517}" presName="negativeSpace" presStyleCnt="0"/>
      <dgm:spPr/>
    </dgm:pt>
    <dgm:pt modelId="{59955C39-1C31-4DC1-A0E8-482598FEEA1D}" type="pres">
      <dgm:prSet presAssocID="{C26522B6-EDB4-4783-8E72-D29793F2F517}" presName="childText" presStyleLbl="conFgAcc1" presStyleIdx="0" presStyleCnt="5">
        <dgm:presLayoutVars>
          <dgm:bulletEnabled val="1"/>
        </dgm:presLayoutVars>
      </dgm:prSet>
      <dgm:spPr/>
    </dgm:pt>
    <dgm:pt modelId="{12149C21-703B-4A1A-998C-EF2B1191DEC2}" type="pres">
      <dgm:prSet presAssocID="{78B318ED-78CF-4E67-BD5C-9440CB617B26}" presName="spaceBetweenRectangles" presStyleCnt="0"/>
      <dgm:spPr/>
    </dgm:pt>
    <dgm:pt modelId="{1A8EDB70-D4EF-45CA-85A2-EECBB9075187}" type="pres">
      <dgm:prSet presAssocID="{E82C221D-3DBC-4772-B777-36F93C4BD5A1}" presName="parentLin" presStyleCnt="0"/>
      <dgm:spPr/>
    </dgm:pt>
    <dgm:pt modelId="{791B7FC9-AF5E-4C9A-B18E-BF4F2857560E}" type="pres">
      <dgm:prSet presAssocID="{E82C221D-3DBC-4772-B777-36F93C4BD5A1}" presName="parentLeftMargin" presStyleLbl="node1" presStyleIdx="0" presStyleCnt="5"/>
      <dgm:spPr/>
    </dgm:pt>
    <dgm:pt modelId="{26EACA8C-CDAD-48EF-878B-947CAC280061}" type="pres">
      <dgm:prSet presAssocID="{E82C221D-3DBC-4772-B777-36F93C4BD5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9096B9-D9FC-420C-8C75-5F31EA663D39}" type="pres">
      <dgm:prSet presAssocID="{E82C221D-3DBC-4772-B777-36F93C4BD5A1}" presName="negativeSpace" presStyleCnt="0"/>
      <dgm:spPr/>
    </dgm:pt>
    <dgm:pt modelId="{E9736911-7A51-4386-9F21-24D850D5404B}" type="pres">
      <dgm:prSet presAssocID="{E82C221D-3DBC-4772-B777-36F93C4BD5A1}" presName="childText" presStyleLbl="conFgAcc1" presStyleIdx="1" presStyleCnt="5" custScaleY="162091">
        <dgm:presLayoutVars>
          <dgm:bulletEnabled val="1"/>
        </dgm:presLayoutVars>
      </dgm:prSet>
      <dgm:spPr/>
    </dgm:pt>
    <dgm:pt modelId="{BB673133-26DD-426D-8030-1089CF4167A1}" type="pres">
      <dgm:prSet presAssocID="{0917FDD9-BFDE-40BC-BFE9-C40401D0BD41}" presName="spaceBetweenRectangles" presStyleCnt="0"/>
      <dgm:spPr/>
    </dgm:pt>
    <dgm:pt modelId="{B63D868C-2CAE-47C8-8573-CD45E0595593}" type="pres">
      <dgm:prSet presAssocID="{28703F69-3CC5-4FD7-9F66-E16B1E5C4D00}" presName="parentLin" presStyleCnt="0"/>
      <dgm:spPr/>
    </dgm:pt>
    <dgm:pt modelId="{1AB19A59-3F48-4DA6-8EC8-65D54DF2588F}" type="pres">
      <dgm:prSet presAssocID="{28703F69-3CC5-4FD7-9F66-E16B1E5C4D00}" presName="parentLeftMargin" presStyleLbl="node1" presStyleIdx="1" presStyleCnt="5"/>
      <dgm:spPr/>
    </dgm:pt>
    <dgm:pt modelId="{6C5EDEAB-4974-40A5-A0A5-48321E301D66}" type="pres">
      <dgm:prSet presAssocID="{28703F69-3CC5-4FD7-9F66-E16B1E5C4D0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67AA1A7-AD32-4988-88FE-51B4250A2585}" type="pres">
      <dgm:prSet presAssocID="{28703F69-3CC5-4FD7-9F66-E16B1E5C4D00}" presName="negativeSpace" presStyleCnt="0"/>
      <dgm:spPr/>
    </dgm:pt>
    <dgm:pt modelId="{26165BF2-C959-4A4A-B7B7-77B35A16CA27}" type="pres">
      <dgm:prSet presAssocID="{28703F69-3CC5-4FD7-9F66-E16B1E5C4D00}" presName="childText" presStyleLbl="conFgAcc1" presStyleIdx="2" presStyleCnt="5">
        <dgm:presLayoutVars>
          <dgm:bulletEnabled val="1"/>
        </dgm:presLayoutVars>
      </dgm:prSet>
      <dgm:spPr/>
    </dgm:pt>
    <dgm:pt modelId="{D28ABF57-C644-4CB6-8FB5-CC11F7B46CA9}" type="pres">
      <dgm:prSet presAssocID="{67A012F3-7AD9-4D4C-9F71-18BD62BD7DF5}" presName="spaceBetweenRectangles" presStyleCnt="0"/>
      <dgm:spPr/>
    </dgm:pt>
    <dgm:pt modelId="{69D08175-7F78-4F65-A0F9-0CA855BD7E28}" type="pres">
      <dgm:prSet presAssocID="{DD722F03-00FB-4DC9-B8AF-B721A0C71CEF}" presName="parentLin" presStyleCnt="0"/>
      <dgm:spPr/>
    </dgm:pt>
    <dgm:pt modelId="{0646686D-3221-4F5C-9E36-C7B27555756B}" type="pres">
      <dgm:prSet presAssocID="{DD722F03-00FB-4DC9-B8AF-B721A0C71CEF}" presName="parentLeftMargin" presStyleLbl="node1" presStyleIdx="2" presStyleCnt="5"/>
      <dgm:spPr/>
    </dgm:pt>
    <dgm:pt modelId="{D0EBFB1F-939B-4C9C-B255-2484F7C2FF87}" type="pres">
      <dgm:prSet presAssocID="{DD722F03-00FB-4DC9-B8AF-B721A0C71C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3BB599-0C68-4279-AA28-C942D369C701}" type="pres">
      <dgm:prSet presAssocID="{DD722F03-00FB-4DC9-B8AF-B721A0C71CEF}" presName="negativeSpace" presStyleCnt="0"/>
      <dgm:spPr/>
    </dgm:pt>
    <dgm:pt modelId="{1F9F54BB-F7CF-496F-ACFE-9DF88C147F81}" type="pres">
      <dgm:prSet presAssocID="{DD722F03-00FB-4DC9-B8AF-B721A0C71CEF}" presName="childText" presStyleLbl="conFgAcc1" presStyleIdx="3" presStyleCnt="5">
        <dgm:presLayoutVars>
          <dgm:bulletEnabled val="1"/>
        </dgm:presLayoutVars>
      </dgm:prSet>
      <dgm:spPr/>
    </dgm:pt>
    <dgm:pt modelId="{F1D5CEBA-AAE5-4750-83B1-8CC931D58488}" type="pres">
      <dgm:prSet presAssocID="{2E09B992-FF9D-4AA9-8BE1-AEEA631B90BB}" presName="spaceBetweenRectangles" presStyleCnt="0"/>
      <dgm:spPr/>
    </dgm:pt>
    <dgm:pt modelId="{9111109D-4761-4E74-A512-02CF7C77F9A7}" type="pres">
      <dgm:prSet presAssocID="{0E56E33F-9894-41C7-BBC4-1EDCFD2F5ABC}" presName="parentLin" presStyleCnt="0"/>
      <dgm:spPr/>
    </dgm:pt>
    <dgm:pt modelId="{9CC32607-1926-47FC-A373-6EC29F0EE38D}" type="pres">
      <dgm:prSet presAssocID="{0E56E33F-9894-41C7-BBC4-1EDCFD2F5ABC}" presName="parentLeftMargin" presStyleLbl="node1" presStyleIdx="3" presStyleCnt="5"/>
      <dgm:spPr/>
    </dgm:pt>
    <dgm:pt modelId="{35EFF1B5-EEE1-47E7-A4D5-E78181FFE350}" type="pres">
      <dgm:prSet presAssocID="{0E56E33F-9894-41C7-BBC4-1EDCFD2F5AB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87C056C-D354-48DA-911B-432040D99520}" type="pres">
      <dgm:prSet presAssocID="{0E56E33F-9894-41C7-BBC4-1EDCFD2F5ABC}" presName="negativeSpace" presStyleCnt="0"/>
      <dgm:spPr/>
    </dgm:pt>
    <dgm:pt modelId="{E3A369D6-600D-4540-A462-86E1BBF797BD}" type="pres">
      <dgm:prSet presAssocID="{0E56E33F-9894-41C7-BBC4-1EDCFD2F5A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3089907-6F22-45F1-AA3F-BEE449C75016}" srcId="{E82C221D-3DBC-4772-B777-36F93C4BD5A1}" destId="{BA3E3AD2-8430-4D62-ADCB-A2E9184D2951}" srcOrd="1" destOrd="0" parTransId="{D4CDB268-28CD-4F61-96CC-4FA619A10890}" sibTransId="{8C2E1927-C33F-4D78-B8BB-8E3039045104}"/>
    <dgm:cxn modelId="{D3524D13-06DF-4B41-B3C9-1B3E0EABB709}" type="presOf" srcId="{DD722F03-00FB-4DC9-B8AF-B721A0C71CEF}" destId="{0646686D-3221-4F5C-9E36-C7B27555756B}" srcOrd="0" destOrd="0" presId="urn:microsoft.com/office/officeart/2005/8/layout/list1"/>
    <dgm:cxn modelId="{3CEACE1E-1818-4773-BA0C-8E5D29F81236}" type="presOf" srcId="{C26522B6-EDB4-4783-8E72-D29793F2F517}" destId="{FBDD6340-36E8-4D68-A66E-BAA3F7E46DFD}" srcOrd="1" destOrd="0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3B696726-FE27-4DE1-ABE4-5C884956F272}" type="presOf" srcId="{C26522B6-EDB4-4783-8E72-D29793F2F517}" destId="{DB7A73CE-C494-417A-8EC8-5D70F990F5DD}" srcOrd="0" destOrd="0" presId="urn:microsoft.com/office/officeart/2005/8/layout/list1"/>
    <dgm:cxn modelId="{1B501B37-A85C-468E-B552-67E66A1578EE}" type="presOf" srcId="{DD722F03-00FB-4DC9-B8AF-B721A0C71CEF}" destId="{D0EBFB1F-939B-4C9C-B255-2484F7C2FF87}" srcOrd="1" destOrd="0" presId="urn:microsoft.com/office/officeart/2005/8/layout/list1"/>
    <dgm:cxn modelId="{D7A7F23B-9D82-4C32-95B5-718CCED9B998}" type="presOf" srcId="{E82C221D-3DBC-4772-B777-36F93C4BD5A1}" destId="{791B7FC9-AF5E-4C9A-B18E-BF4F2857560E}" srcOrd="0" destOrd="0" presId="urn:microsoft.com/office/officeart/2005/8/layout/list1"/>
    <dgm:cxn modelId="{1B35653D-3937-425E-B129-BFB24A57CBDA}" type="presOf" srcId="{28703F69-3CC5-4FD7-9F66-E16B1E5C4D00}" destId="{1AB19A59-3F48-4DA6-8EC8-65D54DF2588F}" srcOrd="0" destOrd="0" presId="urn:microsoft.com/office/officeart/2005/8/layout/list1"/>
    <dgm:cxn modelId="{F712DC61-66AD-455F-9319-C9B7666B7229}" type="presOf" srcId="{0E56E33F-9894-41C7-BBC4-1EDCFD2F5ABC}" destId="{35EFF1B5-EEE1-47E7-A4D5-E78181FFE350}" srcOrd="1" destOrd="0" presId="urn:microsoft.com/office/officeart/2005/8/layout/list1"/>
    <dgm:cxn modelId="{36C80D4A-E99F-4017-8366-5F9366B4A3B2}" srcId="{56AA9AEF-007A-43DC-9483-B7E35A523B8E}" destId="{C26522B6-EDB4-4783-8E72-D29793F2F517}" srcOrd="0" destOrd="0" parTransId="{E54ECEC9-C9C7-4EE9-94B4-8DD80D53B372}" sibTransId="{78B318ED-78CF-4E67-BD5C-9440CB617B26}"/>
    <dgm:cxn modelId="{FAA4166F-C38F-45E7-B6BC-373BB06C78A1}" srcId="{E82C221D-3DBC-4772-B777-36F93C4BD5A1}" destId="{8066FB35-7D95-43FD-BDE2-8604D804C6AB}" srcOrd="0" destOrd="0" parTransId="{D1D75BAE-EA57-4771-AA16-56F9A2012357}" sibTransId="{FE75FD71-5564-4292-8578-F36CFEB23DCD}"/>
    <dgm:cxn modelId="{6BEAEF53-D588-46C2-ACAA-12C1E3778586}" type="presOf" srcId="{0E56E33F-9894-41C7-BBC4-1EDCFD2F5ABC}" destId="{9CC32607-1926-47FC-A373-6EC29F0EE38D}" srcOrd="0" destOrd="0" presId="urn:microsoft.com/office/officeart/2005/8/layout/list1"/>
    <dgm:cxn modelId="{28DBAB7D-B376-4514-833A-B788B8BD3628}" srcId="{56AA9AEF-007A-43DC-9483-B7E35A523B8E}" destId="{28703F69-3CC5-4FD7-9F66-E16B1E5C4D00}" srcOrd="2" destOrd="0" parTransId="{0E20051F-E638-4503-AE6B-E373C4C23997}" sibTransId="{67A012F3-7AD9-4D4C-9F71-18BD62BD7DF5}"/>
    <dgm:cxn modelId="{15D2E590-B0A4-49FC-A5F5-B673295D4960}" srcId="{56AA9AEF-007A-43DC-9483-B7E35A523B8E}" destId="{E82C221D-3DBC-4772-B777-36F93C4BD5A1}" srcOrd="1" destOrd="0" parTransId="{AE7D517A-75A2-4E69-8CA0-50FFE0B5FF32}" sibTransId="{0917FDD9-BFDE-40BC-BFE9-C40401D0BD41}"/>
    <dgm:cxn modelId="{B82AF99D-87C9-49FF-AFA9-CE104130D239}" type="presOf" srcId="{72B848EE-5EB5-4C44-8260-E68B48A09A79}" destId="{1F9F54BB-F7CF-496F-ACFE-9DF88C147F81}" srcOrd="0" destOrd="0" presId="urn:microsoft.com/office/officeart/2005/8/layout/list1"/>
    <dgm:cxn modelId="{E56EBFB1-BDD0-46FE-AE21-1C4233690D48}" srcId="{56AA9AEF-007A-43DC-9483-B7E35A523B8E}" destId="{DD722F03-00FB-4DC9-B8AF-B721A0C71CEF}" srcOrd="3" destOrd="0" parTransId="{373D5CB1-8515-4C6D-A2BB-966C6EF9E358}" sibTransId="{2E09B992-FF9D-4AA9-8BE1-AEEA631B90BB}"/>
    <dgm:cxn modelId="{28CAE8B5-54A2-442C-9DD4-911D2E208479}" srcId="{DD722F03-00FB-4DC9-B8AF-B721A0C71CEF}" destId="{72B848EE-5EB5-4C44-8260-E68B48A09A79}" srcOrd="0" destOrd="0" parTransId="{3C0C989B-A2AD-4EE0-A0C1-EEC3D53883C0}" sibTransId="{5C54AB35-BF45-4D76-9C37-982FB7E59F66}"/>
    <dgm:cxn modelId="{A8255BC8-6D9A-45D6-B998-07843B0F3A4E}" type="presOf" srcId="{28703F69-3CC5-4FD7-9F66-E16B1E5C4D00}" destId="{6C5EDEAB-4974-40A5-A0A5-48321E301D66}" srcOrd="1" destOrd="0" presId="urn:microsoft.com/office/officeart/2005/8/layout/list1"/>
    <dgm:cxn modelId="{9C6871DE-02A4-4380-BD9D-5EEF9FC6217C}" type="presOf" srcId="{E82C221D-3DBC-4772-B777-36F93C4BD5A1}" destId="{26EACA8C-CDAD-48EF-878B-947CAC280061}" srcOrd="1" destOrd="0" presId="urn:microsoft.com/office/officeart/2005/8/layout/list1"/>
    <dgm:cxn modelId="{60EC98E2-044A-47D0-87FC-C849F374F041}" type="presOf" srcId="{8066FB35-7D95-43FD-BDE2-8604D804C6AB}" destId="{E9736911-7A51-4386-9F21-24D850D5404B}" srcOrd="0" destOrd="0" presId="urn:microsoft.com/office/officeart/2005/8/layout/list1"/>
    <dgm:cxn modelId="{B158AFE6-221D-4399-9F1F-9959F597A383}" srcId="{56AA9AEF-007A-43DC-9483-B7E35A523B8E}" destId="{0E56E33F-9894-41C7-BBC4-1EDCFD2F5ABC}" srcOrd="4" destOrd="0" parTransId="{EF7424DD-E536-4FC9-B953-2F132C63C245}" sibTransId="{270F243D-8306-463F-8D15-09DAB4D820CF}"/>
    <dgm:cxn modelId="{AB3065F3-E8C0-46E0-925F-B80AC3EB8592}" type="presOf" srcId="{BA3E3AD2-8430-4D62-ADCB-A2E9184D2951}" destId="{E9736911-7A51-4386-9F21-24D850D5404B}" srcOrd="0" destOrd="1" presId="urn:microsoft.com/office/officeart/2005/8/layout/list1"/>
    <dgm:cxn modelId="{0FA78E28-AD25-452B-87A8-36880C629BD9}" type="presParOf" srcId="{91F0FD45-4DC1-4DE1-A3F2-86E62CC7793F}" destId="{1390A1DB-B544-4112-A7C5-E7B530540D63}" srcOrd="0" destOrd="0" presId="urn:microsoft.com/office/officeart/2005/8/layout/list1"/>
    <dgm:cxn modelId="{361C7F1A-447B-478F-BB38-72ED87CFB1E7}" type="presParOf" srcId="{1390A1DB-B544-4112-A7C5-E7B530540D63}" destId="{DB7A73CE-C494-417A-8EC8-5D70F990F5DD}" srcOrd="0" destOrd="0" presId="urn:microsoft.com/office/officeart/2005/8/layout/list1"/>
    <dgm:cxn modelId="{5E698D28-70C2-4C33-AB81-B1C7970E7305}" type="presParOf" srcId="{1390A1DB-B544-4112-A7C5-E7B530540D63}" destId="{FBDD6340-36E8-4D68-A66E-BAA3F7E46DFD}" srcOrd="1" destOrd="0" presId="urn:microsoft.com/office/officeart/2005/8/layout/list1"/>
    <dgm:cxn modelId="{1B6FC985-2BED-4FAB-8CF9-65EA61D21F0F}" type="presParOf" srcId="{91F0FD45-4DC1-4DE1-A3F2-86E62CC7793F}" destId="{3A949232-0DC5-44FF-A24B-CF69A4F490F6}" srcOrd="1" destOrd="0" presId="urn:microsoft.com/office/officeart/2005/8/layout/list1"/>
    <dgm:cxn modelId="{67865514-4B91-4FDC-9E6D-34CCF00A34A8}" type="presParOf" srcId="{91F0FD45-4DC1-4DE1-A3F2-86E62CC7793F}" destId="{59955C39-1C31-4DC1-A0E8-482598FEEA1D}" srcOrd="2" destOrd="0" presId="urn:microsoft.com/office/officeart/2005/8/layout/list1"/>
    <dgm:cxn modelId="{3F892FA1-45A3-4C38-9992-0C260773CE5A}" type="presParOf" srcId="{91F0FD45-4DC1-4DE1-A3F2-86E62CC7793F}" destId="{12149C21-703B-4A1A-998C-EF2B1191DEC2}" srcOrd="3" destOrd="0" presId="urn:microsoft.com/office/officeart/2005/8/layout/list1"/>
    <dgm:cxn modelId="{42244DBF-F536-487D-A6BF-9CCE748A3B33}" type="presParOf" srcId="{91F0FD45-4DC1-4DE1-A3F2-86E62CC7793F}" destId="{1A8EDB70-D4EF-45CA-85A2-EECBB9075187}" srcOrd="4" destOrd="0" presId="urn:microsoft.com/office/officeart/2005/8/layout/list1"/>
    <dgm:cxn modelId="{F34EEEA8-9156-4879-9054-DA83A777ADB2}" type="presParOf" srcId="{1A8EDB70-D4EF-45CA-85A2-EECBB9075187}" destId="{791B7FC9-AF5E-4C9A-B18E-BF4F2857560E}" srcOrd="0" destOrd="0" presId="urn:microsoft.com/office/officeart/2005/8/layout/list1"/>
    <dgm:cxn modelId="{1AED3694-DDCF-4154-A149-0777C57CCE2E}" type="presParOf" srcId="{1A8EDB70-D4EF-45CA-85A2-EECBB9075187}" destId="{26EACA8C-CDAD-48EF-878B-947CAC280061}" srcOrd="1" destOrd="0" presId="urn:microsoft.com/office/officeart/2005/8/layout/list1"/>
    <dgm:cxn modelId="{28671133-04AC-497D-8F09-80D0E959292F}" type="presParOf" srcId="{91F0FD45-4DC1-4DE1-A3F2-86E62CC7793F}" destId="{489096B9-D9FC-420C-8C75-5F31EA663D39}" srcOrd="5" destOrd="0" presId="urn:microsoft.com/office/officeart/2005/8/layout/list1"/>
    <dgm:cxn modelId="{759B8B95-8BB0-4443-9078-CBC654C97B8F}" type="presParOf" srcId="{91F0FD45-4DC1-4DE1-A3F2-86E62CC7793F}" destId="{E9736911-7A51-4386-9F21-24D850D5404B}" srcOrd="6" destOrd="0" presId="urn:microsoft.com/office/officeart/2005/8/layout/list1"/>
    <dgm:cxn modelId="{4854D639-DC74-457B-8DCA-766DC6A092A8}" type="presParOf" srcId="{91F0FD45-4DC1-4DE1-A3F2-86E62CC7793F}" destId="{BB673133-26DD-426D-8030-1089CF4167A1}" srcOrd="7" destOrd="0" presId="urn:microsoft.com/office/officeart/2005/8/layout/list1"/>
    <dgm:cxn modelId="{C3AC1751-BE56-4D97-B4D7-9267533F7B42}" type="presParOf" srcId="{91F0FD45-4DC1-4DE1-A3F2-86E62CC7793F}" destId="{B63D868C-2CAE-47C8-8573-CD45E0595593}" srcOrd="8" destOrd="0" presId="urn:microsoft.com/office/officeart/2005/8/layout/list1"/>
    <dgm:cxn modelId="{D9062295-34D4-4FDD-90B2-CE71A3A03E59}" type="presParOf" srcId="{B63D868C-2CAE-47C8-8573-CD45E0595593}" destId="{1AB19A59-3F48-4DA6-8EC8-65D54DF2588F}" srcOrd="0" destOrd="0" presId="urn:microsoft.com/office/officeart/2005/8/layout/list1"/>
    <dgm:cxn modelId="{196CA02B-23B8-4038-A777-3C897C3C059C}" type="presParOf" srcId="{B63D868C-2CAE-47C8-8573-CD45E0595593}" destId="{6C5EDEAB-4974-40A5-A0A5-48321E301D66}" srcOrd="1" destOrd="0" presId="urn:microsoft.com/office/officeart/2005/8/layout/list1"/>
    <dgm:cxn modelId="{0B8AEC2C-391C-4C0C-BA2F-3D5E2964CC19}" type="presParOf" srcId="{91F0FD45-4DC1-4DE1-A3F2-86E62CC7793F}" destId="{067AA1A7-AD32-4988-88FE-51B4250A2585}" srcOrd="9" destOrd="0" presId="urn:microsoft.com/office/officeart/2005/8/layout/list1"/>
    <dgm:cxn modelId="{E2B98D5D-F371-4151-8A7C-0399E95389AC}" type="presParOf" srcId="{91F0FD45-4DC1-4DE1-A3F2-86E62CC7793F}" destId="{26165BF2-C959-4A4A-B7B7-77B35A16CA27}" srcOrd="10" destOrd="0" presId="urn:microsoft.com/office/officeart/2005/8/layout/list1"/>
    <dgm:cxn modelId="{1B1ED1FF-71B9-4352-AB0B-2040753E44D2}" type="presParOf" srcId="{91F0FD45-4DC1-4DE1-A3F2-86E62CC7793F}" destId="{D28ABF57-C644-4CB6-8FB5-CC11F7B46CA9}" srcOrd="11" destOrd="0" presId="urn:microsoft.com/office/officeart/2005/8/layout/list1"/>
    <dgm:cxn modelId="{F93DF3F9-4CF7-4086-8D17-FF76792F015B}" type="presParOf" srcId="{91F0FD45-4DC1-4DE1-A3F2-86E62CC7793F}" destId="{69D08175-7F78-4F65-A0F9-0CA855BD7E28}" srcOrd="12" destOrd="0" presId="urn:microsoft.com/office/officeart/2005/8/layout/list1"/>
    <dgm:cxn modelId="{E2732FDC-FB54-41A6-84F0-7441E1EF9367}" type="presParOf" srcId="{69D08175-7F78-4F65-A0F9-0CA855BD7E28}" destId="{0646686D-3221-4F5C-9E36-C7B27555756B}" srcOrd="0" destOrd="0" presId="urn:microsoft.com/office/officeart/2005/8/layout/list1"/>
    <dgm:cxn modelId="{3D435F1B-B1E9-4364-964C-DC29B3A83A45}" type="presParOf" srcId="{69D08175-7F78-4F65-A0F9-0CA855BD7E28}" destId="{D0EBFB1F-939B-4C9C-B255-2484F7C2FF87}" srcOrd="1" destOrd="0" presId="urn:microsoft.com/office/officeart/2005/8/layout/list1"/>
    <dgm:cxn modelId="{6436E7D9-7AA6-4BBB-97F3-3A07B70354C8}" type="presParOf" srcId="{91F0FD45-4DC1-4DE1-A3F2-86E62CC7793F}" destId="{983BB599-0C68-4279-AA28-C942D369C701}" srcOrd="13" destOrd="0" presId="urn:microsoft.com/office/officeart/2005/8/layout/list1"/>
    <dgm:cxn modelId="{8F78B0D6-5180-43FB-B575-D2C14744BD05}" type="presParOf" srcId="{91F0FD45-4DC1-4DE1-A3F2-86E62CC7793F}" destId="{1F9F54BB-F7CF-496F-ACFE-9DF88C147F81}" srcOrd="14" destOrd="0" presId="urn:microsoft.com/office/officeart/2005/8/layout/list1"/>
    <dgm:cxn modelId="{8D956761-4E10-4B90-B8A2-5A84738411CD}" type="presParOf" srcId="{91F0FD45-4DC1-4DE1-A3F2-86E62CC7793F}" destId="{F1D5CEBA-AAE5-4750-83B1-8CC931D58488}" srcOrd="15" destOrd="0" presId="urn:microsoft.com/office/officeart/2005/8/layout/list1"/>
    <dgm:cxn modelId="{40CA7345-E5A9-4318-9714-F477CD5BA884}" type="presParOf" srcId="{91F0FD45-4DC1-4DE1-A3F2-86E62CC7793F}" destId="{9111109D-4761-4E74-A512-02CF7C77F9A7}" srcOrd="16" destOrd="0" presId="urn:microsoft.com/office/officeart/2005/8/layout/list1"/>
    <dgm:cxn modelId="{8AC0A310-EA74-4701-B473-62E1418E3DAF}" type="presParOf" srcId="{9111109D-4761-4E74-A512-02CF7C77F9A7}" destId="{9CC32607-1926-47FC-A373-6EC29F0EE38D}" srcOrd="0" destOrd="0" presId="urn:microsoft.com/office/officeart/2005/8/layout/list1"/>
    <dgm:cxn modelId="{9821E246-305A-4468-8429-53B179A4F1FC}" type="presParOf" srcId="{9111109D-4761-4E74-A512-02CF7C77F9A7}" destId="{35EFF1B5-EEE1-47E7-A4D5-E78181FFE350}" srcOrd="1" destOrd="0" presId="urn:microsoft.com/office/officeart/2005/8/layout/list1"/>
    <dgm:cxn modelId="{B2963B4B-1E2E-437A-B375-36823D85ED6B}" type="presParOf" srcId="{91F0FD45-4DC1-4DE1-A3F2-86E62CC7793F}" destId="{187C056C-D354-48DA-911B-432040D99520}" srcOrd="17" destOrd="0" presId="urn:microsoft.com/office/officeart/2005/8/layout/list1"/>
    <dgm:cxn modelId="{11C284E1-0D81-4AA4-85A3-B8B11DA26C9E}" type="presParOf" srcId="{91F0FD45-4DC1-4DE1-A3F2-86E62CC7793F}" destId="{E3A369D6-600D-4540-A462-86E1BBF797B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26522B6-EDB4-4783-8E72-D29793F2F517}">
      <dgm:prSet phldrT="[Text]" phldr="0" custT="1"/>
      <dgm:spPr/>
      <dgm:t>
        <a:bodyPr/>
        <a:lstStyle/>
        <a:p>
          <a:r>
            <a:rPr lang="en-US" sz="1400" dirty="0"/>
            <a:t>(Specific example) Need for more stations at the summit</a:t>
          </a:r>
        </a:p>
      </dgm:t>
    </dgm:pt>
    <dgm:pt modelId="{E54ECEC9-C9C7-4EE9-94B4-8DD80D53B372}" type="parTrans" cxnId="{36C80D4A-E99F-4017-8366-5F9366B4A3B2}">
      <dgm:prSet/>
      <dgm:spPr/>
      <dgm:t>
        <a:bodyPr/>
        <a:lstStyle/>
        <a:p>
          <a:endParaRPr lang="en-US"/>
        </a:p>
      </dgm:t>
    </dgm:pt>
    <dgm:pt modelId="{78B318ED-78CF-4E67-BD5C-9440CB617B26}" type="sibTrans" cxnId="{36C80D4A-E99F-4017-8366-5F9366B4A3B2}">
      <dgm:prSet/>
      <dgm:spPr/>
      <dgm:t>
        <a:bodyPr/>
        <a:lstStyle/>
        <a:p>
          <a:endParaRPr lang="en-US"/>
        </a:p>
      </dgm:t>
    </dgm:pt>
    <dgm:pt modelId="{E82C221D-3DBC-4772-B777-36F93C4BD5A1}">
      <dgm:prSet custT="1"/>
      <dgm:spPr/>
      <dgm:t>
        <a:bodyPr/>
        <a:lstStyle/>
        <a:p>
          <a:r>
            <a:rPr lang="en-US" sz="1400" u="sng" dirty="0"/>
            <a:t>Knowledge transfer</a:t>
          </a:r>
          <a:r>
            <a:rPr lang="en-US" sz="1400" dirty="0"/>
            <a:t> / tutorials for the staff that is there </a:t>
          </a:r>
        </a:p>
      </dgm:t>
    </dgm:pt>
    <dgm:pt modelId="{AE7D517A-75A2-4E69-8CA0-50FFE0B5FF32}" type="parTrans" cxnId="{15D2E590-B0A4-49FC-A5F5-B673295D4960}">
      <dgm:prSet/>
      <dgm:spPr/>
      <dgm:t>
        <a:bodyPr/>
        <a:lstStyle/>
        <a:p>
          <a:endParaRPr lang="en-US"/>
        </a:p>
      </dgm:t>
    </dgm:pt>
    <dgm:pt modelId="{0917FDD9-BFDE-40BC-BFE9-C40401D0BD41}" type="sibTrans" cxnId="{15D2E590-B0A4-49FC-A5F5-B673295D4960}">
      <dgm:prSet/>
      <dgm:spPr/>
      <dgm:t>
        <a:bodyPr/>
        <a:lstStyle/>
        <a:p>
          <a:endParaRPr lang="en-US"/>
        </a:p>
      </dgm:t>
    </dgm:pt>
    <dgm:pt modelId="{28703F69-3CC5-4FD7-9F66-E16B1E5C4D00}">
      <dgm:prSet custT="1"/>
      <dgm:spPr>
        <a:solidFill>
          <a:srgbClr val="CCDFEF"/>
        </a:solidFill>
      </dgm:spPr>
      <dgm:t>
        <a:bodyPr/>
        <a:lstStyle/>
        <a:p>
          <a:r>
            <a:rPr lang="en-US" sz="1400" b="1" dirty="0"/>
            <a:t>Best use of available resources: </a:t>
          </a:r>
          <a:r>
            <a:rPr lang="en-US" sz="1400" b="1" u="sng" dirty="0"/>
            <a:t>capture as much as possible with available infrastructure</a:t>
          </a:r>
          <a:endParaRPr lang="en-US" sz="1400" b="1" dirty="0"/>
        </a:p>
      </dgm:t>
    </dgm:pt>
    <dgm:pt modelId="{0E20051F-E638-4503-AE6B-E373C4C23997}" type="parTrans" cxnId="{28DBAB7D-B376-4514-833A-B788B8BD3628}">
      <dgm:prSet/>
      <dgm:spPr/>
      <dgm:t>
        <a:bodyPr/>
        <a:lstStyle/>
        <a:p>
          <a:endParaRPr lang="en-US"/>
        </a:p>
      </dgm:t>
    </dgm:pt>
    <dgm:pt modelId="{67A012F3-7AD9-4D4C-9F71-18BD62BD7DF5}" type="sibTrans" cxnId="{28DBAB7D-B376-4514-833A-B788B8BD3628}">
      <dgm:prSet/>
      <dgm:spPr/>
      <dgm:t>
        <a:bodyPr/>
        <a:lstStyle/>
        <a:p>
          <a:endParaRPr lang="en-US"/>
        </a:p>
      </dgm:t>
    </dgm:pt>
    <dgm:pt modelId="{865B7305-6DFD-403E-8928-738A62114273}">
      <dgm:prSet custT="1"/>
      <dgm:spPr/>
      <dgm:t>
        <a:bodyPr/>
        <a:lstStyle/>
        <a:p>
          <a:endParaRPr lang="en-US" sz="1100" dirty="0"/>
        </a:p>
      </dgm:t>
    </dgm:pt>
    <dgm:pt modelId="{0DC93F8A-C693-49B1-AACB-182FAF6793F2}" type="parTrans" cxnId="{4DA70C6E-39D2-4275-A262-9A0954D7F583}">
      <dgm:prSet/>
      <dgm:spPr/>
      <dgm:t>
        <a:bodyPr/>
        <a:lstStyle/>
        <a:p>
          <a:endParaRPr lang="en-US"/>
        </a:p>
      </dgm:t>
    </dgm:pt>
    <dgm:pt modelId="{B56776EE-D2B2-40EB-AD5E-47F70E3B0073}" type="sibTrans" cxnId="{4DA70C6E-39D2-4275-A262-9A0954D7F583}">
      <dgm:prSet/>
      <dgm:spPr/>
      <dgm:t>
        <a:bodyPr/>
        <a:lstStyle/>
        <a:p>
          <a:endParaRPr lang="en-US"/>
        </a:p>
      </dgm:t>
    </dgm:pt>
    <dgm:pt modelId="{83BC2AE6-CF3A-428B-B599-B6583A7B9F72}">
      <dgm:prSet custT="1"/>
      <dgm:spPr/>
      <dgm:t>
        <a:bodyPr/>
        <a:lstStyle/>
        <a:p>
          <a:r>
            <a:rPr lang="en-US" sz="1200" dirty="0"/>
            <a:t>Targeted campaigns ~ Short campaign – collect more data ~ calibrate versus less data / existing network </a:t>
          </a:r>
          <a:r>
            <a:rPr lang="en-US" sz="1200" b="1" i="1" dirty="0"/>
            <a:t>- !! Importance of collaborations</a:t>
          </a:r>
          <a:endParaRPr lang="en-US" sz="1200" dirty="0"/>
        </a:p>
      </dgm:t>
    </dgm:pt>
    <dgm:pt modelId="{7088F69D-A88F-4206-A608-3FD6FF8D7036}" type="parTrans" cxnId="{46891888-A6C5-4DE9-BF2B-91E906CE6966}">
      <dgm:prSet/>
      <dgm:spPr/>
      <dgm:t>
        <a:bodyPr/>
        <a:lstStyle/>
        <a:p>
          <a:endParaRPr lang="en-US"/>
        </a:p>
      </dgm:t>
    </dgm:pt>
    <dgm:pt modelId="{D2DF372F-506F-41BD-9058-517CB229C73A}" type="sibTrans" cxnId="{46891888-A6C5-4DE9-BF2B-91E906CE6966}">
      <dgm:prSet/>
      <dgm:spPr/>
      <dgm:t>
        <a:bodyPr/>
        <a:lstStyle/>
        <a:p>
          <a:endParaRPr lang="en-US"/>
        </a:p>
      </dgm:t>
    </dgm:pt>
    <dgm:pt modelId="{B521B549-9120-497C-BC80-9F2C6BA49641}">
      <dgm:prSet custT="1"/>
      <dgm:spPr/>
      <dgm:t>
        <a:bodyPr/>
        <a:lstStyle/>
        <a:p>
          <a:r>
            <a:rPr lang="en-US" sz="1200" dirty="0"/>
            <a:t>And/or, focus on parameters that were proven useful in this or previous unrest scenarios (e.g., tilt, </a:t>
          </a:r>
          <a:r>
            <a:rPr lang="en-US" sz="1200" dirty="0" err="1"/>
            <a:t>hembusan</a:t>
          </a:r>
          <a:r>
            <a:rPr lang="en-US" sz="1200" dirty="0"/>
            <a:t>, …)</a:t>
          </a:r>
        </a:p>
      </dgm:t>
    </dgm:pt>
    <dgm:pt modelId="{DAD39DB5-90FC-4594-BAA9-0D361D4D6ADA}" type="parTrans" cxnId="{B355A6F0-3D10-435B-9159-A8666B08CE7C}">
      <dgm:prSet/>
      <dgm:spPr/>
      <dgm:t>
        <a:bodyPr/>
        <a:lstStyle/>
        <a:p>
          <a:endParaRPr lang="en-US"/>
        </a:p>
      </dgm:t>
    </dgm:pt>
    <dgm:pt modelId="{D3016F40-3244-4A6E-A535-74F00C10D52A}" type="sibTrans" cxnId="{B355A6F0-3D10-435B-9159-A8666B08CE7C}">
      <dgm:prSet/>
      <dgm:spPr/>
      <dgm:t>
        <a:bodyPr/>
        <a:lstStyle/>
        <a:p>
          <a:endParaRPr lang="en-US"/>
        </a:p>
      </dgm:t>
    </dgm:pt>
    <dgm:pt modelId="{DD722F03-00FB-4DC9-B8AF-B721A0C71CEF}">
      <dgm:prSet custT="1"/>
      <dgm:spPr/>
      <dgm:t>
        <a:bodyPr/>
        <a:lstStyle/>
        <a:p>
          <a:r>
            <a:rPr lang="en-US" sz="1400" dirty="0"/>
            <a:t>Do as much as possible with manpower you have </a:t>
          </a:r>
        </a:p>
      </dgm:t>
    </dgm:pt>
    <dgm:pt modelId="{373D5CB1-8515-4C6D-A2BB-966C6EF9E358}" type="parTrans" cxnId="{E56EBFB1-BDD0-46FE-AE21-1C4233690D48}">
      <dgm:prSet/>
      <dgm:spPr/>
      <dgm:t>
        <a:bodyPr/>
        <a:lstStyle/>
        <a:p>
          <a:endParaRPr lang="en-US"/>
        </a:p>
      </dgm:t>
    </dgm:pt>
    <dgm:pt modelId="{2E09B992-FF9D-4AA9-8BE1-AEEA631B90BB}" type="sibTrans" cxnId="{E56EBFB1-BDD0-46FE-AE21-1C4233690D48}">
      <dgm:prSet/>
      <dgm:spPr/>
      <dgm:t>
        <a:bodyPr/>
        <a:lstStyle/>
        <a:p>
          <a:endParaRPr lang="en-US"/>
        </a:p>
      </dgm:t>
    </dgm:pt>
    <dgm:pt modelId="{72B848EE-5EB5-4C44-8260-E68B48A09A79}">
      <dgm:prSet custT="1"/>
      <dgm:spPr/>
      <dgm:t>
        <a:bodyPr/>
        <a:lstStyle/>
        <a:p>
          <a:endParaRPr lang="en-US" sz="800" dirty="0"/>
        </a:p>
      </dgm:t>
    </dgm:pt>
    <dgm:pt modelId="{3C0C989B-A2AD-4EE0-A0C1-EEC3D53883C0}" type="parTrans" cxnId="{28CAE8B5-54A2-442C-9DD4-911D2E208479}">
      <dgm:prSet/>
      <dgm:spPr/>
      <dgm:t>
        <a:bodyPr/>
        <a:lstStyle/>
        <a:p>
          <a:endParaRPr lang="en-US"/>
        </a:p>
      </dgm:t>
    </dgm:pt>
    <dgm:pt modelId="{5C54AB35-BF45-4D76-9C37-982FB7E59F66}" type="sibTrans" cxnId="{28CAE8B5-54A2-442C-9DD4-911D2E208479}">
      <dgm:prSet/>
      <dgm:spPr/>
      <dgm:t>
        <a:bodyPr/>
        <a:lstStyle/>
        <a:p>
          <a:endParaRPr lang="en-US"/>
        </a:p>
      </dgm:t>
    </dgm:pt>
    <dgm:pt modelId="{0E56E33F-9894-41C7-BBC4-1EDCFD2F5ABC}">
      <dgm:prSet custT="1"/>
      <dgm:spPr/>
      <dgm:t>
        <a:bodyPr/>
        <a:lstStyle/>
        <a:p>
          <a:r>
            <a:rPr lang="en-US" sz="1400" dirty="0"/>
            <a:t>! Notes</a:t>
          </a:r>
        </a:p>
      </dgm:t>
    </dgm:pt>
    <dgm:pt modelId="{EF7424DD-E536-4FC9-B953-2F132C63C245}" type="parTrans" cxnId="{B158AFE6-221D-4399-9F1F-9959F597A383}">
      <dgm:prSet/>
      <dgm:spPr/>
      <dgm:t>
        <a:bodyPr/>
        <a:lstStyle/>
        <a:p>
          <a:endParaRPr lang="en-US"/>
        </a:p>
      </dgm:t>
    </dgm:pt>
    <dgm:pt modelId="{270F243D-8306-463F-8D15-09DAB4D820CF}" type="sibTrans" cxnId="{B158AFE6-221D-4399-9F1F-9959F597A383}">
      <dgm:prSet/>
      <dgm:spPr/>
      <dgm:t>
        <a:bodyPr/>
        <a:lstStyle/>
        <a:p>
          <a:endParaRPr lang="en-US"/>
        </a:p>
      </dgm:t>
    </dgm:pt>
    <dgm:pt modelId="{E3192C2A-E35D-409F-B63F-982042DEA782}">
      <dgm:prSet custT="1"/>
      <dgm:spPr/>
      <dgm:t>
        <a:bodyPr/>
        <a:lstStyle/>
        <a:p>
          <a:r>
            <a:rPr lang="en-US" sz="1200" dirty="0"/>
            <a:t>Shaira’s project: optimizing monitoring network</a:t>
          </a:r>
        </a:p>
      </dgm:t>
    </dgm:pt>
    <dgm:pt modelId="{72DD360A-B2AF-4326-999D-791D6931319E}" type="parTrans" cxnId="{67591890-38AE-44FA-BD81-05A4C8D4B200}">
      <dgm:prSet/>
      <dgm:spPr/>
      <dgm:t>
        <a:bodyPr/>
        <a:lstStyle/>
        <a:p>
          <a:endParaRPr lang="en-US"/>
        </a:p>
      </dgm:t>
    </dgm:pt>
    <dgm:pt modelId="{21F51B4E-3544-4DF8-8AF0-054F528DB429}" type="sibTrans" cxnId="{67591890-38AE-44FA-BD81-05A4C8D4B200}">
      <dgm:prSet/>
      <dgm:spPr/>
      <dgm:t>
        <a:bodyPr/>
        <a:lstStyle/>
        <a:p>
          <a:endParaRPr lang="en-US"/>
        </a:p>
      </dgm:t>
    </dgm:pt>
    <dgm:pt modelId="{C0394852-C51A-406C-9803-F24ACDAAEAC8}">
      <dgm:prSet custT="1"/>
      <dgm:spPr/>
      <dgm:t>
        <a:bodyPr/>
        <a:lstStyle/>
        <a:p>
          <a:endParaRPr lang="en-US" sz="1200" dirty="0"/>
        </a:p>
      </dgm:t>
    </dgm:pt>
    <dgm:pt modelId="{3EC73173-736F-4CA7-BCE1-B6A7A99B4C70}" type="parTrans" cxnId="{C14362BD-E902-4FD8-9F68-02AD9AB565D2}">
      <dgm:prSet/>
      <dgm:spPr/>
      <dgm:t>
        <a:bodyPr/>
        <a:lstStyle/>
        <a:p>
          <a:endParaRPr lang="en-US"/>
        </a:p>
      </dgm:t>
    </dgm:pt>
    <dgm:pt modelId="{970FAFE1-A36E-41AE-AE33-44ED25E7B0CA}" type="sibTrans" cxnId="{C14362BD-E902-4FD8-9F68-02AD9AB565D2}">
      <dgm:prSet/>
      <dgm:spPr/>
      <dgm:t>
        <a:bodyPr/>
        <a:lstStyle/>
        <a:p>
          <a:endParaRPr lang="en-US"/>
        </a:p>
      </dgm:t>
    </dgm:pt>
    <dgm:pt modelId="{CAD57D30-3579-4D9F-8E57-A18620DDE766}">
      <dgm:prSet custT="1"/>
      <dgm:spPr/>
      <dgm:t>
        <a:bodyPr/>
        <a:lstStyle/>
        <a:p>
          <a:endParaRPr lang="en-US" sz="1200" dirty="0"/>
        </a:p>
      </dgm:t>
    </dgm:pt>
    <dgm:pt modelId="{5A390A33-9C7F-4D05-8566-6482BC6B8534}" type="parTrans" cxnId="{FBBA1F6A-D8E0-4DE1-AA85-E2B3CB7F5228}">
      <dgm:prSet/>
      <dgm:spPr/>
      <dgm:t>
        <a:bodyPr/>
        <a:lstStyle/>
        <a:p>
          <a:endParaRPr lang="en-US"/>
        </a:p>
      </dgm:t>
    </dgm:pt>
    <dgm:pt modelId="{5BE17C90-81F5-4CE7-B2A8-89BB596360B8}" type="sibTrans" cxnId="{FBBA1F6A-D8E0-4DE1-AA85-E2B3CB7F5228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1390A1DB-B544-4112-A7C5-E7B530540D63}" type="pres">
      <dgm:prSet presAssocID="{C26522B6-EDB4-4783-8E72-D29793F2F517}" presName="parentLin" presStyleCnt="0"/>
      <dgm:spPr/>
    </dgm:pt>
    <dgm:pt modelId="{DB7A73CE-C494-417A-8EC8-5D70F990F5DD}" type="pres">
      <dgm:prSet presAssocID="{C26522B6-EDB4-4783-8E72-D29793F2F517}" presName="parentLeftMargin" presStyleLbl="node1" presStyleIdx="0" presStyleCnt="5"/>
      <dgm:spPr/>
    </dgm:pt>
    <dgm:pt modelId="{FBDD6340-36E8-4D68-A66E-BAA3F7E46DFD}" type="pres">
      <dgm:prSet presAssocID="{C26522B6-EDB4-4783-8E72-D29793F2F5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A949232-0DC5-44FF-A24B-CF69A4F490F6}" type="pres">
      <dgm:prSet presAssocID="{C26522B6-EDB4-4783-8E72-D29793F2F517}" presName="negativeSpace" presStyleCnt="0"/>
      <dgm:spPr/>
    </dgm:pt>
    <dgm:pt modelId="{59955C39-1C31-4DC1-A0E8-482598FEEA1D}" type="pres">
      <dgm:prSet presAssocID="{C26522B6-EDB4-4783-8E72-D29793F2F517}" presName="childText" presStyleLbl="conFgAcc1" presStyleIdx="0" presStyleCnt="5">
        <dgm:presLayoutVars>
          <dgm:bulletEnabled val="1"/>
        </dgm:presLayoutVars>
      </dgm:prSet>
      <dgm:spPr/>
    </dgm:pt>
    <dgm:pt modelId="{12149C21-703B-4A1A-998C-EF2B1191DEC2}" type="pres">
      <dgm:prSet presAssocID="{78B318ED-78CF-4E67-BD5C-9440CB617B26}" presName="spaceBetweenRectangles" presStyleCnt="0"/>
      <dgm:spPr/>
    </dgm:pt>
    <dgm:pt modelId="{1A8EDB70-D4EF-45CA-85A2-EECBB9075187}" type="pres">
      <dgm:prSet presAssocID="{E82C221D-3DBC-4772-B777-36F93C4BD5A1}" presName="parentLin" presStyleCnt="0"/>
      <dgm:spPr/>
    </dgm:pt>
    <dgm:pt modelId="{791B7FC9-AF5E-4C9A-B18E-BF4F2857560E}" type="pres">
      <dgm:prSet presAssocID="{E82C221D-3DBC-4772-B777-36F93C4BD5A1}" presName="parentLeftMargin" presStyleLbl="node1" presStyleIdx="0" presStyleCnt="5"/>
      <dgm:spPr/>
    </dgm:pt>
    <dgm:pt modelId="{26EACA8C-CDAD-48EF-878B-947CAC280061}" type="pres">
      <dgm:prSet presAssocID="{E82C221D-3DBC-4772-B777-36F93C4BD5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9096B9-D9FC-420C-8C75-5F31EA663D39}" type="pres">
      <dgm:prSet presAssocID="{E82C221D-3DBC-4772-B777-36F93C4BD5A1}" presName="negativeSpace" presStyleCnt="0"/>
      <dgm:spPr/>
    </dgm:pt>
    <dgm:pt modelId="{E9736911-7A51-4386-9F21-24D850D5404B}" type="pres">
      <dgm:prSet presAssocID="{E82C221D-3DBC-4772-B777-36F93C4BD5A1}" presName="childText" presStyleLbl="conFgAcc1" presStyleIdx="1" presStyleCnt="5">
        <dgm:presLayoutVars>
          <dgm:bulletEnabled val="1"/>
        </dgm:presLayoutVars>
      </dgm:prSet>
      <dgm:spPr/>
    </dgm:pt>
    <dgm:pt modelId="{BB673133-26DD-426D-8030-1089CF4167A1}" type="pres">
      <dgm:prSet presAssocID="{0917FDD9-BFDE-40BC-BFE9-C40401D0BD41}" presName="spaceBetweenRectangles" presStyleCnt="0"/>
      <dgm:spPr/>
    </dgm:pt>
    <dgm:pt modelId="{B63D868C-2CAE-47C8-8573-CD45E0595593}" type="pres">
      <dgm:prSet presAssocID="{28703F69-3CC5-4FD7-9F66-E16B1E5C4D00}" presName="parentLin" presStyleCnt="0"/>
      <dgm:spPr/>
    </dgm:pt>
    <dgm:pt modelId="{1AB19A59-3F48-4DA6-8EC8-65D54DF2588F}" type="pres">
      <dgm:prSet presAssocID="{28703F69-3CC5-4FD7-9F66-E16B1E5C4D00}" presName="parentLeftMargin" presStyleLbl="node1" presStyleIdx="1" presStyleCnt="5"/>
      <dgm:spPr/>
    </dgm:pt>
    <dgm:pt modelId="{6C5EDEAB-4974-40A5-A0A5-48321E301D66}" type="pres">
      <dgm:prSet presAssocID="{28703F69-3CC5-4FD7-9F66-E16B1E5C4D00}" presName="parentText" presStyleLbl="node1" presStyleIdx="2" presStyleCnt="5" custScaleX="114914" custScaleY="210230">
        <dgm:presLayoutVars>
          <dgm:chMax val="0"/>
          <dgm:bulletEnabled val="1"/>
        </dgm:presLayoutVars>
      </dgm:prSet>
      <dgm:spPr/>
    </dgm:pt>
    <dgm:pt modelId="{067AA1A7-AD32-4988-88FE-51B4250A2585}" type="pres">
      <dgm:prSet presAssocID="{28703F69-3CC5-4FD7-9F66-E16B1E5C4D00}" presName="negativeSpace" presStyleCnt="0"/>
      <dgm:spPr/>
    </dgm:pt>
    <dgm:pt modelId="{26165BF2-C959-4A4A-B7B7-77B35A16CA27}" type="pres">
      <dgm:prSet presAssocID="{28703F69-3CC5-4FD7-9F66-E16B1E5C4D00}" presName="childText" presStyleLbl="conFgAcc1" presStyleIdx="2" presStyleCnt="5" custScaleY="102444">
        <dgm:presLayoutVars>
          <dgm:bulletEnabled val="1"/>
        </dgm:presLayoutVars>
      </dgm:prSet>
      <dgm:spPr/>
    </dgm:pt>
    <dgm:pt modelId="{D28ABF57-C644-4CB6-8FB5-CC11F7B46CA9}" type="pres">
      <dgm:prSet presAssocID="{67A012F3-7AD9-4D4C-9F71-18BD62BD7DF5}" presName="spaceBetweenRectangles" presStyleCnt="0"/>
      <dgm:spPr/>
    </dgm:pt>
    <dgm:pt modelId="{69D08175-7F78-4F65-A0F9-0CA855BD7E28}" type="pres">
      <dgm:prSet presAssocID="{DD722F03-00FB-4DC9-B8AF-B721A0C71CEF}" presName="parentLin" presStyleCnt="0"/>
      <dgm:spPr/>
    </dgm:pt>
    <dgm:pt modelId="{0646686D-3221-4F5C-9E36-C7B27555756B}" type="pres">
      <dgm:prSet presAssocID="{DD722F03-00FB-4DC9-B8AF-B721A0C71CEF}" presName="parentLeftMargin" presStyleLbl="node1" presStyleIdx="2" presStyleCnt="5"/>
      <dgm:spPr/>
    </dgm:pt>
    <dgm:pt modelId="{D0EBFB1F-939B-4C9C-B255-2484F7C2FF87}" type="pres">
      <dgm:prSet presAssocID="{DD722F03-00FB-4DC9-B8AF-B721A0C71C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3BB599-0C68-4279-AA28-C942D369C701}" type="pres">
      <dgm:prSet presAssocID="{DD722F03-00FB-4DC9-B8AF-B721A0C71CEF}" presName="negativeSpace" presStyleCnt="0"/>
      <dgm:spPr/>
    </dgm:pt>
    <dgm:pt modelId="{1F9F54BB-F7CF-496F-ACFE-9DF88C147F81}" type="pres">
      <dgm:prSet presAssocID="{DD722F03-00FB-4DC9-B8AF-B721A0C71CEF}" presName="childText" presStyleLbl="conFgAcc1" presStyleIdx="3" presStyleCnt="5">
        <dgm:presLayoutVars>
          <dgm:bulletEnabled val="1"/>
        </dgm:presLayoutVars>
      </dgm:prSet>
      <dgm:spPr/>
    </dgm:pt>
    <dgm:pt modelId="{F1D5CEBA-AAE5-4750-83B1-8CC931D58488}" type="pres">
      <dgm:prSet presAssocID="{2E09B992-FF9D-4AA9-8BE1-AEEA631B90BB}" presName="spaceBetweenRectangles" presStyleCnt="0"/>
      <dgm:spPr/>
    </dgm:pt>
    <dgm:pt modelId="{9111109D-4761-4E74-A512-02CF7C77F9A7}" type="pres">
      <dgm:prSet presAssocID="{0E56E33F-9894-41C7-BBC4-1EDCFD2F5ABC}" presName="parentLin" presStyleCnt="0"/>
      <dgm:spPr/>
    </dgm:pt>
    <dgm:pt modelId="{9CC32607-1926-47FC-A373-6EC29F0EE38D}" type="pres">
      <dgm:prSet presAssocID="{0E56E33F-9894-41C7-BBC4-1EDCFD2F5ABC}" presName="parentLeftMargin" presStyleLbl="node1" presStyleIdx="3" presStyleCnt="5"/>
      <dgm:spPr/>
    </dgm:pt>
    <dgm:pt modelId="{35EFF1B5-EEE1-47E7-A4D5-E78181FFE350}" type="pres">
      <dgm:prSet presAssocID="{0E56E33F-9894-41C7-BBC4-1EDCFD2F5AB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87C056C-D354-48DA-911B-432040D99520}" type="pres">
      <dgm:prSet presAssocID="{0E56E33F-9894-41C7-BBC4-1EDCFD2F5ABC}" presName="negativeSpace" presStyleCnt="0"/>
      <dgm:spPr/>
    </dgm:pt>
    <dgm:pt modelId="{E3A369D6-600D-4540-A462-86E1BBF797BD}" type="pres">
      <dgm:prSet presAssocID="{0E56E33F-9894-41C7-BBC4-1EDCFD2F5A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3E01B10-0D9C-4CB3-B305-EF249C49AB02}" type="presOf" srcId="{865B7305-6DFD-403E-8928-738A62114273}" destId="{26165BF2-C959-4A4A-B7B7-77B35A16CA27}" srcOrd="0" destOrd="0" presId="urn:microsoft.com/office/officeart/2005/8/layout/list1"/>
    <dgm:cxn modelId="{D3524D13-06DF-4B41-B3C9-1B3E0EABB709}" type="presOf" srcId="{DD722F03-00FB-4DC9-B8AF-B721A0C71CEF}" destId="{0646686D-3221-4F5C-9E36-C7B27555756B}" srcOrd="0" destOrd="0" presId="urn:microsoft.com/office/officeart/2005/8/layout/list1"/>
    <dgm:cxn modelId="{3CEACE1E-1818-4773-BA0C-8E5D29F81236}" type="presOf" srcId="{C26522B6-EDB4-4783-8E72-D29793F2F517}" destId="{FBDD6340-36E8-4D68-A66E-BAA3F7E46DFD}" srcOrd="1" destOrd="0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3B696726-FE27-4DE1-ABE4-5C884956F272}" type="presOf" srcId="{C26522B6-EDB4-4783-8E72-D29793F2F517}" destId="{DB7A73CE-C494-417A-8EC8-5D70F990F5DD}" srcOrd="0" destOrd="0" presId="urn:microsoft.com/office/officeart/2005/8/layout/list1"/>
    <dgm:cxn modelId="{1B501B37-A85C-468E-B552-67E66A1578EE}" type="presOf" srcId="{DD722F03-00FB-4DC9-B8AF-B721A0C71CEF}" destId="{D0EBFB1F-939B-4C9C-B255-2484F7C2FF87}" srcOrd="1" destOrd="0" presId="urn:microsoft.com/office/officeart/2005/8/layout/list1"/>
    <dgm:cxn modelId="{D7A7F23B-9D82-4C32-95B5-718CCED9B998}" type="presOf" srcId="{E82C221D-3DBC-4772-B777-36F93C4BD5A1}" destId="{791B7FC9-AF5E-4C9A-B18E-BF4F2857560E}" srcOrd="0" destOrd="0" presId="urn:microsoft.com/office/officeart/2005/8/layout/list1"/>
    <dgm:cxn modelId="{1B35653D-3937-425E-B129-BFB24A57CBDA}" type="presOf" srcId="{28703F69-3CC5-4FD7-9F66-E16B1E5C4D00}" destId="{1AB19A59-3F48-4DA6-8EC8-65D54DF2588F}" srcOrd="0" destOrd="0" presId="urn:microsoft.com/office/officeart/2005/8/layout/list1"/>
    <dgm:cxn modelId="{F712DC61-66AD-455F-9319-C9B7666B7229}" type="presOf" srcId="{0E56E33F-9894-41C7-BBC4-1EDCFD2F5ABC}" destId="{35EFF1B5-EEE1-47E7-A4D5-E78181FFE350}" srcOrd="1" destOrd="0" presId="urn:microsoft.com/office/officeart/2005/8/layout/list1"/>
    <dgm:cxn modelId="{36C80D4A-E99F-4017-8366-5F9366B4A3B2}" srcId="{56AA9AEF-007A-43DC-9483-B7E35A523B8E}" destId="{C26522B6-EDB4-4783-8E72-D29793F2F517}" srcOrd="0" destOrd="0" parTransId="{E54ECEC9-C9C7-4EE9-94B4-8DD80D53B372}" sibTransId="{78B318ED-78CF-4E67-BD5C-9440CB617B26}"/>
    <dgm:cxn modelId="{FBBA1F6A-D8E0-4DE1-AA85-E2B3CB7F5228}" srcId="{28703F69-3CC5-4FD7-9F66-E16B1E5C4D00}" destId="{CAD57D30-3579-4D9F-8E57-A18620DDE766}" srcOrd="4" destOrd="0" parTransId="{5A390A33-9C7F-4D05-8566-6482BC6B8534}" sibTransId="{5BE17C90-81F5-4CE7-B2A8-89BB596360B8}"/>
    <dgm:cxn modelId="{4DA70C6E-39D2-4275-A262-9A0954D7F583}" srcId="{28703F69-3CC5-4FD7-9F66-E16B1E5C4D00}" destId="{865B7305-6DFD-403E-8928-738A62114273}" srcOrd="0" destOrd="0" parTransId="{0DC93F8A-C693-49B1-AACB-182FAF6793F2}" sibTransId="{B56776EE-D2B2-40EB-AD5E-47F70E3B0073}"/>
    <dgm:cxn modelId="{6BEAEF53-D588-46C2-ACAA-12C1E3778586}" type="presOf" srcId="{0E56E33F-9894-41C7-BBC4-1EDCFD2F5ABC}" destId="{9CC32607-1926-47FC-A373-6EC29F0EE38D}" srcOrd="0" destOrd="0" presId="urn:microsoft.com/office/officeart/2005/8/layout/list1"/>
    <dgm:cxn modelId="{28DBAB7D-B376-4514-833A-B788B8BD3628}" srcId="{56AA9AEF-007A-43DC-9483-B7E35A523B8E}" destId="{28703F69-3CC5-4FD7-9F66-E16B1E5C4D00}" srcOrd="2" destOrd="0" parTransId="{0E20051F-E638-4503-AE6B-E373C4C23997}" sibTransId="{67A012F3-7AD9-4D4C-9F71-18BD62BD7DF5}"/>
    <dgm:cxn modelId="{46891888-A6C5-4DE9-BF2B-91E906CE6966}" srcId="{28703F69-3CC5-4FD7-9F66-E16B1E5C4D00}" destId="{83BC2AE6-CF3A-428B-B599-B6583A7B9F72}" srcOrd="3" destOrd="0" parTransId="{7088F69D-A88F-4206-A608-3FD6FF8D7036}" sibTransId="{D2DF372F-506F-41BD-9058-517CB229C73A}"/>
    <dgm:cxn modelId="{67591890-38AE-44FA-BD81-05A4C8D4B200}" srcId="{28703F69-3CC5-4FD7-9F66-E16B1E5C4D00}" destId="{E3192C2A-E35D-409F-B63F-982042DEA782}" srcOrd="1" destOrd="0" parTransId="{72DD360A-B2AF-4326-999D-791D6931319E}" sibTransId="{21F51B4E-3544-4DF8-8AF0-054F528DB429}"/>
    <dgm:cxn modelId="{15D2E590-B0A4-49FC-A5F5-B673295D4960}" srcId="{56AA9AEF-007A-43DC-9483-B7E35A523B8E}" destId="{E82C221D-3DBC-4772-B777-36F93C4BD5A1}" srcOrd="1" destOrd="0" parTransId="{AE7D517A-75A2-4E69-8CA0-50FFE0B5FF32}" sibTransId="{0917FDD9-BFDE-40BC-BFE9-C40401D0BD41}"/>
    <dgm:cxn modelId="{B82AF99D-87C9-49FF-AFA9-CE104130D239}" type="presOf" srcId="{72B848EE-5EB5-4C44-8260-E68B48A09A79}" destId="{1F9F54BB-F7CF-496F-ACFE-9DF88C147F81}" srcOrd="0" destOrd="0" presId="urn:microsoft.com/office/officeart/2005/8/layout/list1"/>
    <dgm:cxn modelId="{2D5A95AA-75F4-4619-A9C5-2FFECE62C4F7}" type="presOf" srcId="{C0394852-C51A-406C-9803-F24ACDAAEAC8}" destId="{26165BF2-C959-4A4A-B7B7-77B35A16CA27}" srcOrd="0" destOrd="2" presId="urn:microsoft.com/office/officeart/2005/8/layout/list1"/>
    <dgm:cxn modelId="{E56EBFB1-BDD0-46FE-AE21-1C4233690D48}" srcId="{56AA9AEF-007A-43DC-9483-B7E35A523B8E}" destId="{DD722F03-00FB-4DC9-B8AF-B721A0C71CEF}" srcOrd="3" destOrd="0" parTransId="{373D5CB1-8515-4C6D-A2BB-966C6EF9E358}" sibTransId="{2E09B992-FF9D-4AA9-8BE1-AEEA631B90BB}"/>
    <dgm:cxn modelId="{28CAE8B5-54A2-442C-9DD4-911D2E208479}" srcId="{DD722F03-00FB-4DC9-B8AF-B721A0C71CEF}" destId="{72B848EE-5EB5-4C44-8260-E68B48A09A79}" srcOrd="0" destOrd="0" parTransId="{3C0C989B-A2AD-4EE0-A0C1-EEC3D53883C0}" sibTransId="{5C54AB35-BF45-4D76-9C37-982FB7E59F66}"/>
    <dgm:cxn modelId="{C14362BD-E902-4FD8-9F68-02AD9AB565D2}" srcId="{28703F69-3CC5-4FD7-9F66-E16B1E5C4D00}" destId="{C0394852-C51A-406C-9803-F24ACDAAEAC8}" srcOrd="2" destOrd="0" parTransId="{3EC73173-736F-4CA7-BCE1-B6A7A99B4C70}" sibTransId="{970FAFE1-A36E-41AE-AE33-44ED25E7B0CA}"/>
    <dgm:cxn modelId="{391C7FC2-5679-414F-9B9F-B76EB0F29219}" type="presOf" srcId="{B521B549-9120-497C-BC80-9F2C6BA49641}" destId="{26165BF2-C959-4A4A-B7B7-77B35A16CA27}" srcOrd="0" destOrd="5" presId="urn:microsoft.com/office/officeart/2005/8/layout/list1"/>
    <dgm:cxn modelId="{A8255BC8-6D9A-45D6-B998-07843B0F3A4E}" type="presOf" srcId="{28703F69-3CC5-4FD7-9F66-E16B1E5C4D00}" destId="{6C5EDEAB-4974-40A5-A0A5-48321E301D66}" srcOrd="1" destOrd="0" presId="urn:microsoft.com/office/officeart/2005/8/layout/list1"/>
    <dgm:cxn modelId="{C61816C9-4EFF-41E6-B085-39B554DE8A56}" type="presOf" srcId="{E3192C2A-E35D-409F-B63F-982042DEA782}" destId="{26165BF2-C959-4A4A-B7B7-77B35A16CA27}" srcOrd="0" destOrd="1" presId="urn:microsoft.com/office/officeart/2005/8/layout/list1"/>
    <dgm:cxn modelId="{0B9721D7-D86D-407A-825F-5F555831BB40}" type="presOf" srcId="{CAD57D30-3579-4D9F-8E57-A18620DDE766}" destId="{26165BF2-C959-4A4A-B7B7-77B35A16CA27}" srcOrd="0" destOrd="4" presId="urn:microsoft.com/office/officeart/2005/8/layout/list1"/>
    <dgm:cxn modelId="{9C6871DE-02A4-4380-BD9D-5EEF9FC6217C}" type="presOf" srcId="{E82C221D-3DBC-4772-B777-36F93C4BD5A1}" destId="{26EACA8C-CDAD-48EF-878B-947CAC280061}" srcOrd="1" destOrd="0" presId="urn:microsoft.com/office/officeart/2005/8/layout/list1"/>
    <dgm:cxn modelId="{B158AFE6-221D-4399-9F1F-9959F597A383}" srcId="{56AA9AEF-007A-43DC-9483-B7E35A523B8E}" destId="{0E56E33F-9894-41C7-BBC4-1EDCFD2F5ABC}" srcOrd="4" destOrd="0" parTransId="{EF7424DD-E536-4FC9-B953-2F132C63C245}" sibTransId="{270F243D-8306-463F-8D15-09DAB4D820CF}"/>
    <dgm:cxn modelId="{B355A6F0-3D10-435B-9159-A8666B08CE7C}" srcId="{28703F69-3CC5-4FD7-9F66-E16B1E5C4D00}" destId="{B521B549-9120-497C-BC80-9F2C6BA49641}" srcOrd="5" destOrd="0" parTransId="{DAD39DB5-90FC-4594-BAA9-0D361D4D6ADA}" sibTransId="{D3016F40-3244-4A6E-A535-74F00C10D52A}"/>
    <dgm:cxn modelId="{846F43FE-330F-45FA-93BA-1B0C9FBC7A14}" type="presOf" srcId="{83BC2AE6-CF3A-428B-B599-B6583A7B9F72}" destId="{26165BF2-C959-4A4A-B7B7-77B35A16CA27}" srcOrd="0" destOrd="3" presId="urn:microsoft.com/office/officeart/2005/8/layout/list1"/>
    <dgm:cxn modelId="{0FA78E28-AD25-452B-87A8-36880C629BD9}" type="presParOf" srcId="{91F0FD45-4DC1-4DE1-A3F2-86E62CC7793F}" destId="{1390A1DB-B544-4112-A7C5-E7B530540D63}" srcOrd="0" destOrd="0" presId="urn:microsoft.com/office/officeart/2005/8/layout/list1"/>
    <dgm:cxn modelId="{361C7F1A-447B-478F-BB38-72ED87CFB1E7}" type="presParOf" srcId="{1390A1DB-B544-4112-A7C5-E7B530540D63}" destId="{DB7A73CE-C494-417A-8EC8-5D70F990F5DD}" srcOrd="0" destOrd="0" presId="urn:microsoft.com/office/officeart/2005/8/layout/list1"/>
    <dgm:cxn modelId="{5E698D28-70C2-4C33-AB81-B1C7970E7305}" type="presParOf" srcId="{1390A1DB-B544-4112-A7C5-E7B530540D63}" destId="{FBDD6340-36E8-4D68-A66E-BAA3F7E46DFD}" srcOrd="1" destOrd="0" presId="urn:microsoft.com/office/officeart/2005/8/layout/list1"/>
    <dgm:cxn modelId="{1B6FC985-2BED-4FAB-8CF9-65EA61D21F0F}" type="presParOf" srcId="{91F0FD45-4DC1-4DE1-A3F2-86E62CC7793F}" destId="{3A949232-0DC5-44FF-A24B-CF69A4F490F6}" srcOrd="1" destOrd="0" presId="urn:microsoft.com/office/officeart/2005/8/layout/list1"/>
    <dgm:cxn modelId="{67865514-4B91-4FDC-9E6D-34CCF00A34A8}" type="presParOf" srcId="{91F0FD45-4DC1-4DE1-A3F2-86E62CC7793F}" destId="{59955C39-1C31-4DC1-A0E8-482598FEEA1D}" srcOrd="2" destOrd="0" presId="urn:microsoft.com/office/officeart/2005/8/layout/list1"/>
    <dgm:cxn modelId="{3F892FA1-45A3-4C38-9992-0C260773CE5A}" type="presParOf" srcId="{91F0FD45-4DC1-4DE1-A3F2-86E62CC7793F}" destId="{12149C21-703B-4A1A-998C-EF2B1191DEC2}" srcOrd="3" destOrd="0" presId="urn:microsoft.com/office/officeart/2005/8/layout/list1"/>
    <dgm:cxn modelId="{42244DBF-F536-487D-A6BF-9CCE748A3B33}" type="presParOf" srcId="{91F0FD45-4DC1-4DE1-A3F2-86E62CC7793F}" destId="{1A8EDB70-D4EF-45CA-85A2-EECBB9075187}" srcOrd="4" destOrd="0" presId="urn:microsoft.com/office/officeart/2005/8/layout/list1"/>
    <dgm:cxn modelId="{F34EEEA8-9156-4879-9054-DA83A777ADB2}" type="presParOf" srcId="{1A8EDB70-D4EF-45CA-85A2-EECBB9075187}" destId="{791B7FC9-AF5E-4C9A-B18E-BF4F2857560E}" srcOrd="0" destOrd="0" presId="urn:microsoft.com/office/officeart/2005/8/layout/list1"/>
    <dgm:cxn modelId="{1AED3694-DDCF-4154-A149-0777C57CCE2E}" type="presParOf" srcId="{1A8EDB70-D4EF-45CA-85A2-EECBB9075187}" destId="{26EACA8C-CDAD-48EF-878B-947CAC280061}" srcOrd="1" destOrd="0" presId="urn:microsoft.com/office/officeart/2005/8/layout/list1"/>
    <dgm:cxn modelId="{28671133-04AC-497D-8F09-80D0E959292F}" type="presParOf" srcId="{91F0FD45-4DC1-4DE1-A3F2-86E62CC7793F}" destId="{489096B9-D9FC-420C-8C75-5F31EA663D39}" srcOrd="5" destOrd="0" presId="urn:microsoft.com/office/officeart/2005/8/layout/list1"/>
    <dgm:cxn modelId="{759B8B95-8BB0-4443-9078-CBC654C97B8F}" type="presParOf" srcId="{91F0FD45-4DC1-4DE1-A3F2-86E62CC7793F}" destId="{E9736911-7A51-4386-9F21-24D850D5404B}" srcOrd="6" destOrd="0" presId="urn:microsoft.com/office/officeart/2005/8/layout/list1"/>
    <dgm:cxn modelId="{4854D639-DC74-457B-8DCA-766DC6A092A8}" type="presParOf" srcId="{91F0FD45-4DC1-4DE1-A3F2-86E62CC7793F}" destId="{BB673133-26DD-426D-8030-1089CF4167A1}" srcOrd="7" destOrd="0" presId="urn:microsoft.com/office/officeart/2005/8/layout/list1"/>
    <dgm:cxn modelId="{C3AC1751-BE56-4D97-B4D7-9267533F7B42}" type="presParOf" srcId="{91F0FD45-4DC1-4DE1-A3F2-86E62CC7793F}" destId="{B63D868C-2CAE-47C8-8573-CD45E0595593}" srcOrd="8" destOrd="0" presId="urn:microsoft.com/office/officeart/2005/8/layout/list1"/>
    <dgm:cxn modelId="{D9062295-34D4-4FDD-90B2-CE71A3A03E59}" type="presParOf" srcId="{B63D868C-2CAE-47C8-8573-CD45E0595593}" destId="{1AB19A59-3F48-4DA6-8EC8-65D54DF2588F}" srcOrd="0" destOrd="0" presId="urn:microsoft.com/office/officeart/2005/8/layout/list1"/>
    <dgm:cxn modelId="{196CA02B-23B8-4038-A777-3C897C3C059C}" type="presParOf" srcId="{B63D868C-2CAE-47C8-8573-CD45E0595593}" destId="{6C5EDEAB-4974-40A5-A0A5-48321E301D66}" srcOrd="1" destOrd="0" presId="urn:microsoft.com/office/officeart/2005/8/layout/list1"/>
    <dgm:cxn modelId="{0B8AEC2C-391C-4C0C-BA2F-3D5E2964CC19}" type="presParOf" srcId="{91F0FD45-4DC1-4DE1-A3F2-86E62CC7793F}" destId="{067AA1A7-AD32-4988-88FE-51B4250A2585}" srcOrd="9" destOrd="0" presId="urn:microsoft.com/office/officeart/2005/8/layout/list1"/>
    <dgm:cxn modelId="{E2B98D5D-F371-4151-8A7C-0399E95389AC}" type="presParOf" srcId="{91F0FD45-4DC1-4DE1-A3F2-86E62CC7793F}" destId="{26165BF2-C959-4A4A-B7B7-77B35A16CA27}" srcOrd="10" destOrd="0" presId="urn:microsoft.com/office/officeart/2005/8/layout/list1"/>
    <dgm:cxn modelId="{1B1ED1FF-71B9-4352-AB0B-2040753E44D2}" type="presParOf" srcId="{91F0FD45-4DC1-4DE1-A3F2-86E62CC7793F}" destId="{D28ABF57-C644-4CB6-8FB5-CC11F7B46CA9}" srcOrd="11" destOrd="0" presId="urn:microsoft.com/office/officeart/2005/8/layout/list1"/>
    <dgm:cxn modelId="{F93DF3F9-4CF7-4086-8D17-FF76792F015B}" type="presParOf" srcId="{91F0FD45-4DC1-4DE1-A3F2-86E62CC7793F}" destId="{69D08175-7F78-4F65-A0F9-0CA855BD7E28}" srcOrd="12" destOrd="0" presId="urn:microsoft.com/office/officeart/2005/8/layout/list1"/>
    <dgm:cxn modelId="{E2732FDC-FB54-41A6-84F0-7441E1EF9367}" type="presParOf" srcId="{69D08175-7F78-4F65-A0F9-0CA855BD7E28}" destId="{0646686D-3221-4F5C-9E36-C7B27555756B}" srcOrd="0" destOrd="0" presId="urn:microsoft.com/office/officeart/2005/8/layout/list1"/>
    <dgm:cxn modelId="{3D435F1B-B1E9-4364-964C-DC29B3A83A45}" type="presParOf" srcId="{69D08175-7F78-4F65-A0F9-0CA855BD7E28}" destId="{D0EBFB1F-939B-4C9C-B255-2484F7C2FF87}" srcOrd="1" destOrd="0" presId="urn:microsoft.com/office/officeart/2005/8/layout/list1"/>
    <dgm:cxn modelId="{6436E7D9-7AA6-4BBB-97F3-3A07B70354C8}" type="presParOf" srcId="{91F0FD45-4DC1-4DE1-A3F2-86E62CC7793F}" destId="{983BB599-0C68-4279-AA28-C942D369C701}" srcOrd="13" destOrd="0" presId="urn:microsoft.com/office/officeart/2005/8/layout/list1"/>
    <dgm:cxn modelId="{8F78B0D6-5180-43FB-B575-D2C14744BD05}" type="presParOf" srcId="{91F0FD45-4DC1-4DE1-A3F2-86E62CC7793F}" destId="{1F9F54BB-F7CF-496F-ACFE-9DF88C147F81}" srcOrd="14" destOrd="0" presId="urn:microsoft.com/office/officeart/2005/8/layout/list1"/>
    <dgm:cxn modelId="{8D956761-4E10-4B90-B8A2-5A84738411CD}" type="presParOf" srcId="{91F0FD45-4DC1-4DE1-A3F2-86E62CC7793F}" destId="{F1D5CEBA-AAE5-4750-83B1-8CC931D58488}" srcOrd="15" destOrd="0" presId="urn:microsoft.com/office/officeart/2005/8/layout/list1"/>
    <dgm:cxn modelId="{40CA7345-E5A9-4318-9714-F477CD5BA884}" type="presParOf" srcId="{91F0FD45-4DC1-4DE1-A3F2-86E62CC7793F}" destId="{9111109D-4761-4E74-A512-02CF7C77F9A7}" srcOrd="16" destOrd="0" presId="urn:microsoft.com/office/officeart/2005/8/layout/list1"/>
    <dgm:cxn modelId="{8AC0A310-EA74-4701-B473-62E1418E3DAF}" type="presParOf" srcId="{9111109D-4761-4E74-A512-02CF7C77F9A7}" destId="{9CC32607-1926-47FC-A373-6EC29F0EE38D}" srcOrd="0" destOrd="0" presId="urn:microsoft.com/office/officeart/2005/8/layout/list1"/>
    <dgm:cxn modelId="{9821E246-305A-4468-8429-53B179A4F1FC}" type="presParOf" srcId="{9111109D-4761-4E74-A512-02CF7C77F9A7}" destId="{35EFF1B5-EEE1-47E7-A4D5-E78181FFE350}" srcOrd="1" destOrd="0" presId="urn:microsoft.com/office/officeart/2005/8/layout/list1"/>
    <dgm:cxn modelId="{B2963B4B-1E2E-437A-B375-36823D85ED6B}" type="presParOf" srcId="{91F0FD45-4DC1-4DE1-A3F2-86E62CC7793F}" destId="{187C056C-D354-48DA-911B-432040D99520}" srcOrd="17" destOrd="0" presId="urn:microsoft.com/office/officeart/2005/8/layout/list1"/>
    <dgm:cxn modelId="{11C284E1-0D81-4AA4-85A3-B8B11DA26C9E}" type="presParOf" srcId="{91F0FD45-4DC1-4DE1-A3F2-86E62CC7793F}" destId="{E3A369D6-600D-4540-A462-86E1BBF797B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26522B6-EDB4-4783-8E72-D29793F2F517}">
      <dgm:prSet phldrT="[Text]" phldr="0" custT="1"/>
      <dgm:spPr/>
      <dgm:t>
        <a:bodyPr/>
        <a:lstStyle/>
        <a:p>
          <a:r>
            <a:rPr lang="en-US" sz="1200" dirty="0"/>
            <a:t>(Specific example) Need for more stations at the summit</a:t>
          </a:r>
        </a:p>
      </dgm:t>
    </dgm:pt>
    <dgm:pt modelId="{E54ECEC9-C9C7-4EE9-94B4-8DD80D53B372}" type="parTrans" cxnId="{36C80D4A-E99F-4017-8366-5F9366B4A3B2}">
      <dgm:prSet/>
      <dgm:spPr/>
      <dgm:t>
        <a:bodyPr/>
        <a:lstStyle/>
        <a:p>
          <a:endParaRPr lang="en-US"/>
        </a:p>
      </dgm:t>
    </dgm:pt>
    <dgm:pt modelId="{78B318ED-78CF-4E67-BD5C-9440CB617B26}" type="sibTrans" cxnId="{36C80D4A-E99F-4017-8366-5F9366B4A3B2}">
      <dgm:prSet/>
      <dgm:spPr/>
      <dgm:t>
        <a:bodyPr/>
        <a:lstStyle/>
        <a:p>
          <a:endParaRPr lang="en-US"/>
        </a:p>
      </dgm:t>
    </dgm:pt>
    <dgm:pt modelId="{E82C221D-3DBC-4772-B777-36F93C4BD5A1}">
      <dgm:prSet custT="1"/>
      <dgm:spPr/>
      <dgm:t>
        <a:bodyPr/>
        <a:lstStyle/>
        <a:p>
          <a:r>
            <a:rPr lang="en-US" sz="1200" u="sng" dirty="0"/>
            <a:t>Knowledge transfer</a:t>
          </a:r>
          <a:r>
            <a:rPr lang="en-US" sz="1200" dirty="0"/>
            <a:t> / tutorials for the staff that is there </a:t>
          </a:r>
        </a:p>
      </dgm:t>
    </dgm:pt>
    <dgm:pt modelId="{AE7D517A-75A2-4E69-8CA0-50FFE0B5FF32}" type="parTrans" cxnId="{15D2E590-B0A4-49FC-A5F5-B673295D4960}">
      <dgm:prSet/>
      <dgm:spPr/>
      <dgm:t>
        <a:bodyPr/>
        <a:lstStyle/>
        <a:p>
          <a:endParaRPr lang="en-US"/>
        </a:p>
      </dgm:t>
    </dgm:pt>
    <dgm:pt modelId="{0917FDD9-BFDE-40BC-BFE9-C40401D0BD41}" type="sibTrans" cxnId="{15D2E590-B0A4-49FC-A5F5-B673295D4960}">
      <dgm:prSet/>
      <dgm:spPr/>
      <dgm:t>
        <a:bodyPr/>
        <a:lstStyle/>
        <a:p>
          <a:endParaRPr lang="en-US"/>
        </a:p>
      </dgm:t>
    </dgm:pt>
    <dgm:pt modelId="{28703F69-3CC5-4FD7-9F66-E16B1E5C4D00}">
      <dgm:prSet custT="1"/>
      <dgm:spPr/>
      <dgm:t>
        <a:bodyPr/>
        <a:lstStyle/>
        <a:p>
          <a:r>
            <a:rPr lang="en-US" sz="1200" dirty="0"/>
            <a:t>Best use of available resources: </a:t>
          </a:r>
          <a:r>
            <a:rPr lang="en-US" sz="1200" u="sng" dirty="0"/>
            <a:t>capture as much as possible with available infrastructure</a:t>
          </a:r>
          <a:endParaRPr lang="en-US" sz="1200" dirty="0"/>
        </a:p>
      </dgm:t>
    </dgm:pt>
    <dgm:pt modelId="{0E20051F-E638-4503-AE6B-E373C4C23997}" type="parTrans" cxnId="{28DBAB7D-B376-4514-833A-B788B8BD3628}">
      <dgm:prSet/>
      <dgm:spPr/>
      <dgm:t>
        <a:bodyPr/>
        <a:lstStyle/>
        <a:p>
          <a:endParaRPr lang="en-US"/>
        </a:p>
      </dgm:t>
    </dgm:pt>
    <dgm:pt modelId="{67A012F3-7AD9-4D4C-9F71-18BD62BD7DF5}" type="sibTrans" cxnId="{28DBAB7D-B376-4514-833A-B788B8BD3628}">
      <dgm:prSet/>
      <dgm:spPr/>
      <dgm:t>
        <a:bodyPr/>
        <a:lstStyle/>
        <a:p>
          <a:endParaRPr lang="en-US"/>
        </a:p>
      </dgm:t>
    </dgm:pt>
    <dgm:pt modelId="{DD722F03-00FB-4DC9-B8AF-B721A0C71CEF}">
      <dgm:prSet custT="1"/>
      <dgm:spPr>
        <a:solidFill>
          <a:srgbClr val="CCDFEF"/>
        </a:solidFill>
      </dgm:spPr>
      <dgm:t>
        <a:bodyPr/>
        <a:lstStyle/>
        <a:p>
          <a:r>
            <a:rPr lang="en-US" sz="1600" b="1" dirty="0"/>
            <a:t>Do as much as possible with manpower you have </a:t>
          </a:r>
        </a:p>
      </dgm:t>
    </dgm:pt>
    <dgm:pt modelId="{373D5CB1-8515-4C6D-A2BB-966C6EF9E358}" type="parTrans" cxnId="{E56EBFB1-BDD0-46FE-AE21-1C4233690D48}">
      <dgm:prSet/>
      <dgm:spPr/>
      <dgm:t>
        <a:bodyPr/>
        <a:lstStyle/>
        <a:p>
          <a:endParaRPr lang="en-US"/>
        </a:p>
      </dgm:t>
    </dgm:pt>
    <dgm:pt modelId="{2E09B992-FF9D-4AA9-8BE1-AEEA631B90BB}" type="sibTrans" cxnId="{E56EBFB1-BDD0-46FE-AE21-1C4233690D48}">
      <dgm:prSet/>
      <dgm:spPr/>
      <dgm:t>
        <a:bodyPr/>
        <a:lstStyle/>
        <a:p>
          <a:endParaRPr lang="en-US"/>
        </a:p>
      </dgm:t>
    </dgm:pt>
    <dgm:pt modelId="{702F0108-EE7D-4CD4-BB9D-F2DDC221830C}">
      <dgm:prSet custT="1"/>
      <dgm:spPr/>
      <dgm:t>
        <a:bodyPr/>
        <a:lstStyle/>
        <a:p>
          <a:endParaRPr lang="en-US" sz="1200" dirty="0"/>
        </a:p>
      </dgm:t>
    </dgm:pt>
    <dgm:pt modelId="{40749D61-E8C1-4D3E-8F69-B23D02CFF97B}" type="parTrans" cxnId="{30CB6231-8437-4943-BB39-DEF0B5BA2C3B}">
      <dgm:prSet/>
      <dgm:spPr/>
      <dgm:t>
        <a:bodyPr/>
        <a:lstStyle/>
        <a:p>
          <a:endParaRPr lang="en-US"/>
        </a:p>
      </dgm:t>
    </dgm:pt>
    <dgm:pt modelId="{CBF9C4AF-0CA7-4DD0-801D-9A9F2C87BCED}" type="sibTrans" cxnId="{30CB6231-8437-4943-BB39-DEF0B5BA2C3B}">
      <dgm:prSet/>
      <dgm:spPr/>
      <dgm:t>
        <a:bodyPr/>
        <a:lstStyle/>
        <a:p>
          <a:endParaRPr lang="en-US"/>
        </a:p>
      </dgm:t>
    </dgm:pt>
    <dgm:pt modelId="{5AF92497-0FD7-4BE3-9E9A-66CBC34DE7FF}">
      <dgm:prSet custT="1"/>
      <dgm:spPr/>
      <dgm:t>
        <a:bodyPr/>
        <a:lstStyle/>
        <a:p>
          <a:r>
            <a:rPr lang="en-US" sz="1200" b="1" dirty="0"/>
            <a:t>Next challenge: model development (i.e., enough data, etc.) as discussed further </a:t>
          </a:r>
          <a:endParaRPr lang="en-US" sz="1200" dirty="0"/>
        </a:p>
      </dgm:t>
    </dgm:pt>
    <dgm:pt modelId="{370A6970-C815-46D6-9378-13F84159F2F4}" type="parTrans" cxnId="{875D3691-AA13-4488-B879-48B766A8A1F1}">
      <dgm:prSet/>
      <dgm:spPr/>
      <dgm:t>
        <a:bodyPr/>
        <a:lstStyle/>
        <a:p>
          <a:endParaRPr lang="en-US"/>
        </a:p>
      </dgm:t>
    </dgm:pt>
    <dgm:pt modelId="{E430841F-B60C-40D3-823F-6CDBAC429BAA}" type="sibTrans" cxnId="{875D3691-AA13-4488-B879-48B766A8A1F1}">
      <dgm:prSet/>
      <dgm:spPr/>
      <dgm:t>
        <a:bodyPr/>
        <a:lstStyle/>
        <a:p>
          <a:endParaRPr lang="en-US"/>
        </a:p>
      </dgm:t>
    </dgm:pt>
    <dgm:pt modelId="{72B848EE-5EB5-4C44-8260-E68B48A09A79}">
      <dgm:prSet custT="1"/>
      <dgm:spPr/>
      <dgm:t>
        <a:bodyPr/>
        <a:lstStyle/>
        <a:p>
          <a:r>
            <a:rPr lang="en-US" sz="1200" dirty="0"/>
            <a:t>Need for user-friendly outputs from tool-developers</a:t>
          </a:r>
        </a:p>
      </dgm:t>
    </dgm:pt>
    <dgm:pt modelId="{3C0C989B-A2AD-4EE0-A0C1-EEC3D53883C0}" type="parTrans" cxnId="{28CAE8B5-54A2-442C-9DD4-911D2E208479}">
      <dgm:prSet/>
      <dgm:spPr/>
      <dgm:t>
        <a:bodyPr/>
        <a:lstStyle/>
        <a:p>
          <a:endParaRPr lang="en-US"/>
        </a:p>
      </dgm:t>
    </dgm:pt>
    <dgm:pt modelId="{5C54AB35-BF45-4D76-9C37-982FB7E59F66}" type="sibTrans" cxnId="{28CAE8B5-54A2-442C-9DD4-911D2E208479}">
      <dgm:prSet/>
      <dgm:spPr/>
      <dgm:t>
        <a:bodyPr/>
        <a:lstStyle/>
        <a:p>
          <a:endParaRPr lang="en-US"/>
        </a:p>
      </dgm:t>
    </dgm:pt>
    <dgm:pt modelId="{0E56E33F-9894-41C7-BBC4-1EDCFD2F5ABC}">
      <dgm:prSet custT="1"/>
      <dgm:spPr/>
      <dgm:t>
        <a:bodyPr/>
        <a:lstStyle/>
        <a:p>
          <a:r>
            <a:rPr lang="en-US" sz="1200" dirty="0"/>
            <a:t>! Notes</a:t>
          </a:r>
        </a:p>
      </dgm:t>
    </dgm:pt>
    <dgm:pt modelId="{EF7424DD-E536-4FC9-B953-2F132C63C245}" type="parTrans" cxnId="{B158AFE6-221D-4399-9F1F-9959F597A383}">
      <dgm:prSet/>
      <dgm:spPr/>
      <dgm:t>
        <a:bodyPr/>
        <a:lstStyle/>
        <a:p>
          <a:endParaRPr lang="en-US"/>
        </a:p>
      </dgm:t>
    </dgm:pt>
    <dgm:pt modelId="{270F243D-8306-463F-8D15-09DAB4D820CF}" type="sibTrans" cxnId="{B158AFE6-221D-4399-9F1F-9959F597A383}">
      <dgm:prSet/>
      <dgm:spPr/>
      <dgm:t>
        <a:bodyPr/>
        <a:lstStyle/>
        <a:p>
          <a:endParaRPr lang="en-US"/>
        </a:p>
      </dgm:t>
    </dgm:pt>
    <dgm:pt modelId="{E14A92A8-57EC-4E58-BE1F-E85CCF81F568}">
      <dgm:prSet custT="1"/>
      <dgm:spPr/>
      <dgm:t>
        <a:bodyPr/>
        <a:lstStyle/>
        <a:p>
          <a:r>
            <a:rPr lang="en-US" sz="1200" dirty="0"/>
            <a:t>Need for reduced manual work where possible: </a:t>
          </a:r>
          <a:r>
            <a:rPr lang="en-US" sz="1200" b="1" dirty="0"/>
            <a:t>Automation/ </a:t>
          </a:r>
          <a:r>
            <a:rPr lang="en-US" sz="1200" b="1" dirty="0" err="1"/>
            <a:t>standardised</a:t>
          </a:r>
          <a:r>
            <a:rPr lang="en-US" sz="1200" b="1" dirty="0"/>
            <a:t> analysis/ integrated data analysis (time restriction)</a:t>
          </a:r>
          <a:endParaRPr lang="en-US" sz="1200" dirty="0"/>
        </a:p>
      </dgm:t>
    </dgm:pt>
    <dgm:pt modelId="{2EAD55C1-CBE8-4DB8-B000-CFF2E6AC19CC}" type="parTrans" cxnId="{73EB707E-4CDF-4180-AA07-F154AF0ABEF3}">
      <dgm:prSet/>
      <dgm:spPr/>
      <dgm:t>
        <a:bodyPr/>
        <a:lstStyle/>
        <a:p>
          <a:endParaRPr lang="en-US"/>
        </a:p>
      </dgm:t>
    </dgm:pt>
    <dgm:pt modelId="{D53C95FC-B50C-47CA-8EBE-806E2E61BF65}" type="sibTrans" cxnId="{73EB707E-4CDF-4180-AA07-F154AF0ABEF3}">
      <dgm:prSet/>
      <dgm:spPr/>
      <dgm:t>
        <a:bodyPr/>
        <a:lstStyle/>
        <a:p>
          <a:endParaRPr lang="en-US"/>
        </a:p>
      </dgm:t>
    </dgm:pt>
    <dgm:pt modelId="{EB91585B-6613-4206-B947-E71702FB8B17}">
      <dgm:prSet custT="1"/>
      <dgm:spPr/>
      <dgm:t>
        <a:bodyPr/>
        <a:lstStyle/>
        <a:p>
          <a:endParaRPr lang="en-US" sz="1200" dirty="0"/>
        </a:p>
      </dgm:t>
    </dgm:pt>
    <dgm:pt modelId="{A726AB02-9F78-424C-974E-2F3163114E9B}" type="parTrans" cxnId="{89AE6F08-4169-4D6D-8289-A123E259DE91}">
      <dgm:prSet/>
      <dgm:spPr/>
      <dgm:t>
        <a:bodyPr/>
        <a:lstStyle/>
        <a:p>
          <a:endParaRPr lang="en-US"/>
        </a:p>
      </dgm:t>
    </dgm:pt>
    <dgm:pt modelId="{FA57971F-6291-4AC2-A4EC-7BC618C3E4C5}" type="sibTrans" cxnId="{89AE6F08-4169-4D6D-8289-A123E259DE91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1390A1DB-B544-4112-A7C5-E7B530540D63}" type="pres">
      <dgm:prSet presAssocID="{C26522B6-EDB4-4783-8E72-D29793F2F517}" presName="parentLin" presStyleCnt="0"/>
      <dgm:spPr/>
    </dgm:pt>
    <dgm:pt modelId="{DB7A73CE-C494-417A-8EC8-5D70F990F5DD}" type="pres">
      <dgm:prSet presAssocID="{C26522B6-EDB4-4783-8E72-D29793F2F517}" presName="parentLeftMargin" presStyleLbl="node1" presStyleIdx="0" presStyleCnt="5"/>
      <dgm:spPr/>
    </dgm:pt>
    <dgm:pt modelId="{FBDD6340-36E8-4D68-A66E-BAA3F7E46DFD}" type="pres">
      <dgm:prSet presAssocID="{C26522B6-EDB4-4783-8E72-D29793F2F5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A949232-0DC5-44FF-A24B-CF69A4F490F6}" type="pres">
      <dgm:prSet presAssocID="{C26522B6-EDB4-4783-8E72-D29793F2F517}" presName="negativeSpace" presStyleCnt="0"/>
      <dgm:spPr/>
    </dgm:pt>
    <dgm:pt modelId="{59955C39-1C31-4DC1-A0E8-482598FEEA1D}" type="pres">
      <dgm:prSet presAssocID="{C26522B6-EDB4-4783-8E72-D29793F2F517}" presName="childText" presStyleLbl="conFgAcc1" presStyleIdx="0" presStyleCnt="5">
        <dgm:presLayoutVars>
          <dgm:bulletEnabled val="1"/>
        </dgm:presLayoutVars>
      </dgm:prSet>
      <dgm:spPr/>
    </dgm:pt>
    <dgm:pt modelId="{12149C21-703B-4A1A-998C-EF2B1191DEC2}" type="pres">
      <dgm:prSet presAssocID="{78B318ED-78CF-4E67-BD5C-9440CB617B26}" presName="spaceBetweenRectangles" presStyleCnt="0"/>
      <dgm:spPr/>
    </dgm:pt>
    <dgm:pt modelId="{1A8EDB70-D4EF-45CA-85A2-EECBB9075187}" type="pres">
      <dgm:prSet presAssocID="{E82C221D-3DBC-4772-B777-36F93C4BD5A1}" presName="parentLin" presStyleCnt="0"/>
      <dgm:spPr/>
    </dgm:pt>
    <dgm:pt modelId="{791B7FC9-AF5E-4C9A-B18E-BF4F2857560E}" type="pres">
      <dgm:prSet presAssocID="{E82C221D-3DBC-4772-B777-36F93C4BD5A1}" presName="parentLeftMargin" presStyleLbl="node1" presStyleIdx="0" presStyleCnt="5"/>
      <dgm:spPr/>
    </dgm:pt>
    <dgm:pt modelId="{26EACA8C-CDAD-48EF-878B-947CAC280061}" type="pres">
      <dgm:prSet presAssocID="{E82C221D-3DBC-4772-B777-36F93C4BD5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9096B9-D9FC-420C-8C75-5F31EA663D39}" type="pres">
      <dgm:prSet presAssocID="{E82C221D-3DBC-4772-B777-36F93C4BD5A1}" presName="negativeSpace" presStyleCnt="0"/>
      <dgm:spPr/>
    </dgm:pt>
    <dgm:pt modelId="{E9736911-7A51-4386-9F21-24D850D5404B}" type="pres">
      <dgm:prSet presAssocID="{E82C221D-3DBC-4772-B777-36F93C4BD5A1}" presName="childText" presStyleLbl="conFgAcc1" presStyleIdx="1" presStyleCnt="5">
        <dgm:presLayoutVars>
          <dgm:bulletEnabled val="1"/>
        </dgm:presLayoutVars>
      </dgm:prSet>
      <dgm:spPr/>
    </dgm:pt>
    <dgm:pt modelId="{BB673133-26DD-426D-8030-1089CF4167A1}" type="pres">
      <dgm:prSet presAssocID="{0917FDD9-BFDE-40BC-BFE9-C40401D0BD41}" presName="spaceBetweenRectangles" presStyleCnt="0"/>
      <dgm:spPr/>
    </dgm:pt>
    <dgm:pt modelId="{B63D868C-2CAE-47C8-8573-CD45E0595593}" type="pres">
      <dgm:prSet presAssocID="{28703F69-3CC5-4FD7-9F66-E16B1E5C4D00}" presName="parentLin" presStyleCnt="0"/>
      <dgm:spPr/>
    </dgm:pt>
    <dgm:pt modelId="{1AB19A59-3F48-4DA6-8EC8-65D54DF2588F}" type="pres">
      <dgm:prSet presAssocID="{28703F69-3CC5-4FD7-9F66-E16B1E5C4D00}" presName="parentLeftMargin" presStyleLbl="node1" presStyleIdx="1" presStyleCnt="5"/>
      <dgm:spPr/>
    </dgm:pt>
    <dgm:pt modelId="{6C5EDEAB-4974-40A5-A0A5-48321E301D66}" type="pres">
      <dgm:prSet presAssocID="{28703F69-3CC5-4FD7-9F66-E16B1E5C4D0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67AA1A7-AD32-4988-88FE-51B4250A2585}" type="pres">
      <dgm:prSet presAssocID="{28703F69-3CC5-4FD7-9F66-E16B1E5C4D00}" presName="negativeSpace" presStyleCnt="0"/>
      <dgm:spPr/>
    </dgm:pt>
    <dgm:pt modelId="{26165BF2-C959-4A4A-B7B7-77B35A16CA27}" type="pres">
      <dgm:prSet presAssocID="{28703F69-3CC5-4FD7-9F66-E16B1E5C4D00}" presName="childText" presStyleLbl="conFgAcc1" presStyleIdx="2" presStyleCnt="5">
        <dgm:presLayoutVars>
          <dgm:bulletEnabled val="1"/>
        </dgm:presLayoutVars>
      </dgm:prSet>
      <dgm:spPr/>
    </dgm:pt>
    <dgm:pt modelId="{D28ABF57-C644-4CB6-8FB5-CC11F7B46CA9}" type="pres">
      <dgm:prSet presAssocID="{67A012F3-7AD9-4D4C-9F71-18BD62BD7DF5}" presName="spaceBetweenRectangles" presStyleCnt="0"/>
      <dgm:spPr/>
    </dgm:pt>
    <dgm:pt modelId="{69D08175-7F78-4F65-A0F9-0CA855BD7E28}" type="pres">
      <dgm:prSet presAssocID="{DD722F03-00FB-4DC9-B8AF-B721A0C71CEF}" presName="parentLin" presStyleCnt="0"/>
      <dgm:spPr/>
    </dgm:pt>
    <dgm:pt modelId="{0646686D-3221-4F5C-9E36-C7B27555756B}" type="pres">
      <dgm:prSet presAssocID="{DD722F03-00FB-4DC9-B8AF-B721A0C71CEF}" presName="parentLeftMargin" presStyleLbl="node1" presStyleIdx="2" presStyleCnt="5"/>
      <dgm:spPr/>
    </dgm:pt>
    <dgm:pt modelId="{D0EBFB1F-939B-4C9C-B255-2484F7C2FF87}" type="pres">
      <dgm:prSet presAssocID="{DD722F03-00FB-4DC9-B8AF-B721A0C71C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3BB599-0C68-4279-AA28-C942D369C701}" type="pres">
      <dgm:prSet presAssocID="{DD722F03-00FB-4DC9-B8AF-B721A0C71CEF}" presName="negativeSpace" presStyleCnt="0"/>
      <dgm:spPr/>
    </dgm:pt>
    <dgm:pt modelId="{1F9F54BB-F7CF-496F-ACFE-9DF88C147F81}" type="pres">
      <dgm:prSet presAssocID="{DD722F03-00FB-4DC9-B8AF-B721A0C71CEF}" presName="childText" presStyleLbl="conFgAcc1" presStyleIdx="3" presStyleCnt="5" custScaleY="102297">
        <dgm:presLayoutVars>
          <dgm:bulletEnabled val="1"/>
        </dgm:presLayoutVars>
      </dgm:prSet>
      <dgm:spPr/>
    </dgm:pt>
    <dgm:pt modelId="{F1D5CEBA-AAE5-4750-83B1-8CC931D58488}" type="pres">
      <dgm:prSet presAssocID="{2E09B992-FF9D-4AA9-8BE1-AEEA631B90BB}" presName="spaceBetweenRectangles" presStyleCnt="0"/>
      <dgm:spPr/>
    </dgm:pt>
    <dgm:pt modelId="{9111109D-4761-4E74-A512-02CF7C77F9A7}" type="pres">
      <dgm:prSet presAssocID="{0E56E33F-9894-41C7-BBC4-1EDCFD2F5ABC}" presName="parentLin" presStyleCnt="0"/>
      <dgm:spPr/>
    </dgm:pt>
    <dgm:pt modelId="{9CC32607-1926-47FC-A373-6EC29F0EE38D}" type="pres">
      <dgm:prSet presAssocID="{0E56E33F-9894-41C7-BBC4-1EDCFD2F5ABC}" presName="parentLeftMargin" presStyleLbl="node1" presStyleIdx="3" presStyleCnt="5"/>
      <dgm:spPr/>
    </dgm:pt>
    <dgm:pt modelId="{35EFF1B5-EEE1-47E7-A4D5-E78181FFE350}" type="pres">
      <dgm:prSet presAssocID="{0E56E33F-9894-41C7-BBC4-1EDCFD2F5AB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87C056C-D354-48DA-911B-432040D99520}" type="pres">
      <dgm:prSet presAssocID="{0E56E33F-9894-41C7-BBC4-1EDCFD2F5ABC}" presName="negativeSpace" presStyleCnt="0"/>
      <dgm:spPr/>
    </dgm:pt>
    <dgm:pt modelId="{E3A369D6-600D-4540-A462-86E1BBF797BD}" type="pres">
      <dgm:prSet presAssocID="{0E56E33F-9894-41C7-BBC4-1EDCFD2F5A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9AE6F08-4169-4D6D-8289-A123E259DE91}" srcId="{E14A92A8-57EC-4E58-BE1F-E85CCF81F568}" destId="{EB91585B-6613-4206-B947-E71702FB8B17}" srcOrd="1" destOrd="0" parTransId="{A726AB02-9F78-424C-974E-2F3163114E9B}" sibTransId="{FA57971F-6291-4AC2-A4EC-7BC618C3E4C5}"/>
    <dgm:cxn modelId="{4FB39817-FF5A-4B1E-9DCD-C3CAAA85D8DA}" type="presOf" srcId="{72B848EE-5EB5-4C44-8260-E68B48A09A79}" destId="{1F9F54BB-F7CF-496F-ACFE-9DF88C147F81}" srcOrd="0" destOrd="4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30CB6231-8437-4943-BB39-DEF0B5BA2C3B}" srcId="{DD722F03-00FB-4DC9-B8AF-B721A0C71CEF}" destId="{702F0108-EE7D-4CD4-BB9D-F2DDC221830C}" srcOrd="0" destOrd="0" parTransId="{40749D61-E8C1-4D3E-8F69-B23D02CFF97B}" sibTransId="{CBF9C4AF-0CA7-4DD0-801D-9A9F2C87BCED}"/>
    <dgm:cxn modelId="{6EE67539-3963-4917-9D3A-03659FC3057E}" type="presOf" srcId="{E82C221D-3DBC-4772-B777-36F93C4BD5A1}" destId="{791B7FC9-AF5E-4C9A-B18E-BF4F2857560E}" srcOrd="0" destOrd="0" presId="urn:microsoft.com/office/officeart/2005/8/layout/list1"/>
    <dgm:cxn modelId="{BEF06F5C-8A4F-4317-ACA4-08F4E993324B}" type="presOf" srcId="{0E56E33F-9894-41C7-BBC4-1EDCFD2F5ABC}" destId="{9CC32607-1926-47FC-A373-6EC29F0EE38D}" srcOrd="0" destOrd="0" presId="urn:microsoft.com/office/officeart/2005/8/layout/list1"/>
    <dgm:cxn modelId="{D2844146-FA8B-463F-9AB8-17FE6AABA50E}" type="presOf" srcId="{5AF92497-0FD7-4BE3-9E9A-66CBC34DE7FF}" destId="{1F9F54BB-F7CF-496F-ACFE-9DF88C147F81}" srcOrd="0" destOrd="2" presId="urn:microsoft.com/office/officeart/2005/8/layout/list1"/>
    <dgm:cxn modelId="{56E04B66-E156-4C75-AEAC-BE549B20BD8E}" type="presOf" srcId="{0E56E33F-9894-41C7-BBC4-1EDCFD2F5ABC}" destId="{35EFF1B5-EEE1-47E7-A4D5-E78181FFE350}" srcOrd="1" destOrd="0" presId="urn:microsoft.com/office/officeart/2005/8/layout/list1"/>
    <dgm:cxn modelId="{36C80D4A-E99F-4017-8366-5F9366B4A3B2}" srcId="{56AA9AEF-007A-43DC-9483-B7E35A523B8E}" destId="{C26522B6-EDB4-4783-8E72-D29793F2F517}" srcOrd="0" destOrd="0" parTransId="{E54ECEC9-C9C7-4EE9-94B4-8DD80D53B372}" sibTransId="{78B318ED-78CF-4E67-BD5C-9440CB617B26}"/>
    <dgm:cxn modelId="{44A4704C-C07A-4B81-9D3B-F138E4307FA1}" type="presOf" srcId="{C26522B6-EDB4-4783-8E72-D29793F2F517}" destId="{DB7A73CE-C494-417A-8EC8-5D70F990F5DD}" srcOrd="0" destOrd="0" presId="urn:microsoft.com/office/officeart/2005/8/layout/list1"/>
    <dgm:cxn modelId="{F8A3586F-9A10-421B-935A-71DDEB31D0F4}" type="presOf" srcId="{E14A92A8-57EC-4E58-BE1F-E85CCF81F568}" destId="{1F9F54BB-F7CF-496F-ACFE-9DF88C147F81}" srcOrd="0" destOrd="1" presId="urn:microsoft.com/office/officeart/2005/8/layout/list1"/>
    <dgm:cxn modelId="{5899C778-4B69-463F-AD5A-7EF9D7217E76}" type="presOf" srcId="{DD722F03-00FB-4DC9-B8AF-B721A0C71CEF}" destId="{0646686D-3221-4F5C-9E36-C7B27555756B}" srcOrd="0" destOrd="0" presId="urn:microsoft.com/office/officeart/2005/8/layout/list1"/>
    <dgm:cxn modelId="{28DBAB7D-B376-4514-833A-B788B8BD3628}" srcId="{56AA9AEF-007A-43DC-9483-B7E35A523B8E}" destId="{28703F69-3CC5-4FD7-9F66-E16B1E5C4D00}" srcOrd="2" destOrd="0" parTransId="{0E20051F-E638-4503-AE6B-E373C4C23997}" sibTransId="{67A012F3-7AD9-4D4C-9F71-18BD62BD7DF5}"/>
    <dgm:cxn modelId="{73EB707E-4CDF-4180-AA07-F154AF0ABEF3}" srcId="{DD722F03-00FB-4DC9-B8AF-B721A0C71CEF}" destId="{E14A92A8-57EC-4E58-BE1F-E85CCF81F568}" srcOrd="1" destOrd="0" parTransId="{2EAD55C1-CBE8-4DB8-B000-CFF2E6AC19CC}" sibTransId="{D53C95FC-B50C-47CA-8EBE-806E2E61BF65}"/>
    <dgm:cxn modelId="{15D2E590-B0A4-49FC-A5F5-B673295D4960}" srcId="{56AA9AEF-007A-43DC-9483-B7E35A523B8E}" destId="{E82C221D-3DBC-4772-B777-36F93C4BD5A1}" srcOrd="1" destOrd="0" parTransId="{AE7D517A-75A2-4E69-8CA0-50FFE0B5FF32}" sibTransId="{0917FDD9-BFDE-40BC-BFE9-C40401D0BD41}"/>
    <dgm:cxn modelId="{875D3691-AA13-4488-B879-48B766A8A1F1}" srcId="{E14A92A8-57EC-4E58-BE1F-E85CCF81F568}" destId="{5AF92497-0FD7-4BE3-9E9A-66CBC34DE7FF}" srcOrd="0" destOrd="0" parTransId="{370A6970-C815-46D6-9378-13F84159F2F4}" sibTransId="{E430841F-B60C-40D3-823F-6CDBAC429BAA}"/>
    <dgm:cxn modelId="{C558C196-CEC9-4AF6-9E11-8A8236ED8621}" type="presOf" srcId="{C26522B6-EDB4-4783-8E72-D29793F2F517}" destId="{FBDD6340-36E8-4D68-A66E-BAA3F7E46DFD}" srcOrd="1" destOrd="0" presId="urn:microsoft.com/office/officeart/2005/8/layout/list1"/>
    <dgm:cxn modelId="{D68B56A7-A2D6-4B08-890B-A2A55BB70D20}" type="presOf" srcId="{28703F69-3CC5-4FD7-9F66-E16B1E5C4D00}" destId="{1AB19A59-3F48-4DA6-8EC8-65D54DF2588F}" srcOrd="0" destOrd="0" presId="urn:microsoft.com/office/officeart/2005/8/layout/list1"/>
    <dgm:cxn modelId="{E56EBFB1-BDD0-46FE-AE21-1C4233690D48}" srcId="{56AA9AEF-007A-43DC-9483-B7E35A523B8E}" destId="{DD722F03-00FB-4DC9-B8AF-B721A0C71CEF}" srcOrd="3" destOrd="0" parTransId="{373D5CB1-8515-4C6D-A2BB-966C6EF9E358}" sibTransId="{2E09B992-FF9D-4AA9-8BE1-AEEA631B90BB}"/>
    <dgm:cxn modelId="{28CAE8B5-54A2-442C-9DD4-911D2E208479}" srcId="{DD722F03-00FB-4DC9-B8AF-B721A0C71CEF}" destId="{72B848EE-5EB5-4C44-8260-E68B48A09A79}" srcOrd="2" destOrd="0" parTransId="{3C0C989B-A2AD-4EE0-A0C1-EEC3D53883C0}" sibTransId="{5C54AB35-BF45-4D76-9C37-982FB7E59F66}"/>
    <dgm:cxn modelId="{9AFCB6CC-9415-4891-BB1F-98C7E5C4081D}" type="presOf" srcId="{702F0108-EE7D-4CD4-BB9D-F2DDC221830C}" destId="{1F9F54BB-F7CF-496F-ACFE-9DF88C147F81}" srcOrd="0" destOrd="0" presId="urn:microsoft.com/office/officeart/2005/8/layout/list1"/>
    <dgm:cxn modelId="{C8A4DEE4-8E25-43C1-AF45-878A9733432C}" type="presOf" srcId="{DD722F03-00FB-4DC9-B8AF-B721A0C71CEF}" destId="{D0EBFB1F-939B-4C9C-B255-2484F7C2FF87}" srcOrd="1" destOrd="0" presId="urn:microsoft.com/office/officeart/2005/8/layout/list1"/>
    <dgm:cxn modelId="{610FA4E5-5357-4A51-A9D9-96D12579A210}" type="presOf" srcId="{E82C221D-3DBC-4772-B777-36F93C4BD5A1}" destId="{26EACA8C-CDAD-48EF-878B-947CAC280061}" srcOrd="1" destOrd="0" presId="urn:microsoft.com/office/officeart/2005/8/layout/list1"/>
    <dgm:cxn modelId="{B158AFE6-221D-4399-9F1F-9959F597A383}" srcId="{56AA9AEF-007A-43DC-9483-B7E35A523B8E}" destId="{0E56E33F-9894-41C7-BBC4-1EDCFD2F5ABC}" srcOrd="4" destOrd="0" parTransId="{EF7424DD-E536-4FC9-B953-2F132C63C245}" sibTransId="{270F243D-8306-463F-8D15-09DAB4D820CF}"/>
    <dgm:cxn modelId="{D3E242E7-F14E-4B07-8849-164C26AC1CEE}" type="presOf" srcId="{28703F69-3CC5-4FD7-9F66-E16B1E5C4D00}" destId="{6C5EDEAB-4974-40A5-A0A5-48321E301D66}" srcOrd="1" destOrd="0" presId="urn:microsoft.com/office/officeart/2005/8/layout/list1"/>
    <dgm:cxn modelId="{EA85D3F2-2C0D-4DAB-991E-2A073623658E}" type="presOf" srcId="{EB91585B-6613-4206-B947-E71702FB8B17}" destId="{1F9F54BB-F7CF-496F-ACFE-9DF88C147F81}" srcOrd="0" destOrd="3" presId="urn:microsoft.com/office/officeart/2005/8/layout/list1"/>
    <dgm:cxn modelId="{61F2C2EB-0A51-42A3-86B7-541927BDA48A}" type="presParOf" srcId="{91F0FD45-4DC1-4DE1-A3F2-86E62CC7793F}" destId="{1390A1DB-B544-4112-A7C5-E7B530540D63}" srcOrd="0" destOrd="0" presId="urn:microsoft.com/office/officeart/2005/8/layout/list1"/>
    <dgm:cxn modelId="{49A80FF9-D8AC-4CA8-BC51-CDB82401FB25}" type="presParOf" srcId="{1390A1DB-B544-4112-A7C5-E7B530540D63}" destId="{DB7A73CE-C494-417A-8EC8-5D70F990F5DD}" srcOrd="0" destOrd="0" presId="urn:microsoft.com/office/officeart/2005/8/layout/list1"/>
    <dgm:cxn modelId="{84E32D5D-E8C0-46A1-BA18-13CF6A7FB55B}" type="presParOf" srcId="{1390A1DB-B544-4112-A7C5-E7B530540D63}" destId="{FBDD6340-36E8-4D68-A66E-BAA3F7E46DFD}" srcOrd="1" destOrd="0" presId="urn:microsoft.com/office/officeart/2005/8/layout/list1"/>
    <dgm:cxn modelId="{A036A874-7B75-4FDD-81CE-46E4AE01898B}" type="presParOf" srcId="{91F0FD45-4DC1-4DE1-A3F2-86E62CC7793F}" destId="{3A949232-0DC5-44FF-A24B-CF69A4F490F6}" srcOrd="1" destOrd="0" presId="urn:microsoft.com/office/officeart/2005/8/layout/list1"/>
    <dgm:cxn modelId="{6887BF50-2D9D-4422-BE0F-A3E8ABC36470}" type="presParOf" srcId="{91F0FD45-4DC1-4DE1-A3F2-86E62CC7793F}" destId="{59955C39-1C31-4DC1-A0E8-482598FEEA1D}" srcOrd="2" destOrd="0" presId="urn:microsoft.com/office/officeart/2005/8/layout/list1"/>
    <dgm:cxn modelId="{C1DD2D07-4FC8-41D8-8098-4F9F25E825C0}" type="presParOf" srcId="{91F0FD45-4DC1-4DE1-A3F2-86E62CC7793F}" destId="{12149C21-703B-4A1A-998C-EF2B1191DEC2}" srcOrd="3" destOrd="0" presId="urn:microsoft.com/office/officeart/2005/8/layout/list1"/>
    <dgm:cxn modelId="{6400569D-0FFF-4288-9B57-AD99AA53F77F}" type="presParOf" srcId="{91F0FD45-4DC1-4DE1-A3F2-86E62CC7793F}" destId="{1A8EDB70-D4EF-45CA-85A2-EECBB9075187}" srcOrd="4" destOrd="0" presId="urn:microsoft.com/office/officeart/2005/8/layout/list1"/>
    <dgm:cxn modelId="{859F407B-1F4E-4FA0-950B-9625B56E5F9B}" type="presParOf" srcId="{1A8EDB70-D4EF-45CA-85A2-EECBB9075187}" destId="{791B7FC9-AF5E-4C9A-B18E-BF4F2857560E}" srcOrd="0" destOrd="0" presId="urn:microsoft.com/office/officeart/2005/8/layout/list1"/>
    <dgm:cxn modelId="{7F08DACC-9BCD-4B5C-AB65-C2CDCD2C6786}" type="presParOf" srcId="{1A8EDB70-D4EF-45CA-85A2-EECBB9075187}" destId="{26EACA8C-CDAD-48EF-878B-947CAC280061}" srcOrd="1" destOrd="0" presId="urn:microsoft.com/office/officeart/2005/8/layout/list1"/>
    <dgm:cxn modelId="{6A227E75-75C5-440B-A656-40F4A3756290}" type="presParOf" srcId="{91F0FD45-4DC1-4DE1-A3F2-86E62CC7793F}" destId="{489096B9-D9FC-420C-8C75-5F31EA663D39}" srcOrd="5" destOrd="0" presId="urn:microsoft.com/office/officeart/2005/8/layout/list1"/>
    <dgm:cxn modelId="{EF64A429-2482-41A1-B6E2-9E7FB9A68FA6}" type="presParOf" srcId="{91F0FD45-4DC1-4DE1-A3F2-86E62CC7793F}" destId="{E9736911-7A51-4386-9F21-24D850D5404B}" srcOrd="6" destOrd="0" presId="urn:microsoft.com/office/officeart/2005/8/layout/list1"/>
    <dgm:cxn modelId="{FA12D780-91BD-4455-8586-971FE6A7AC4E}" type="presParOf" srcId="{91F0FD45-4DC1-4DE1-A3F2-86E62CC7793F}" destId="{BB673133-26DD-426D-8030-1089CF4167A1}" srcOrd="7" destOrd="0" presId="urn:microsoft.com/office/officeart/2005/8/layout/list1"/>
    <dgm:cxn modelId="{68CAF34A-34E5-4C69-B116-0F13C06B64E6}" type="presParOf" srcId="{91F0FD45-4DC1-4DE1-A3F2-86E62CC7793F}" destId="{B63D868C-2CAE-47C8-8573-CD45E0595593}" srcOrd="8" destOrd="0" presId="urn:microsoft.com/office/officeart/2005/8/layout/list1"/>
    <dgm:cxn modelId="{B24050C9-2A74-40A1-B06B-26247AA7C2A3}" type="presParOf" srcId="{B63D868C-2CAE-47C8-8573-CD45E0595593}" destId="{1AB19A59-3F48-4DA6-8EC8-65D54DF2588F}" srcOrd="0" destOrd="0" presId="urn:microsoft.com/office/officeart/2005/8/layout/list1"/>
    <dgm:cxn modelId="{A07BF0C4-D672-442A-9695-71D890459675}" type="presParOf" srcId="{B63D868C-2CAE-47C8-8573-CD45E0595593}" destId="{6C5EDEAB-4974-40A5-A0A5-48321E301D66}" srcOrd="1" destOrd="0" presId="urn:microsoft.com/office/officeart/2005/8/layout/list1"/>
    <dgm:cxn modelId="{4DB086E8-E870-4568-9307-87C63A320C58}" type="presParOf" srcId="{91F0FD45-4DC1-4DE1-A3F2-86E62CC7793F}" destId="{067AA1A7-AD32-4988-88FE-51B4250A2585}" srcOrd="9" destOrd="0" presId="urn:microsoft.com/office/officeart/2005/8/layout/list1"/>
    <dgm:cxn modelId="{4DFDD537-209E-4D72-B273-C9D56A7C8C74}" type="presParOf" srcId="{91F0FD45-4DC1-4DE1-A3F2-86E62CC7793F}" destId="{26165BF2-C959-4A4A-B7B7-77B35A16CA27}" srcOrd="10" destOrd="0" presId="urn:microsoft.com/office/officeart/2005/8/layout/list1"/>
    <dgm:cxn modelId="{D81E5F23-D67A-4007-B3A1-21A52A079036}" type="presParOf" srcId="{91F0FD45-4DC1-4DE1-A3F2-86E62CC7793F}" destId="{D28ABF57-C644-4CB6-8FB5-CC11F7B46CA9}" srcOrd="11" destOrd="0" presId="urn:microsoft.com/office/officeart/2005/8/layout/list1"/>
    <dgm:cxn modelId="{0D49430E-260D-4132-BBD4-671F78FF9AC8}" type="presParOf" srcId="{91F0FD45-4DC1-4DE1-A3F2-86E62CC7793F}" destId="{69D08175-7F78-4F65-A0F9-0CA855BD7E28}" srcOrd="12" destOrd="0" presId="urn:microsoft.com/office/officeart/2005/8/layout/list1"/>
    <dgm:cxn modelId="{B07FCF00-AE18-47CB-951B-9FAF78DEB07F}" type="presParOf" srcId="{69D08175-7F78-4F65-A0F9-0CA855BD7E28}" destId="{0646686D-3221-4F5C-9E36-C7B27555756B}" srcOrd="0" destOrd="0" presId="urn:microsoft.com/office/officeart/2005/8/layout/list1"/>
    <dgm:cxn modelId="{A295321A-E6C3-416D-97FE-88DB76AE1630}" type="presParOf" srcId="{69D08175-7F78-4F65-A0F9-0CA855BD7E28}" destId="{D0EBFB1F-939B-4C9C-B255-2484F7C2FF87}" srcOrd="1" destOrd="0" presId="urn:microsoft.com/office/officeart/2005/8/layout/list1"/>
    <dgm:cxn modelId="{BA443129-9D2A-4091-9DA3-C97613E185C3}" type="presParOf" srcId="{91F0FD45-4DC1-4DE1-A3F2-86E62CC7793F}" destId="{983BB599-0C68-4279-AA28-C942D369C701}" srcOrd="13" destOrd="0" presId="urn:microsoft.com/office/officeart/2005/8/layout/list1"/>
    <dgm:cxn modelId="{0FC99278-58B7-4C89-BF31-D3BB032217A6}" type="presParOf" srcId="{91F0FD45-4DC1-4DE1-A3F2-86E62CC7793F}" destId="{1F9F54BB-F7CF-496F-ACFE-9DF88C147F81}" srcOrd="14" destOrd="0" presId="urn:microsoft.com/office/officeart/2005/8/layout/list1"/>
    <dgm:cxn modelId="{543C87CE-2614-43C8-8EFC-37F5842255B2}" type="presParOf" srcId="{91F0FD45-4DC1-4DE1-A3F2-86E62CC7793F}" destId="{F1D5CEBA-AAE5-4750-83B1-8CC931D58488}" srcOrd="15" destOrd="0" presId="urn:microsoft.com/office/officeart/2005/8/layout/list1"/>
    <dgm:cxn modelId="{D58507C2-3580-444D-9122-0B19C4B7705C}" type="presParOf" srcId="{91F0FD45-4DC1-4DE1-A3F2-86E62CC7793F}" destId="{9111109D-4761-4E74-A512-02CF7C77F9A7}" srcOrd="16" destOrd="0" presId="urn:microsoft.com/office/officeart/2005/8/layout/list1"/>
    <dgm:cxn modelId="{0A026027-FBBC-4C2C-9564-815AF740B595}" type="presParOf" srcId="{9111109D-4761-4E74-A512-02CF7C77F9A7}" destId="{9CC32607-1926-47FC-A373-6EC29F0EE38D}" srcOrd="0" destOrd="0" presId="urn:microsoft.com/office/officeart/2005/8/layout/list1"/>
    <dgm:cxn modelId="{75F411DB-7D24-4600-9C7E-445A136E891A}" type="presParOf" srcId="{9111109D-4761-4E74-A512-02CF7C77F9A7}" destId="{35EFF1B5-EEE1-47E7-A4D5-E78181FFE350}" srcOrd="1" destOrd="0" presId="urn:microsoft.com/office/officeart/2005/8/layout/list1"/>
    <dgm:cxn modelId="{0BD2FB4E-8C2A-4C27-A808-7457D6BB1F30}" type="presParOf" srcId="{91F0FD45-4DC1-4DE1-A3F2-86E62CC7793F}" destId="{187C056C-D354-48DA-911B-432040D99520}" srcOrd="17" destOrd="0" presId="urn:microsoft.com/office/officeart/2005/8/layout/list1"/>
    <dgm:cxn modelId="{47DC26D4-0942-4F9F-9193-00564AF25E87}" type="presParOf" srcId="{91F0FD45-4DC1-4DE1-A3F2-86E62CC7793F}" destId="{E3A369D6-600D-4540-A462-86E1BBF797B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26522B6-EDB4-4783-8E72-D29793F2F517}">
      <dgm:prSet phldrT="[Text]" phldr="0" custT="1"/>
      <dgm:spPr/>
      <dgm:t>
        <a:bodyPr/>
        <a:lstStyle/>
        <a:p>
          <a:r>
            <a:rPr lang="en-US" sz="1200" dirty="0"/>
            <a:t>(Specific example) Need for more stations at the summit</a:t>
          </a:r>
        </a:p>
      </dgm:t>
    </dgm:pt>
    <dgm:pt modelId="{E54ECEC9-C9C7-4EE9-94B4-8DD80D53B372}" type="parTrans" cxnId="{36C80D4A-E99F-4017-8366-5F9366B4A3B2}">
      <dgm:prSet/>
      <dgm:spPr/>
      <dgm:t>
        <a:bodyPr/>
        <a:lstStyle/>
        <a:p>
          <a:endParaRPr lang="en-US"/>
        </a:p>
      </dgm:t>
    </dgm:pt>
    <dgm:pt modelId="{78B318ED-78CF-4E67-BD5C-9440CB617B26}" type="sibTrans" cxnId="{36C80D4A-E99F-4017-8366-5F9366B4A3B2}">
      <dgm:prSet/>
      <dgm:spPr/>
      <dgm:t>
        <a:bodyPr/>
        <a:lstStyle/>
        <a:p>
          <a:endParaRPr lang="en-US"/>
        </a:p>
      </dgm:t>
    </dgm:pt>
    <dgm:pt modelId="{E82C221D-3DBC-4772-B777-36F93C4BD5A1}">
      <dgm:prSet custT="1"/>
      <dgm:spPr/>
      <dgm:t>
        <a:bodyPr/>
        <a:lstStyle/>
        <a:p>
          <a:r>
            <a:rPr lang="en-US" sz="1200" u="sng" dirty="0"/>
            <a:t>Knowledge transfer</a:t>
          </a:r>
          <a:r>
            <a:rPr lang="en-US" sz="1200" dirty="0"/>
            <a:t> / tutorials for the staff that is there </a:t>
          </a:r>
        </a:p>
      </dgm:t>
    </dgm:pt>
    <dgm:pt modelId="{AE7D517A-75A2-4E69-8CA0-50FFE0B5FF32}" type="parTrans" cxnId="{15D2E590-B0A4-49FC-A5F5-B673295D4960}">
      <dgm:prSet/>
      <dgm:spPr/>
      <dgm:t>
        <a:bodyPr/>
        <a:lstStyle/>
        <a:p>
          <a:endParaRPr lang="en-US"/>
        </a:p>
      </dgm:t>
    </dgm:pt>
    <dgm:pt modelId="{0917FDD9-BFDE-40BC-BFE9-C40401D0BD41}" type="sibTrans" cxnId="{15D2E590-B0A4-49FC-A5F5-B673295D4960}">
      <dgm:prSet/>
      <dgm:spPr/>
      <dgm:t>
        <a:bodyPr/>
        <a:lstStyle/>
        <a:p>
          <a:endParaRPr lang="en-US"/>
        </a:p>
      </dgm:t>
    </dgm:pt>
    <dgm:pt modelId="{28703F69-3CC5-4FD7-9F66-E16B1E5C4D00}">
      <dgm:prSet custT="1"/>
      <dgm:spPr/>
      <dgm:t>
        <a:bodyPr/>
        <a:lstStyle/>
        <a:p>
          <a:r>
            <a:rPr lang="en-US" sz="1200" dirty="0"/>
            <a:t>Best use of available resources: </a:t>
          </a:r>
          <a:r>
            <a:rPr lang="en-US" sz="1200" u="sng" dirty="0"/>
            <a:t>capture as much as possible with available infrastructure</a:t>
          </a:r>
          <a:endParaRPr lang="en-US" sz="1200" dirty="0"/>
        </a:p>
      </dgm:t>
    </dgm:pt>
    <dgm:pt modelId="{0E20051F-E638-4503-AE6B-E373C4C23997}" type="parTrans" cxnId="{28DBAB7D-B376-4514-833A-B788B8BD3628}">
      <dgm:prSet/>
      <dgm:spPr/>
      <dgm:t>
        <a:bodyPr/>
        <a:lstStyle/>
        <a:p>
          <a:endParaRPr lang="en-US"/>
        </a:p>
      </dgm:t>
    </dgm:pt>
    <dgm:pt modelId="{67A012F3-7AD9-4D4C-9F71-18BD62BD7DF5}" type="sibTrans" cxnId="{28DBAB7D-B376-4514-833A-B788B8BD3628}">
      <dgm:prSet/>
      <dgm:spPr/>
      <dgm:t>
        <a:bodyPr/>
        <a:lstStyle/>
        <a:p>
          <a:endParaRPr lang="en-US"/>
        </a:p>
      </dgm:t>
    </dgm:pt>
    <dgm:pt modelId="{DD722F03-00FB-4DC9-B8AF-B721A0C71CEF}">
      <dgm:prSet custT="1"/>
      <dgm:spPr/>
      <dgm:t>
        <a:bodyPr/>
        <a:lstStyle/>
        <a:p>
          <a:r>
            <a:rPr lang="en-US" sz="1200" dirty="0"/>
            <a:t>Do as much as possible with manpower you have </a:t>
          </a:r>
        </a:p>
      </dgm:t>
    </dgm:pt>
    <dgm:pt modelId="{373D5CB1-8515-4C6D-A2BB-966C6EF9E358}" type="parTrans" cxnId="{E56EBFB1-BDD0-46FE-AE21-1C4233690D48}">
      <dgm:prSet/>
      <dgm:spPr/>
      <dgm:t>
        <a:bodyPr/>
        <a:lstStyle/>
        <a:p>
          <a:endParaRPr lang="en-US"/>
        </a:p>
      </dgm:t>
    </dgm:pt>
    <dgm:pt modelId="{2E09B992-FF9D-4AA9-8BE1-AEEA631B90BB}" type="sibTrans" cxnId="{E56EBFB1-BDD0-46FE-AE21-1C4233690D48}">
      <dgm:prSet/>
      <dgm:spPr/>
      <dgm:t>
        <a:bodyPr/>
        <a:lstStyle/>
        <a:p>
          <a:endParaRPr lang="en-US"/>
        </a:p>
      </dgm:t>
    </dgm:pt>
    <dgm:pt modelId="{72B848EE-5EB5-4C44-8260-E68B48A09A79}">
      <dgm:prSet custT="1"/>
      <dgm:spPr/>
      <dgm:t>
        <a:bodyPr/>
        <a:lstStyle/>
        <a:p>
          <a:endParaRPr lang="en-US" sz="700" dirty="0"/>
        </a:p>
      </dgm:t>
    </dgm:pt>
    <dgm:pt modelId="{3C0C989B-A2AD-4EE0-A0C1-EEC3D53883C0}" type="parTrans" cxnId="{28CAE8B5-54A2-442C-9DD4-911D2E208479}">
      <dgm:prSet/>
      <dgm:spPr/>
      <dgm:t>
        <a:bodyPr/>
        <a:lstStyle/>
        <a:p>
          <a:endParaRPr lang="en-US"/>
        </a:p>
      </dgm:t>
    </dgm:pt>
    <dgm:pt modelId="{5C54AB35-BF45-4D76-9C37-982FB7E59F66}" type="sibTrans" cxnId="{28CAE8B5-54A2-442C-9DD4-911D2E208479}">
      <dgm:prSet/>
      <dgm:spPr/>
      <dgm:t>
        <a:bodyPr/>
        <a:lstStyle/>
        <a:p>
          <a:endParaRPr lang="en-US"/>
        </a:p>
      </dgm:t>
    </dgm:pt>
    <dgm:pt modelId="{0E56E33F-9894-41C7-BBC4-1EDCFD2F5ABC}">
      <dgm:prSet custT="1"/>
      <dgm:spPr>
        <a:solidFill>
          <a:srgbClr val="CCDFEF"/>
        </a:solidFill>
      </dgm:spPr>
      <dgm:t>
        <a:bodyPr/>
        <a:lstStyle/>
        <a:p>
          <a:r>
            <a:rPr lang="en-US" sz="1200" b="1" dirty="0"/>
            <a:t>! Notes: NEW DATA REQUIRES NEW EXPERTISE</a:t>
          </a:r>
        </a:p>
      </dgm:t>
    </dgm:pt>
    <dgm:pt modelId="{EF7424DD-E536-4FC9-B953-2F132C63C245}" type="parTrans" cxnId="{B158AFE6-221D-4399-9F1F-9959F597A383}">
      <dgm:prSet/>
      <dgm:spPr/>
      <dgm:t>
        <a:bodyPr/>
        <a:lstStyle/>
        <a:p>
          <a:endParaRPr lang="en-US"/>
        </a:p>
      </dgm:t>
    </dgm:pt>
    <dgm:pt modelId="{270F243D-8306-463F-8D15-09DAB4D820CF}" type="sibTrans" cxnId="{B158AFE6-221D-4399-9F1F-9959F597A383}">
      <dgm:prSet/>
      <dgm:spPr/>
      <dgm:t>
        <a:bodyPr/>
        <a:lstStyle/>
        <a:p>
          <a:endParaRPr lang="en-US"/>
        </a:p>
      </dgm:t>
    </dgm:pt>
    <dgm:pt modelId="{2EAAC0C3-D342-468A-A181-DE8EA1204717}">
      <dgm:prSet custT="1"/>
      <dgm:spPr/>
      <dgm:t>
        <a:bodyPr/>
        <a:lstStyle/>
        <a:p>
          <a:r>
            <a:rPr lang="en-US" sz="1050" dirty="0"/>
            <a:t>New / more data is not always the solution (see later on the interpretation) – we need people who know how to use the instruments / interpret the data, for it to be useful (otherwise: waste of resources) --- New data types or processing techniques can bring / add confusion: it needs to come with training (knowledge transfer / tutorials)</a:t>
          </a:r>
        </a:p>
      </dgm:t>
    </dgm:pt>
    <dgm:pt modelId="{237922CB-C089-4D08-A48B-7C47D4DEE5B8}" type="parTrans" cxnId="{6547A41C-D1B3-43AF-B869-02F7E0FF4DC8}">
      <dgm:prSet/>
      <dgm:spPr/>
      <dgm:t>
        <a:bodyPr/>
        <a:lstStyle/>
        <a:p>
          <a:endParaRPr lang="en-US"/>
        </a:p>
      </dgm:t>
    </dgm:pt>
    <dgm:pt modelId="{51996E35-DB8B-42C7-88D0-65208BC7B5C6}" type="sibTrans" cxnId="{6547A41C-D1B3-43AF-B869-02F7E0FF4DC8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1390A1DB-B544-4112-A7C5-E7B530540D63}" type="pres">
      <dgm:prSet presAssocID="{C26522B6-EDB4-4783-8E72-D29793F2F517}" presName="parentLin" presStyleCnt="0"/>
      <dgm:spPr/>
    </dgm:pt>
    <dgm:pt modelId="{DB7A73CE-C494-417A-8EC8-5D70F990F5DD}" type="pres">
      <dgm:prSet presAssocID="{C26522B6-EDB4-4783-8E72-D29793F2F517}" presName="parentLeftMargin" presStyleLbl="node1" presStyleIdx="0" presStyleCnt="5"/>
      <dgm:spPr/>
    </dgm:pt>
    <dgm:pt modelId="{FBDD6340-36E8-4D68-A66E-BAA3F7E46DFD}" type="pres">
      <dgm:prSet presAssocID="{C26522B6-EDB4-4783-8E72-D29793F2F5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A949232-0DC5-44FF-A24B-CF69A4F490F6}" type="pres">
      <dgm:prSet presAssocID="{C26522B6-EDB4-4783-8E72-D29793F2F517}" presName="negativeSpace" presStyleCnt="0"/>
      <dgm:spPr/>
    </dgm:pt>
    <dgm:pt modelId="{59955C39-1C31-4DC1-A0E8-482598FEEA1D}" type="pres">
      <dgm:prSet presAssocID="{C26522B6-EDB4-4783-8E72-D29793F2F517}" presName="childText" presStyleLbl="conFgAcc1" presStyleIdx="0" presStyleCnt="5">
        <dgm:presLayoutVars>
          <dgm:bulletEnabled val="1"/>
        </dgm:presLayoutVars>
      </dgm:prSet>
      <dgm:spPr/>
    </dgm:pt>
    <dgm:pt modelId="{12149C21-703B-4A1A-998C-EF2B1191DEC2}" type="pres">
      <dgm:prSet presAssocID="{78B318ED-78CF-4E67-BD5C-9440CB617B26}" presName="spaceBetweenRectangles" presStyleCnt="0"/>
      <dgm:spPr/>
    </dgm:pt>
    <dgm:pt modelId="{1A8EDB70-D4EF-45CA-85A2-EECBB9075187}" type="pres">
      <dgm:prSet presAssocID="{E82C221D-3DBC-4772-B777-36F93C4BD5A1}" presName="parentLin" presStyleCnt="0"/>
      <dgm:spPr/>
    </dgm:pt>
    <dgm:pt modelId="{791B7FC9-AF5E-4C9A-B18E-BF4F2857560E}" type="pres">
      <dgm:prSet presAssocID="{E82C221D-3DBC-4772-B777-36F93C4BD5A1}" presName="parentLeftMargin" presStyleLbl="node1" presStyleIdx="0" presStyleCnt="5"/>
      <dgm:spPr/>
    </dgm:pt>
    <dgm:pt modelId="{26EACA8C-CDAD-48EF-878B-947CAC280061}" type="pres">
      <dgm:prSet presAssocID="{E82C221D-3DBC-4772-B777-36F93C4BD5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9096B9-D9FC-420C-8C75-5F31EA663D39}" type="pres">
      <dgm:prSet presAssocID="{E82C221D-3DBC-4772-B777-36F93C4BD5A1}" presName="negativeSpace" presStyleCnt="0"/>
      <dgm:spPr/>
    </dgm:pt>
    <dgm:pt modelId="{E9736911-7A51-4386-9F21-24D850D5404B}" type="pres">
      <dgm:prSet presAssocID="{E82C221D-3DBC-4772-B777-36F93C4BD5A1}" presName="childText" presStyleLbl="conFgAcc1" presStyleIdx="1" presStyleCnt="5">
        <dgm:presLayoutVars>
          <dgm:bulletEnabled val="1"/>
        </dgm:presLayoutVars>
      </dgm:prSet>
      <dgm:spPr/>
    </dgm:pt>
    <dgm:pt modelId="{BB673133-26DD-426D-8030-1089CF4167A1}" type="pres">
      <dgm:prSet presAssocID="{0917FDD9-BFDE-40BC-BFE9-C40401D0BD41}" presName="spaceBetweenRectangles" presStyleCnt="0"/>
      <dgm:spPr/>
    </dgm:pt>
    <dgm:pt modelId="{B63D868C-2CAE-47C8-8573-CD45E0595593}" type="pres">
      <dgm:prSet presAssocID="{28703F69-3CC5-4FD7-9F66-E16B1E5C4D00}" presName="parentLin" presStyleCnt="0"/>
      <dgm:spPr/>
    </dgm:pt>
    <dgm:pt modelId="{1AB19A59-3F48-4DA6-8EC8-65D54DF2588F}" type="pres">
      <dgm:prSet presAssocID="{28703F69-3CC5-4FD7-9F66-E16B1E5C4D00}" presName="parentLeftMargin" presStyleLbl="node1" presStyleIdx="1" presStyleCnt="5"/>
      <dgm:spPr/>
    </dgm:pt>
    <dgm:pt modelId="{6C5EDEAB-4974-40A5-A0A5-48321E301D66}" type="pres">
      <dgm:prSet presAssocID="{28703F69-3CC5-4FD7-9F66-E16B1E5C4D0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67AA1A7-AD32-4988-88FE-51B4250A2585}" type="pres">
      <dgm:prSet presAssocID="{28703F69-3CC5-4FD7-9F66-E16B1E5C4D00}" presName="negativeSpace" presStyleCnt="0"/>
      <dgm:spPr/>
    </dgm:pt>
    <dgm:pt modelId="{26165BF2-C959-4A4A-B7B7-77B35A16CA27}" type="pres">
      <dgm:prSet presAssocID="{28703F69-3CC5-4FD7-9F66-E16B1E5C4D00}" presName="childText" presStyleLbl="conFgAcc1" presStyleIdx="2" presStyleCnt="5">
        <dgm:presLayoutVars>
          <dgm:bulletEnabled val="1"/>
        </dgm:presLayoutVars>
      </dgm:prSet>
      <dgm:spPr/>
    </dgm:pt>
    <dgm:pt modelId="{D28ABF57-C644-4CB6-8FB5-CC11F7B46CA9}" type="pres">
      <dgm:prSet presAssocID="{67A012F3-7AD9-4D4C-9F71-18BD62BD7DF5}" presName="spaceBetweenRectangles" presStyleCnt="0"/>
      <dgm:spPr/>
    </dgm:pt>
    <dgm:pt modelId="{69D08175-7F78-4F65-A0F9-0CA855BD7E28}" type="pres">
      <dgm:prSet presAssocID="{DD722F03-00FB-4DC9-B8AF-B721A0C71CEF}" presName="parentLin" presStyleCnt="0"/>
      <dgm:spPr/>
    </dgm:pt>
    <dgm:pt modelId="{0646686D-3221-4F5C-9E36-C7B27555756B}" type="pres">
      <dgm:prSet presAssocID="{DD722F03-00FB-4DC9-B8AF-B721A0C71CEF}" presName="parentLeftMargin" presStyleLbl="node1" presStyleIdx="2" presStyleCnt="5"/>
      <dgm:spPr/>
    </dgm:pt>
    <dgm:pt modelId="{D0EBFB1F-939B-4C9C-B255-2484F7C2FF87}" type="pres">
      <dgm:prSet presAssocID="{DD722F03-00FB-4DC9-B8AF-B721A0C71C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3BB599-0C68-4279-AA28-C942D369C701}" type="pres">
      <dgm:prSet presAssocID="{DD722F03-00FB-4DC9-B8AF-B721A0C71CEF}" presName="negativeSpace" presStyleCnt="0"/>
      <dgm:spPr/>
    </dgm:pt>
    <dgm:pt modelId="{1F9F54BB-F7CF-496F-ACFE-9DF88C147F81}" type="pres">
      <dgm:prSet presAssocID="{DD722F03-00FB-4DC9-B8AF-B721A0C71CEF}" presName="childText" presStyleLbl="conFgAcc1" presStyleIdx="3" presStyleCnt="5">
        <dgm:presLayoutVars>
          <dgm:bulletEnabled val="1"/>
        </dgm:presLayoutVars>
      </dgm:prSet>
      <dgm:spPr/>
    </dgm:pt>
    <dgm:pt modelId="{F1D5CEBA-AAE5-4750-83B1-8CC931D58488}" type="pres">
      <dgm:prSet presAssocID="{2E09B992-FF9D-4AA9-8BE1-AEEA631B90BB}" presName="spaceBetweenRectangles" presStyleCnt="0"/>
      <dgm:spPr/>
    </dgm:pt>
    <dgm:pt modelId="{9111109D-4761-4E74-A512-02CF7C77F9A7}" type="pres">
      <dgm:prSet presAssocID="{0E56E33F-9894-41C7-BBC4-1EDCFD2F5ABC}" presName="parentLin" presStyleCnt="0"/>
      <dgm:spPr/>
    </dgm:pt>
    <dgm:pt modelId="{9CC32607-1926-47FC-A373-6EC29F0EE38D}" type="pres">
      <dgm:prSet presAssocID="{0E56E33F-9894-41C7-BBC4-1EDCFD2F5ABC}" presName="parentLeftMargin" presStyleLbl="node1" presStyleIdx="3" presStyleCnt="5"/>
      <dgm:spPr/>
    </dgm:pt>
    <dgm:pt modelId="{35EFF1B5-EEE1-47E7-A4D5-E78181FFE350}" type="pres">
      <dgm:prSet presAssocID="{0E56E33F-9894-41C7-BBC4-1EDCFD2F5AB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87C056C-D354-48DA-911B-432040D99520}" type="pres">
      <dgm:prSet presAssocID="{0E56E33F-9894-41C7-BBC4-1EDCFD2F5ABC}" presName="negativeSpace" presStyleCnt="0"/>
      <dgm:spPr/>
    </dgm:pt>
    <dgm:pt modelId="{E3A369D6-600D-4540-A462-86E1BBF797BD}" type="pres">
      <dgm:prSet presAssocID="{0E56E33F-9894-41C7-BBC4-1EDCFD2F5ABC}" presName="childText" presStyleLbl="conFgAcc1" presStyleIdx="4" presStyleCnt="5" custScaleY="126859">
        <dgm:presLayoutVars>
          <dgm:bulletEnabled val="1"/>
        </dgm:presLayoutVars>
      </dgm:prSet>
      <dgm:spPr/>
    </dgm:pt>
  </dgm:ptLst>
  <dgm:cxnLst>
    <dgm:cxn modelId="{D3524D13-06DF-4B41-B3C9-1B3E0EABB709}" type="presOf" srcId="{DD722F03-00FB-4DC9-B8AF-B721A0C71CEF}" destId="{0646686D-3221-4F5C-9E36-C7B27555756B}" srcOrd="0" destOrd="0" presId="urn:microsoft.com/office/officeart/2005/8/layout/list1"/>
    <dgm:cxn modelId="{6547A41C-D1B3-43AF-B869-02F7E0FF4DC8}" srcId="{0E56E33F-9894-41C7-BBC4-1EDCFD2F5ABC}" destId="{2EAAC0C3-D342-468A-A181-DE8EA1204717}" srcOrd="0" destOrd="0" parTransId="{237922CB-C089-4D08-A48B-7C47D4DEE5B8}" sibTransId="{51996E35-DB8B-42C7-88D0-65208BC7B5C6}"/>
    <dgm:cxn modelId="{3CEACE1E-1818-4773-BA0C-8E5D29F81236}" type="presOf" srcId="{C26522B6-EDB4-4783-8E72-D29793F2F517}" destId="{FBDD6340-36E8-4D68-A66E-BAA3F7E46DFD}" srcOrd="1" destOrd="0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3B696726-FE27-4DE1-ABE4-5C884956F272}" type="presOf" srcId="{C26522B6-EDB4-4783-8E72-D29793F2F517}" destId="{DB7A73CE-C494-417A-8EC8-5D70F990F5DD}" srcOrd="0" destOrd="0" presId="urn:microsoft.com/office/officeart/2005/8/layout/list1"/>
    <dgm:cxn modelId="{1B501B37-A85C-468E-B552-67E66A1578EE}" type="presOf" srcId="{DD722F03-00FB-4DC9-B8AF-B721A0C71CEF}" destId="{D0EBFB1F-939B-4C9C-B255-2484F7C2FF87}" srcOrd="1" destOrd="0" presId="urn:microsoft.com/office/officeart/2005/8/layout/list1"/>
    <dgm:cxn modelId="{D7A7F23B-9D82-4C32-95B5-718CCED9B998}" type="presOf" srcId="{E82C221D-3DBC-4772-B777-36F93C4BD5A1}" destId="{791B7FC9-AF5E-4C9A-B18E-BF4F2857560E}" srcOrd="0" destOrd="0" presId="urn:microsoft.com/office/officeart/2005/8/layout/list1"/>
    <dgm:cxn modelId="{1B35653D-3937-425E-B129-BFB24A57CBDA}" type="presOf" srcId="{28703F69-3CC5-4FD7-9F66-E16B1E5C4D00}" destId="{1AB19A59-3F48-4DA6-8EC8-65D54DF2588F}" srcOrd="0" destOrd="0" presId="urn:microsoft.com/office/officeart/2005/8/layout/list1"/>
    <dgm:cxn modelId="{F712DC61-66AD-455F-9319-C9B7666B7229}" type="presOf" srcId="{0E56E33F-9894-41C7-BBC4-1EDCFD2F5ABC}" destId="{35EFF1B5-EEE1-47E7-A4D5-E78181FFE350}" srcOrd="1" destOrd="0" presId="urn:microsoft.com/office/officeart/2005/8/layout/list1"/>
    <dgm:cxn modelId="{36C80D4A-E99F-4017-8366-5F9366B4A3B2}" srcId="{56AA9AEF-007A-43DC-9483-B7E35A523B8E}" destId="{C26522B6-EDB4-4783-8E72-D29793F2F517}" srcOrd="0" destOrd="0" parTransId="{E54ECEC9-C9C7-4EE9-94B4-8DD80D53B372}" sibTransId="{78B318ED-78CF-4E67-BD5C-9440CB617B26}"/>
    <dgm:cxn modelId="{6BEAEF53-D588-46C2-ACAA-12C1E3778586}" type="presOf" srcId="{0E56E33F-9894-41C7-BBC4-1EDCFD2F5ABC}" destId="{9CC32607-1926-47FC-A373-6EC29F0EE38D}" srcOrd="0" destOrd="0" presId="urn:microsoft.com/office/officeart/2005/8/layout/list1"/>
    <dgm:cxn modelId="{28DBAB7D-B376-4514-833A-B788B8BD3628}" srcId="{56AA9AEF-007A-43DC-9483-B7E35A523B8E}" destId="{28703F69-3CC5-4FD7-9F66-E16B1E5C4D00}" srcOrd="2" destOrd="0" parTransId="{0E20051F-E638-4503-AE6B-E373C4C23997}" sibTransId="{67A012F3-7AD9-4D4C-9F71-18BD62BD7DF5}"/>
    <dgm:cxn modelId="{15D2E590-B0A4-49FC-A5F5-B673295D4960}" srcId="{56AA9AEF-007A-43DC-9483-B7E35A523B8E}" destId="{E82C221D-3DBC-4772-B777-36F93C4BD5A1}" srcOrd="1" destOrd="0" parTransId="{AE7D517A-75A2-4E69-8CA0-50FFE0B5FF32}" sibTransId="{0917FDD9-BFDE-40BC-BFE9-C40401D0BD41}"/>
    <dgm:cxn modelId="{7F667193-725C-47F9-B496-1323105F72D1}" type="presOf" srcId="{2EAAC0C3-D342-468A-A181-DE8EA1204717}" destId="{E3A369D6-600D-4540-A462-86E1BBF797BD}" srcOrd="0" destOrd="0" presId="urn:microsoft.com/office/officeart/2005/8/layout/list1"/>
    <dgm:cxn modelId="{B82AF99D-87C9-49FF-AFA9-CE104130D239}" type="presOf" srcId="{72B848EE-5EB5-4C44-8260-E68B48A09A79}" destId="{1F9F54BB-F7CF-496F-ACFE-9DF88C147F81}" srcOrd="0" destOrd="0" presId="urn:microsoft.com/office/officeart/2005/8/layout/list1"/>
    <dgm:cxn modelId="{E56EBFB1-BDD0-46FE-AE21-1C4233690D48}" srcId="{56AA9AEF-007A-43DC-9483-B7E35A523B8E}" destId="{DD722F03-00FB-4DC9-B8AF-B721A0C71CEF}" srcOrd="3" destOrd="0" parTransId="{373D5CB1-8515-4C6D-A2BB-966C6EF9E358}" sibTransId="{2E09B992-FF9D-4AA9-8BE1-AEEA631B90BB}"/>
    <dgm:cxn modelId="{28CAE8B5-54A2-442C-9DD4-911D2E208479}" srcId="{DD722F03-00FB-4DC9-B8AF-B721A0C71CEF}" destId="{72B848EE-5EB5-4C44-8260-E68B48A09A79}" srcOrd="0" destOrd="0" parTransId="{3C0C989B-A2AD-4EE0-A0C1-EEC3D53883C0}" sibTransId="{5C54AB35-BF45-4D76-9C37-982FB7E59F66}"/>
    <dgm:cxn modelId="{A8255BC8-6D9A-45D6-B998-07843B0F3A4E}" type="presOf" srcId="{28703F69-3CC5-4FD7-9F66-E16B1E5C4D00}" destId="{6C5EDEAB-4974-40A5-A0A5-48321E301D66}" srcOrd="1" destOrd="0" presId="urn:microsoft.com/office/officeart/2005/8/layout/list1"/>
    <dgm:cxn modelId="{9C6871DE-02A4-4380-BD9D-5EEF9FC6217C}" type="presOf" srcId="{E82C221D-3DBC-4772-B777-36F93C4BD5A1}" destId="{26EACA8C-CDAD-48EF-878B-947CAC280061}" srcOrd="1" destOrd="0" presId="urn:microsoft.com/office/officeart/2005/8/layout/list1"/>
    <dgm:cxn modelId="{B158AFE6-221D-4399-9F1F-9959F597A383}" srcId="{56AA9AEF-007A-43DC-9483-B7E35A523B8E}" destId="{0E56E33F-9894-41C7-BBC4-1EDCFD2F5ABC}" srcOrd="4" destOrd="0" parTransId="{EF7424DD-E536-4FC9-B953-2F132C63C245}" sibTransId="{270F243D-8306-463F-8D15-09DAB4D820CF}"/>
    <dgm:cxn modelId="{0FA78E28-AD25-452B-87A8-36880C629BD9}" type="presParOf" srcId="{91F0FD45-4DC1-4DE1-A3F2-86E62CC7793F}" destId="{1390A1DB-B544-4112-A7C5-E7B530540D63}" srcOrd="0" destOrd="0" presId="urn:microsoft.com/office/officeart/2005/8/layout/list1"/>
    <dgm:cxn modelId="{361C7F1A-447B-478F-BB38-72ED87CFB1E7}" type="presParOf" srcId="{1390A1DB-B544-4112-A7C5-E7B530540D63}" destId="{DB7A73CE-C494-417A-8EC8-5D70F990F5DD}" srcOrd="0" destOrd="0" presId="urn:microsoft.com/office/officeart/2005/8/layout/list1"/>
    <dgm:cxn modelId="{5E698D28-70C2-4C33-AB81-B1C7970E7305}" type="presParOf" srcId="{1390A1DB-B544-4112-A7C5-E7B530540D63}" destId="{FBDD6340-36E8-4D68-A66E-BAA3F7E46DFD}" srcOrd="1" destOrd="0" presId="urn:microsoft.com/office/officeart/2005/8/layout/list1"/>
    <dgm:cxn modelId="{1B6FC985-2BED-4FAB-8CF9-65EA61D21F0F}" type="presParOf" srcId="{91F0FD45-4DC1-4DE1-A3F2-86E62CC7793F}" destId="{3A949232-0DC5-44FF-A24B-CF69A4F490F6}" srcOrd="1" destOrd="0" presId="urn:microsoft.com/office/officeart/2005/8/layout/list1"/>
    <dgm:cxn modelId="{67865514-4B91-4FDC-9E6D-34CCF00A34A8}" type="presParOf" srcId="{91F0FD45-4DC1-4DE1-A3F2-86E62CC7793F}" destId="{59955C39-1C31-4DC1-A0E8-482598FEEA1D}" srcOrd="2" destOrd="0" presId="urn:microsoft.com/office/officeart/2005/8/layout/list1"/>
    <dgm:cxn modelId="{3F892FA1-45A3-4C38-9992-0C260773CE5A}" type="presParOf" srcId="{91F0FD45-4DC1-4DE1-A3F2-86E62CC7793F}" destId="{12149C21-703B-4A1A-998C-EF2B1191DEC2}" srcOrd="3" destOrd="0" presId="urn:microsoft.com/office/officeart/2005/8/layout/list1"/>
    <dgm:cxn modelId="{42244DBF-F536-487D-A6BF-9CCE748A3B33}" type="presParOf" srcId="{91F0FD45-4DC1-4DE1-A3F2-86E62CC7793F}" destId="{1A8EDB70-D4EF-45CA-85A2-EECBB9075187}" srcOrd="4" destOrd="0" presId="urn:microsoft.com/office/officeart/2005/8/layout/list1"/>
    <dgm:cxn modelId="{F34EEEA8-9156-4879-9054-DA83A777ADB2}" type="presParOf" srcId="{1A8EDB70-D4EF-45CA-85A2-EECBB9075187}" destId="{791B7FC9-AF5E-4C9A-B18E-BF4F2857560E}" srcOrd="0" destOrd="0" presId="urn:microsoft.com/office/officeart/2005/8/layout/list1"/>
    <dgm:cxn modelId="{1AED3694-DDCF-4154-A149-0777C57CCE2E}" type="presParOf" srcId="{1A8EDB70-D4EF-45CA-85A2-EECBB9075187}" destId="{26EACA8C-CDAD-48EF-878B-947CAC280061}" srcOrd="1" destOrd="0" presId="urn:microsoft.com/office/officeart/2005/8/layout/list1"/>
    <dgm:cxn modelId="{28671133-04AC-497D-8F09-80D0E959292F}" type="presParOf" srcId="{91F0FD45-4DC1-4DE1-A3F2-86E62CC7793F}" destId="{489096B9-D9FC-420C-8C75-5F31EA663D39}" srcOrd="5" destOrd="0" presId="urn:microsoft.com/office/officeart/2005/8/layout/list1"/>
    <dgm:cxn modelId="{759B8B95-8BB0-4443-9078-CBC654C97B8F}" type="presParOf" srcId="{91F0FD45-4DC1-4DE1-A3F2-86E62CC7793F}" destId="{E9736911-7A51-4386-9F21-24D850D5404B}" srcOrd="6" destOrd="0" presId="urn:microsoft.com/office/officeart/2005/8/layout/list1"/>
    <dgm:cxn modelId="{4854D639-DC74-457B-8DCA-766DC6A092A8}" type="presParOf" srcId="{91F0FD45-4DC1-4DE1-A3F2-86E62CC7793F}" destId="{BB673133-26DD-426D-8030-1089CF4167A1}" srcOrd="7" destOrd="0" presId="urn:microsoft.com/office/officeart/2005/8/layout/list1"/>
    <dgm:cxn modelId="{C3AC1751-BE56-4D97-B4D7-9267533F7B42}" type="presParOf" srcId="{91F0FD45-4DC1-4DE1-A3F2-86E62CC7793F}" destId="{B63D868C-2CAE-47C8-8573-CD45E0595593}" srcOrd="8" destOrd="0" presId="urn:microsoft.com/office/officeart/2005/8/layout/list1"/>
    <dgm:cxn modelId="{D9062295-34D4-4FDD-90B2-CE71A3A03E59}" type="presParOf" srcId="{B63D868C-2CAE-47C8-8573-CD45E0595593}" destId="{1AB19A59-3F48-4DA6-8EC8-65D54DF2588F}" srcOrd="0" destOrd="0" presId="urn:microsoft.com/office/officeart/2005/8/layout/list1"/>
    <dgm:cxn modelId="{196CA02B-23B8-4038-A777-3C897C3C059C}" type="presParOf" srcId="{B63D868C-2CAE-47C8-8573-CD45E0595593}" destId="{6C5EDEAB-4974-40A5-A0A5-48321E301D66}" srcOrd="1" destOrd="0" presId="urn:microsoft.com/office/officeart/2005/8/layout/list1"/>
    <dgm:cxn modelId="{0B8AEC2C-391C-4C0C-BA2F-3D5E2964CC19}" type="presParOf" srcId="{91F0FD45-4DC1-4DE1-A3F2-86E62CC7793F}" destId="{067AA1A7-AD32-4988-88FE-51B4250A2585}" srcOrd="9" destOrd="0" presId="urn:microsoft.com/office/officeart/2005/8/layout/list1"/>
    <dgm:cxn modelId="{E2B98D5D-F371-4151-8A7C-0399E95389AC}" type="presParOf" srcId="{91F0FD45-4DC1-4DE1-A3F2-86E62CC7793F}" destId="{26165BF2-C959-4A4A-B7B7-77B35A16CA27}" srcOrd="10" destOrd="0" presId="urn:microsoft.com/office/officeart/2005/8/layout/list1"/>
    <dgm:cxn modelId="{1B1ED1FF-71B9-4352-AB0B-2040753E44D2}" type="presParOf" srcId="{91F0FD45-4DC1-4DE1-A3F2-86E62CC7793F}" destId="{D28ABF57-C644-4CB6-8FB5-CC11F7B46CA9}" srcOrd="11" destOrd="0" presId="urn:microsoft.com/office/officeart/2005/8/layout/list1"/>
    <dgm:cxn modelId="{F93DF3F9-4CF7-4086-8D17-FF76792F015B}" type="presParOf" srcId="{91F0FD45-4DC1-4DE1-A3F2-86E62CC7793F}" destId="{69D08175-7F78-4F65-A0F9-0CA855BD7E28}" srcOrd="12" destOrd="0" presId="urn:microsoft.com/office/officeart/2005/8/layout/list1"/>
    <dgm:cxn modelId="{E2732FDC-FB54-41A6-84F0-7441E1EF9367}" type="presParOf" srcId="{69D08175-7F78-4F65-A0F9-0CA855BD7E28}" destId="{0646686D-3221-4F5C-9E36-C7B27555756B}" srcOrd="0" destOrd="0" presId="urn:microsoft.com/office/officeart/2005/8/layout/list1"/>
    <dgm:cxn modelId="{3D435F1B-B1E9-4364-964C-DC29B3A83A45}" type="presParOf" srcId="{69D08175-7F78-4F65-A0F9-0CA855BD7E28}" destId="{D0EBFB1F-939B-4C9C-B255-2484F7C2FF87}" srcOrd="1" destOrd="0" presId="urn:microsoft.com/office/officeart/2005/8/layout/list1"/>
    <dgm:cxn modelId="{6436E7D9-7AA6-4BBB-97F3-3A07B70354C8}" type="presParOf" srcId="{91F0FD45-4DC1-4DE1-A3F2-86E62CC7793F}" destId="{983BB599-0C68-4279-AA28-C942D369C701}" srcOrd="13" destOrd="0" presId="urn:microsoft.com/office/officeart/2005/8/layout/list1"/>
    <dgm:cxn modelId="{8F78B0D6-5180-43FB-B575-D2C14744BD05}" type="presParOf" srcId="{91F0FD45-4DC1-4DE1-A3F2-86E62CC7793F}" destId="{1F9F54BB-F7CF-496F-ACFE-9DF88C147F81}" srcOrd="14" destOrd="0" presId="urn:microsoft.com/office/officeart/2005/8/layout/list1"/>
    <dgm:cxn modelId="{8D956761-4E10-4B90-B8A2-5A84738411CD}" type="presParOf" srcId="{91F0FD45-4DC1-4DE1-A3F2-86E62CC7793F}" destId="{F1D5CEBA-AAE5-4750-83B1-8CC931D58488}" srcOrd="15" destOrd="0" presId="urn:microsoft.com/office/officeart/2005/8/layout/list1"/>
    <dgm:cxn modelId="{40CA7345-E5A9-4318-9714-F477CD5BA884}" type="presParOf" srcId="{91F0FD45-4DC1-4DE1-A3F2-86E62CC7793F}" destId="{9111109D-4761-4E74-A512-02CF7C77F9A7}" srcOrd="16" destOrd="0" presId="urn:microsoft.com/office/officeart/2005/8/layout/list1"/>
    <dgm:cxn modelId="{8AC0A310-EA74-4701-B473-62E1418E3DAF}" type="presParOf" srcId="{9111109D-4761-4E74-A512-02CF7C77F9A7}" destId="{9CC32607-1926-47FC-A373-6EC29F0EE38D}" srcOrd="0" destOrd="0" presId="urn:microsoft.com/office/officeart/2005/8/layout/list1"/>
    <dgm:cxn modelId="{9821E246-305A-4468-8429-53B179A4F1FC}" type="presParOf" srcId="{9111109D-4761-4E74-A512-02CF7C77F9A7}" destId="{35EFF1B5-EEE1-47E7-A4D5-E78181FFE350}" srcOrd="1" destOrd="0" presId="urn:microsoft.com/office/officeart/2005/8/layout/list1"/>
    <dgm:cxn modelId="{B2963B4B-1E2E-437A-B375-36823D85ED6B}" type="presParOf" srcId="{91F0FD45-4DC1-4DE1-A3F2-86E62CC7793F}" destId="{187C056C-D354-48DA-911B-432040D99520}" srcOrd="17" destOrd="0" presId="urn:microsoft.com/office/officeart/2005/8/layout/list1"/>
    <dgm:cxn modelId="{11C284E1-0D81-4AA4-85A3-B8B11DA26C9E}" type="presParOf" srcId="{91F0FD45-4DC1-4DE1-A3F2-86E62CC7793F}" destId="{E3A369D6-600D-4540-A462-86E1BBF797B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26522B6-EDB4-4783-8E72-D29793F2F517}">
      <dgm:prSet phldrT="[Text]" phldr="0" custT="1"/>
      <dgm:spPr/>
      <dgm:t>
        <a:bodyPr/>
        <a:lstStyle/>
        <a:p>
          <a:r>
            <a:rPr lang="en-US" sz="1200" dirty="0"/>
            <a:t>(Specific example) Need for more stations at the summit</a:t>
          </a:r>
        </a:p>
      </dgm:t>
    </dgm:pt>
    <dgm:pt modelId="{E54ECEC9-C9C7-4EE9-94B4-8DD80D53B372}" type="parTrans" cxnId="{36C80D4A-E99F-4017-8366-5F9366B4A3B2}">
      <dgm:prSet/>
      <dgm:spPr/>
      <dgm:t>
        <a:bodyPr/>
        <a:lstStyle/>
        <a:p>
          <a:endParaRPr lang="en-US"/>
        </a:p>
      </dgm:t>
    </dgm:pt>
    <dgm:pt modelId="{78B318ED-78CF-4E67-BD5C-9440CB617B26}" type="sibTrans" cxnId="{36C80D4A-E99F-4017-8366-5F9366B4A3B2}">
      <dgm:prSet/>
      <dgm:spPr/>
      <dgm:t>
        <a:bodyPr/>
        <a:lstStyle/>
        <a:p>
          <a:endParaRPr lang="en-US"/>
        </a:p>
      </dgm:t>
    </dgm:pt>
    <dgm:pt modelId="{E82C221D-3DBC-4772-B777-36F93C4BD5A1}">
      <dgm:prSet custT="1"/>
      <dgm:spPr/>
      <dgm:t>
        <a:bodyPr/>
        <a:lstStyle/>
        <a:p>
          <a:r>
            <a:rPr lang="en-US" sz="1200" u="sng" dirty="0"/>
            <a:t>Knowledge transfer</a:t>
          </a:r>
          <a:r>
            <a:rPr lang="en-US" sz="1200" dirty="0"/>
            <a:t> / tutorials for the staff that is there </a:t>
          </a:r>
        </a:p>
      </dgm:t>
    </dgm:pt>
    <dgm:pt modelId="{AE7D517A-75A2-4E69-8CA0-50FFE0B5FF32}" type="parTrans" cxnId="{15D2E590-B0A4-49FC-A5F5-B673295D4960}">
      <dgm:prSet/>
      <dgm:spPr/>
      <dgm:t>
        <a:bodyPr/>
        <a:lstStyle/>
        <a:p>
          <a:endParaRPr lang="en-US"/>
        </a:p>
      </dgm:t>
    </dgm:pt>
    <dgm:pt modelId="{0917FDD9-BFDE-40BC-BFE9-C40401D0BD41}" type="sibTrans" cxnId="{15D2E590-B0A4-49FC-A5F5-B673295D4960}">
      <dgm:prSet/>
      <dgm:spPr/>
      <dgm:t>
        <a:bodyPr/>
        <a:lstStyle/>
        <a:p>
          <a:endParaRPr lang="en-US"/>
        </a:p>
      </dgm:t>
    </dgm:pt>
    <dgm:pt modelId="{8066FB35-7D95-43FD-BDE2-8604D804C6AB}">
      <dgm:prSet custT="1"/>
      <dgm:spPr/>
      <dgm:t>
        <a:bodyPr/>
        <a:lstStyle/>
        <a:p>
          <a:r>
            <a:rPr lang="en-US" sz="800" dirty="0"/>
            <a:t>Need for more computational-professional staff for shifts to automation &amp; </a:t>
          </a:r>
          <a:r>
            <a:rPr lang="en-US" sz="800" dirty="0" err="1"/>
            <a:t>standardisation</a:t>
          </a:r>
          <a:r>
            <a:rPr lang="en-US" sz="800" dirty="0"/>
            <a:t> as highlighted later</a:t>
          </a:r>
        </a:p>
      </dgm:t>
    </dgm:pt>
    <dgm:pt modelId="{D1D75BAE-EA57-4771-AA16-56F9A2012357}" type="parTrans" cxnId="{FAA4166F-C38F-45E7-B6BC-373BB06C78A1}">
      <dgm:prSet/>
      <dgm:spPr/>
      <dgm:t>
        <a:bodyPr/>
        <a:lstStyle/>
        <a:p>
          <a:endParaRPr lang="en-US"/>
        </a:p>
      </dgm:t>
    </dgm:pt>
    <dgm:pt modelId="{FE75FD71-5564-4292-8578-F36CFEB23DCD}" type="sibTrans" cxnId="{FAA4166F-C38F-45E7-B6BC-373BB06C78A1}">
      <dgm:prSet/>
      <dgm:spPr/>
      <dgm:t>
        <a:bodyPr/>
        <a:lstStyle/>
        <a:p>
          <a:endParaRPr lang="en-US"/>
        </a:p>
      </dgm:t>
    </dgm:pt>
    <dgm:pt modelId="{28703F69-3CC5-4FD7-9F66-E16B1E5C4D00}">
      <dgm:prSet custT="1"/>
      <dgm:spPr/>
      <dgm:t>
        <a:bodyPr/>
        <a:lstStyle/>
        <a:p>
          <a:r>
            <a:rPr lang="en-US" sz="1200" dirty="0"/>
            <a:t>Best use of available resources: </a:t>
          </a:r>
          <a:r>
            <a:rPr lang="en-US" sz="1200" u="sng" dirty="0"/>
            <a:t>capture as much as possible with available infrastructure</a:t>
          </a:r>
          <a:endParaRPr lang="en-US" sz="1200" dirty="0"/>
        </a:p>
      </dgm:t>
    </dgm:pt>
    <dgm:pt modelId="{0E20051F-E638-4503-AE6B-E373C4C23997}" type="parTrans" cxnId="{28DBAB7D-B376-4514-833A-B788B8BD3628}">
      <dgm:prSet/>
      <dgm:spPr/>
      <dgm:t>
        <a:bodyPr/>
        <a:lstStyle/>
        <a:p>
          <a:endParaRPr lang="en-US"/>
        </a:p>
      </dgm:t>
    </dgm:pt>
    <dgm:pt modelId="{67A012F3-7AD9-4D4C-9F71-18BD62BD7DF5}" type="sibTrans" cxnId="{28DBAB7D-B376-4514-833A-B788B8BD3628}">
      <dgm:prSet/>
      <dgm:spPr/>
      <dgm:t>
        <a:bodyPr/>
        <a:lstStyle/>
        <a:p>
          <a:endParaRPr lang="en-US"/>
        </a:p>
      </dgm:t>
    </dgm:pt>
    <dgm:pt modelId="{865B7305-6DFD-403E-8928-738A62114273}">
      <dgm:prSet custT="1"/>
      <dgm:spPr/>
      <dgm:t>
        <a:bodyPr/>
        <a:lstStyle/>
        <a:p>
          <a:r>
            <a:rPr lang="en-US" sz="700" dirty="0"/>
            <a:t>Shaira’s project</a:t>
          </a:r>
        </a:p>
      </dgm:t>
    </dgm:pt>
    <dgm:pt modelId="{0DC93F8A-C693-49B1-AACB-182FAF6793F2}" type="parTrans" cxnId="{4DA70C6E-39D2-4275-A262-9A0954D7F583}">
      <dgm:prSet/>
      <dgm:spPr/>
      <dgm:t>
        <a:bodyPr/>
        <a:lstStyle/>
        <a:p>
          <a:endParaRPr lang="en-US"/>
        </a:p>
      </dgm:t>
    </dgm:pt>
    <dgm:pt modelId="{B56776EE-D2B2-40EB-AD5E-47F70E3B0073}" type="sibTrans" cxnId="{4DA70C6E-39D2-4275-A262-9A0954D7F583}">
      <dgm:prSet/>
      <dgm:spPr/>
      <dgm:t>
        <a:bodyPr/>
        <a:lstStyle/>
        <a:p>
          <a:endParaRPr lang="en-US"/>
        </a:p>
      </dgm:t>
    </dgm:pt>
    <dgm:pt modelId="{83BC2AE6-CF3A-428B-B599-B6583A7B9F72}">
      <dgm:prSet custT="1"/>
      <dgm:spPr/>
      <dgm:t>
        <a:bodyPr/>
        <a:lstStyle/>
        <a:p>
          <a:r>
            <a:rPr lang="en-US" sz="700" dirty="0"/>
            <a:t>Targeted campaigns ~ Short campaign – collect more data ~ calibrate versus less data / existing network </a:t>
          </a:r>
          <a:r>
            <a:rPr lang="en-US" sz="700" b="1" i="1" dirty="0"/>
            <a:t>- !! Importance of collaborations</a:t>
          </a:r>
          <a:endParaRPr lang="en-US" sz="700" dirty="0"/>
        </a:p>
      </dgm:t>
    </dgm:pt>
    <dgm:pt modelId="{7088F69D-A88F-4206-A608-3FD6FF8D7036}" type="parTrans" cxnId="{46891888-A6C5-4DE9-BF2B-91E906CE6966}">
      <dgm:prSet/>
      <dgm:spPr/>
      <dgm:t>
        <a:bodyPr/>
        <a:lstStyle/>
        <a:p>
          <a:endParaRPr lang="en-US"/>
        </a:p>
      </dgm:t>
    </dgm:pt>
    <dgm:pt modelId="{D2DF372F-506F-41BD-9058-517CB229C73A}" type="sibTrans" cxnId="{46891888-A6C5-4DE9-BF2B-91E906CE6966}">
      <dgm:prSet/>
      <dgm:spPr/>
      <dgm:t>
        <a:bodyPr/>
        <a:lstStyle/>
        <a:p>
          <a:endParaRPr lang="en-US"/>
        </a:p>
      </dgm:t>
    </dgm:pt>
    <dgm:pt modelId="{B521B549-9120-497C-BC80-9F2C6BA49641}">
      <dgm:prSet custT="1"/>
      <dgm:spPr/>
      <dgm:t>
        <a:bodyPr/>
        <a:lstStyle/>
        <a:p>
          <a:r>
            <a:rPr lang="en-US" sz="700" dirty="0"/>
            <a:t>And/or, focus on parameters that were proven useful in this or previous unrest scenarios (e.g., tilt, </a:t>
          </a:r>
          <a:r>
            <a:rPr lang="en-US" sz="700" dirty="0" err="1"/>
            <a:t>hembusan</a:t>
          </a:r>
          <a:r>
            <a:rPr lang="en-US" sz="700" dirty="0"/>
            <a:t>, …)</a:t>
          </a:r>
        </a:p>
      </dgm:t>
    </dgm:pt>
    <dgm:pt modelId="{DAD39DB5-90FC-4594-BAA9-0D361D4D6ADA}" type="parTrans" cxnId="{B355A6F0-3D10-435B-9159-A8666B08CE7C}">
      <dgm:prSet/>
      <dgm:spPr/>
      <dgm:t>
        <a:bodyPr/>
        <a:lstStyle/>
        <a:p>
          <a:endParaRPr lang="en-US"/>
        </a:p>
      </dgm:t>
    </dgm:pt>
    <dgm:pt modelId="{D3016F40-3244-4A6E-A535-74F00C10D52A}" type="sibTrans" cxnId="{B355A6F0-3D10-435B-9159-A8666B08CE7C}">
      <dgm:prSet/>
      <dgm:spPr/>
      <dgm:t>
        <a:bodyPr/>
        <a:lstStyle/>
        <a:p>
          <a:endParaRPr lang="en-US"/>
        </a:p>
      </dgm:t>
    </dgm:pt>
    <dgm:pt modelId="{DD722F03-00FB-4DC9-B8AF-B721A0C71CEF}">
      <dgm:prSet custT="1"/>
      <dgm:spPr/>
      <dgm:t>
        <a:bodyPr/>
        <a:lstStyle/>
        <a:p>
          <a:r>
            <a:rPr lang="en-US" sz="1200" dirty="0"/>
            <a:t>Do as much as possible with manpower you have </a:t>
          </a:r>
        </a:p>
      </dgm:t>
    </dgm:pt>
    <dgm:pt modelId="{373D5CB1-8515-4C6D-A2BB-966C6EF9E358}" type="parTrans" cxnId="{E56EBFB1-BDD0-46FE-AE21-1C4233690D48}">
      <dgm:prSet/>
      <dgm:spPr/>
      <dgm:t>
        <a:bodyPr/>
        <a:lstStyle/>
        <a:p>
          <a:endParaRPr lang="en-US"/>
        </a:p>
      </dgm:t>
    </dgm:pt>
    <dgm:pt modelId="{2E09B992-FF9D-4AA9-8BE1-AEEA631B90BB}" type="sibTrans" cxnId="{E56EBFB1-BDD0-46FE-AE21-1C4233690D48}">
      <dgm:prSet/>
      <dgm:spPr/>
      <dgm:t>
        <a:bodyPr/>
        <a:lstStyle/>
        <a:p>
          <a:endParaRPr lang="en-US"/>
        </a:p>
      </dgm:t>
    </dgm:pt>
    <dgm:pt modelId="{702F0108-EE7D-4CD4-BB9D-F2DDC221830C}">
      <dgm:prSet custT="1"/>
      <dgm:spPr/>
      <dgm:t>
        <a:bodyPr/>
        <a:lstStyle/>
        <a:p>
          <a:r>
            <a:rPr lang="en-US" sz="700" dirty="0"/>
            <a:t>Need for reduced manual work where possible: </a:t>
          </a:r>
          <a:r>
            <a:rPr lang="en-US" sz="700" b="1" dirty="0"/>
            <a:t>Automation/ </a:t>
          </a:r>
          <a:r>
            <a:rPr lang="en-US" sz="700" b="1" dirty="0" err="1"/>
            <a:t>standardised</a:t>
          </a:r>
          <a:r>
            <a:rPr lang="en-US" sz="700" b="1" dirty="0"/>
            <a:t> analysis/ integrated data analysis</a:t>
          </a:r>
          <a:endParaRPr lang="en-US" sz="700" dirty="0"/>
        </a:p>
      </dgm:t>
    </dgm:pt>
    <dgm:pt modelId="{40749D61-E8C1-4D3E-8F69-B23D02CFF97B}" type="parTrans" cxnId="{30CB6231-8437-4943-BB39-DEF0B5BA2C3B}">
      <dgm:prSet/>
      <dgm:spPr/>
      <dgm:t>
        <a:bodyPr/>
        <a:lstStyle/>
        <a:p>
          <a:endParaRPr lang="en-US"/>
        </a:p>
      </dgm:t>
    </dgm:pt>
    <dgm:pt modelId="{CBF9C4AF-0CA7-4DD0-801D-9A9F2C87BCED}" type="sibTrans" cxnId="{30CB6231-8437-4943-BB39-DEF0B5BA2C3B}">
      <dgm:prSet/>
      <dgm:spPr/>
      <dgm:t>
        <a:bodyPr/>
        <a:lstStyle/>
        <a:p>
          <a:endParaRPr lang="en-US"/>
        </a:p>
      </dgm:t>
    </dgm:pt>
    <dgm:pt modelId="{5AF92497-0FD7-4BE3-9E9A-66CBC34DE7FF}">
      <dgm:prSet custT="1"/>
      <dgm:spPr/>
      <dgm:t>
        <a:bodyPr/>
        <a:lstStyle/>
        <a:p>
          <a:r>
            <a:rPr lang="en-US" sz="700" b="1" dirty="0"/>
            <a:t>Next challenge: model development (i.e., enough data, etc.) as discussed below </a:t>
          </a:r>
          <a:endParaRPr lang="en-US" sz="700" dirty="0"/>
        </a:p>
      </dgm:t>
    </dgm:pt>
    <dgm:pt modelId="{370A6970-C815-46D6-9378-13F84159F2F4}" type="parTrans" cxnId="{875D3691-AA13-4488-B879-48B766A8A1F1}">
      <dgm:prSet/>
      <dgm:spPr/>
      <dgm:t>
        <a:bodyPr/>
        <a:lstStyle/>
        <a:p>
          <a:endParaRPr lang="en-US"/>
        </a:p>
      </dgm:t>
    </dgm:pt>
    <dgm:pt modelId="{E430841F-B60C-40D3-823F-6CDBAC429BAA}" type="sibTrans" cxnId="{875D3691-AA13-4488-B879-48B766A8A1F1}">
      <dgm:prSet/>
      <dgm:spPr/>
      <dgm:t>
        <a:bodyPr/>
        <a:lstStyle/>
        <a:p>
          <a:endParaRPr lang="en-US"/>
        </a:p>
      </dgm:t>
    </dgm:pt>
    <dgm:pt modelId="{72B848EE-5EB5-4C44-8260-E68B48A09A79}">
      <dgm:prSet custT="1"/>
      <dgm:spPr/>
      <dgm:t>
        <a:bodyPr/>
        <a:lstStyle/>
        <a:p>
          <a:r>
            <a:rPr lang="en-US" sz="700" dirty="0"/>
            <a:t>Need for user-friendly outputs from tool-developers</a:t>
          </a:r>
        </a:p>
      </dgm:t>
    </dgm:pt>
    <dgm:pt modelId="{3C0C989B-A2AD-4EE0-A0C1-EEC3D53883C0}" type="parTrans" cxnId="{28CAE8B5-54A2-442C-9DD4-911D2E208479}">
      <dgm:prSet/>
      <dgm:spPr/>
      <dgm:t>
        <a:bodyPr/>
        <a:lstStyle/>
        <a:p>
          <a:endParaRPr lang="en-US"/>
        </a:p>
      </dgm:t>
    </dgm:pt>
    <dgm:pt modelId="{5C54AB35-BF45-4D76-9C37-982FB7E59F66}" type="sibTrans" cxnId="{28CAE8B5-54A2-442C-9DD4-911D2E208479}">
      <dgm:prSet/>
      <dgm:spPr/>
      <dgm:t>
        <a:bodyPr/>
        <a:lstStyle/>
        <a:p>
          <a:endParaRPr lang="en-US"/>
        </a:p>
      </dgm:t>
    </dgm:pt>
    <dgm:pt modelId="{0E56E33F-9894-41C7-BBC4-1EDCFD2F5ABC}">
      <dgm:prSet custT="1"/>
      <dgm:spPr>
        <a:solidFill>
          <a:srgbClr val="CCDFEF"/>
        </a:solidFill>
      </dgm:spPr>
      <dgm:t>
        <a:bodyPr/>
        <a:lstStyle/>
        <a:p>
          <a:r>
            <a:rPr lang="en-US" sz="1200" dirty="0"/>
            <a:t>! Notes</a:t>
          </a:r>
        </a:p>
      </dgm:t>
    </dgm:pt>
    <dgm:pt modelId="{EF7424DD-E536-4FC9-B953-2F132C63C245}" type="parTrans" cxnId="{B158AFE6-221D-4399-9F1F-9959F597A383}">
      <dgm:prSet/>
      <dgm:spPr/>
      <dgm:t>
        <a:bodyPr/>
        <a:lstStyle/>
        <a:p>
          <a:endParaRPr lang="en-US"/>
        </a:p>
      </dgm:t>
    </dgm:pt>
    <dgm:pt modelId="{270F243D-8306-463F-8D15-09DAB4D820CF}" type="sibTrans" cxnId="{B158AFE6-221D-4399-9F1F-9959F597A383}">
      <dgm:prSet/>
      <dgm:spPr/>
      <dgm:t>
        <a:bodyPr/>
        <a:lstStyle/>
        <a:p>
          <a:endParaRPr lang="en-US"/>
        </a:p>
      </dgm:t>
    </dgm:pt>
    <dgm:pt modelId="{2EAAC0C3-D342-468A-A181-DE8EA1204717}">
      <dgm:prSet custT="1"/>
      <dgm:spPr/>
      <dgm:t>
        <a:bodyPr/>
        <a:lstStyle/>
        <a:p>
          <a:r>
            <a:rPr lang="en-US" sz="700" dirty="0"/>
            <a:t>New / more data is not always the solution (see later on the interpretation) – we need people who know how to use the instruments / interpret the data, for it to be useful (otherwise: waste of resources) </a:t>
          </a:r>
        </a:p>
      </dgm:t>
    </dgm:pt>
    <dgm:pt modelId="{237922CB-C089-4D08-A48B-7C47D4DEE5B8}" type="parTrans" cxnId="{6547A41C-D1B3-43AF-B869-02F7E0FF4DC8}">
      <dgm:prSet/>
      <dgm:spPr/>
      <dgm:t>
        <a:bodyPr/>
        <a:lstStyle/>
        <a:p>
          <a:endParaRPr lang="en-US"/>
        </a:p>
      </dgm:t>
    </dgm:pt>
    <dgm:pt modelId="{51996E35-DB8B-42C7-88D0-65208BC7B5C6}" type="sibTrans" cxnId="{6547A41C-D1B3-43AF-B869-02F7E0FF4DC8}">
      <dgm:prSet/>
      <dgm:spPr/>
      <dgm:t>
        <a:bodyPr/>
        <a:lstStyle/>
        <a:p>
          <a:endParaRPr lang="en-US"/>
        </a:p>
      </dgm:t>
    </dgm:pt>
    <dgm:pt modelId="{6E50E67B-E229-4FAC-A692-0EDF473A73D1}">
      <dgm:prSet custT="1"/>
      <dgm:spPr/>
      <dgm:t>
        <a:bodyPr/>
        <a:lstStyle/>
        <a:p>
          <a:r>
            <a:rPr lang="en-US" sz="700"/>
            <a:t>New data types or processing techniques can bring / add confusion: it needs to come with training (knowledge transfer / tutorials)</a:t>
          </a:r>
          <a:endParaRPr lang="en-US" sz="700" dirty="0"/>
        </a:p>
      </dgm:t>
    </dgm:pt>
    <dgm:pt modelId="{7ADCC84F-677F-49C0-8DBA-6BEC838B2E0B}" type="parTrans" cxnId="{5525EB61-DE60-4FDD-8E07-57B97FCE33F6}">
      <dgm:prSet/>
      <dgm:spPr/>
      <dgm:t>
        <a:bodyPr/>
        <a:lstStyle/>
        <a:p>
          <a:endParaRPr lang="en-US"/>
        </a:p>
      </dgm:t>
    </dgm:pt>
    <dgm:pt modelId="{46B8DCA2-FF39-4525-9CB5-D756998FB4A5}" type="sibTrans" cxnId="{5525EB61-DE60-4FDD-8E07-57B97FCE33F6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1390A1DB-B544-4112-A7C5-E7B530540D63}" type="pres">
      <dgm:prSet presAssocID="{C26522B6-EDB4-4783-8E72-D29793F2F517}" presName="parentLin" presStyleCnt="0"/>
      <dgm:spPr/>
    </dgm:pt>
    <dgm:pt modelId="{DB7A73CE-C494-417A-8EC8-5D70F990F5DD}" type="pres">
      <dgm:prSet presAssocID="{C26522B6-EDB4-4783-8E72-D29793F2F517}" presName="parentLeftMargin" presStyleLbl="node1" presStyleIdx="0" presStyleCnt="5"/>
      <dgm:spPr/>
    </dgm:pt>
    <dgm:pt modelId="{FBDD6340-36E8-4D68-A66E-BAA3F7E46DFD}" type="pres">
      <dgm:prSet presAssocID="{C26522B6-EDB4-4783-8E72-D29793F2F5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A949232-0DC5-44FF-A24B-CF69A4F490F6}" type="pres">
      <dgm:prSet presAssocID="{C26522B6-EDB4-4783-8E72-D29793F2F517}" presName="negativeSpace" presStyleCnt="0"/>
      <dgm:spPr/>
    </dgm:pt>
    <dgm:pt modelId="{59955C39-1C31-4DC1-A0E8-482598FEEA1D}" type="pres">
      <dgm:prSet presAssocID="{C26522B6-EDB4-4783-8E72-D29793F2F517}" presName="childText" presStyleLbl="conFgAcc1" presStyleIdx="0" presStyleCnt="5">
        <dgm:presLayoutVars>
          <dgm:bulletEnabled val="1"/>
        </dgm:presLayoutVars>
      </dgm:prSet>
      <dgm:spPr/>
    </dgm:pt>
    <dgm:pt modelId="{12149C21-703B-4A1A-998C-EF2B1191DEC2}" type="pres">
      <dgm:prSet presAssocID="{78B318ED-78CF-4E67-BD5C-9440CB617B26}" presName="spaceBetweenRectangles" presStyleCnt="0"/>
      <dgm:spPr/>
    </dgm:pt>
    <dgm:pt modelId="{1A8EDB70-D4EF-45CA-85A2-EECBB9075187}" type="pres">
      <dgm:prSet presAssocID="{E82C221D-3DBC-4772-B777-36F93C4BD5A1}" presName="parentLin" presStyleCnt="0"/>
      <dgm:spPr/>
    </dgm:pt>
    <dgm:pt modelId="{791B7FC9-AF5E-4C9A-B18E-BF4F2857560E}" type="pres">
      <dgm:prSet presAssocID="{E82C221D-3DBC-4772-B777-36F93C4BD5A1}" presName="parentLeftMargin" presStyleLbl="node1" presStyleIdx="0" presStyleCnt="5"/>
      <dgm:spPr/>
    </dgm:pt>
    <dgm:pt modelId="{26EACA8C-CDAD-48EF-878B-947CAC280061}" type="pres">
      <dgm:prSet presAssocID="{E82C221D-3DBC-4772-B777-36F93C4BD5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9096B9-D9FC-420C-8C75-5F31EA663D39}" type="pres">
      <dgm:prSet presAssocID="{E82C221D-3DBC-4772-B777-36F93C4BD5A1}" presName="negativeSpace" presStyleCnt="0"/>
      <dgm:spPr/>
    </dgm:pt>
    <dgm:pt modelId="{E9736911-7A51-4386-9F21-24D850D5404B}" type="pres">
      <dgm:prSet presAssocID="{E82C221D-3DBC-4772-B777-36F93C4BD5A1}" presName="childText" presStyleLbl="conFgAcc1" presStyleIdx="1" presStyleCnt="5">
        <dgm:presLayoutVars>
          <dgm:bulletEnabled val="1"/>
        </dgm:presLayoutVars>
      </dgm:prSet>
      <dgm:spPr/>
    </dgm:pt>
    <dgm:pt modelId="{BB673133-26DD-426D-8030-1089CF4167A1}" type="pres">
      <dgm:prSet presAssocID="{0917FDD9-BFDE-40BC-BFE9-C40401D0BD41}" presName="spaceBetweenRectangles" presStyleCnt="0"/>
      <dgm:spPr/>
    </dgm:pt>
    <dgm:pt modelId="{B63D868C-2CAE-47C8-8573-CD45E0595593}" type="pres">
      <dgm:prSet presAssocID="{28703F69-3CC5-4FD7-9F66-E16B1E5C4D00}" presName="parentLin" presStyleCnt="0"/>
      <dgm:spPr/>
    </dgm:pt>
    <dgm:pt modelId="{1AB19A59-3F48-4DA6-8EC8-65D54DF2588F}" type="pres">
      <dgm:prSet presAssocID="{28703F69-3CC5-4FD7-9F66-E16B1E5C4D00}" presName="parentLeftMargin" presStyleLbl="node1" presStyleIdx="1" presStyleCnt="5"/>
      <dgm:spPr/>
    </dgm:pt>
    <dgm:pt modelId="{6C5EDEAB-4974-40A5-A0A5-48321E301D66}" type="pres">
      <dgm:prSet presAssocID="{28703F69-3CC5-4FD7-9F66-E16B1E5C4D0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67AA1A7-AD32-4988-88FE-51B4250A2585}" type="pres">
      <dgm:prSet presAssocID="{28703F69-3CC5-4FD7-9F66-E16B1E5C4D00}" presName="negativeSpace" presStyleCnt="0"/>
      <dgm:spPr/>
    </dgm:pt>
    <dgm:pt modelId="{26165BF2-C959-4A4A-B7B7-77B35A16CA27}" type="pres">
      <dgm:prSet presAssocID="{28703F69-3CC5-4FD7-9F66-E16B1E5C4D00}" presName="childText" presStyleLbl="conFgAcc1" presStyleIdx="2" presStyleCnt="5">
        <dgm:presLayoutVars>
          <dgm:bulletEnabled val="1"/>
        </dgm:presLayoutVars>
      </dgm:prSet>
      <dgm:spPr/>
    </dgm:pt>
    <dgm:pt modelId="{D28ABF57-C644-4CB6-8FB5-CC11F7B46CA9}" type="pres">
      <dgm:prSet presAssocID="{67A012F3-7AD9-4D4C-9F71-18BD62BD7DF5}" presName="spaceBetweenRectangles" presStyleCnt="0"/>
      <dgm:spPr/>
    </dgm:pt>
    <dgm:pt modelId="{69D08175-7F78-4F65-A0F9-0CA855BD7E28}" type="pres">
      <dgm:prSet presAssocID="{DD722F03-00FB-4DC9-B8AF-B721A0C71CEF}" presName="parentLin" presStyleCnt="0"/>
      <dgm:spPr/>
    </dgm:pt>
    <dgm:pt modelId="{0646686D-3221-4F5C-9E36-C7B27555756B}" type="pres">
      <dgm:prSet presAssocID="{DD722F03-00FB-4DC9-B8AF-B721A0C71CEF}" presName="parentLeftMargin" presStyleLbl="node1" presStyleIdx="2" presStyleCnt="5"/>
      <dgm:spPr/>
    </dgm:pt>
    <dgm:pt modelId="{D0EBFB1F-939B-4C9C-B255-2484F7C2FF87}" type="pres">
      <dgm:prSet presAssocID="{DD722F03-00FB-4DC9-B8AF-B721A0C71C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3BB599-0C68-4279-AA28-C942D369C701}" type="pres">
      <dgm:prSet presAssocID="{DD722F03-00FB-4DC9-B8AF-B721A0C71CEF}" presName="negativeSpace" presStyleCnt="0"/>
      <dgm:spPr/>
    </dgm:pt>
    <dgm:pt modelId="{1F9F54BB-F7CF-496F-ACFE-9DF88C147F81}" type="pres">
      <dgm:prSet presAssocID="{DD722F03-00FB-4DC9-B8AF-B721A0C71CEF}" presName="childText" presStyleLbl="conFgAcc1" presStyleIdx="3" presStyleCnt="5">
        <dgm:presLayoutVars>
          <dgm:bulletEnabled val="1"/>
        </dgm:presLayoutVars>
      </dgm:prSet>
      <dgm:spPr/>
    </dgm:pt>
    <dgm:pt modelId="{F1D5CEBA-AAE5-4750-83B1-8CC931D58488}" type="pres">
      <dgm:prSet presAssocID="{2E09B992-FF9D-4AA9-8BE1-AEEA631B90BB}" presName="spaceBetweenRectangles" presStyleCnt="0"/>
      <dgm:spPr/>
    </dgm:pt>
    <dgm:pt modelId="{9111109D-4761-4E74-A512-02CF7C77F9A7}" type="pres">
      <dgm:prSet presAssocID="{0E56E33F-9894-41C7-BBC4-1EDCFD2F5ABC}" presName="parentLin" presStyleCnt="0"/>
      <dgm:spPr/>
    </dgm:pt>
    <dgm:pt modelId="{9CC32607-1926-47FC-A373-6EC29F0EE38D}" type="pres">
      <dgm:prSet presAssocID="{0E56E33F-9894-41C7-BBC4-1EDCFD2F5ABC}" presName="parentLeftMargin" presStyleLbl="node1" presStyleIdx="3" presStyleCnt="5"/>
      <dgm:spPr/>
    </dgm:pt>
    <dgm:pt modelId="{35EFF1B5-EEE1-47E7-A4D5-E78181FFE350}" type="pres">
      <dgm:prSet presAssocID="{0E56E33F-9894-41C7-BBC4-1EDCFD2F5AB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87C056C-D354-48DA-911B-432040D99520}" type="pres">
      <dgm:prSet presAssocID="{0E56E33F-9894-41C7-BBC4-1EDCFD2F5ABC}" presName="negativeSpace" presStyleCnt="0"/>
      <dgm:spPr/>
    </dgm:pt>
    <dgm:pt modelId="{E3A369D6-600D-4540-A462-86E1BBF797BD}" type="pres">
      <dgm:prSet presAssocID="{0E56E33F-9894-41C7-BBC4-1EDCFD2F5A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3E01B10-0D9C-4CB3-B305-EF249C49AB02}" type="presOf" srcId="{865B7305-6DFD-403E-8928-738A62114273}" destId="{26165BF2-C959-4A4A-B7B7-77B35A16CA27}" srcOrd="0" destOrd="0" presId="urn:microsoft.com/office/officeart/2005/8/layout/list1"/>
    <dgm:cxn modelId="{D3524D13-06DF-4B41-B3C9-1B3E0EABB709}" type="presOf" srcId="{DD722F03-00FB-4DC9-B8AF-B721A0C71CEF}" destId="{0646686D-3221-4F5C-9E36-C7B27555756B}" srcOrd="0" destOrd="0" presId="urn:microsoft.com/office/officeart/2005/8/layout/list1"/>
    <dgm:cxn modelId="{6547A41C-D1B3-43AF-B869-02F7E0FF4DC8}" srcId="{0E56E33F-9894-41C7-BBC4-1EDCFD2F5ABC}" destId="{2EAAC0C3-D342-468A-A181-DE8EA1204717}" srcOrd="0" destOrd="0" parTransId="{237922CB-C089-4D08-A48B-7C47D4DEE5B8}" sibTransId="{51996E35-DB8B-42C7-88D0-65208BC7B5C6}"/>
    <dgm:cxn modelId="{3CEACE1E-1818-4773-BA0C-8E5D29F81236}" type="presOf" srcId="{C26522B6-EDB4-4783-8E72-D29793F2F517}" destId="{FBDD6340-36E8-4D68-A66E-BAA3F7E46DFD}" srcOrd="1" destOrd="0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3B696726-FE27-4DE1-ABE4-5C884956F272}" type="presOf" srcId="{C26522B6-EDB4-4783-8E72-D29793F2F517}" destId="{DB7A73CE-C494-417A-8EC8-5D70F990F5DD}" srcOrd="0" destOrd="0" presId="urn:microsoft.com/office/officeart/2005/8/layout/list1"/>
    <dgm:cxn modelId="{30CB6231-8437-4943-BB39-DEF0B5BA2C3B}" srcId="{DD722F03-00FB-4DC9-B8AF-B721A0C71CEF}" destId="{702F0108-EE7D-4CD4-BB9D-F2DDC221830C}" srcOrd="0" destOrd="0" parTransId="{40749D61-E8C1-4D3E-8F69-B23D02CFF97B}" sibTransId="{CBF9C4AF-0CA7-4DD0-801D-9A9F2C87BCED}"/>
    <dgm:cxn modelId="{1B501B37-A85C-468E-B552-67E66A1578EE}" type="presOf" srcId="{DD722F03-00FB-4DC9-B8AF-B721A0C71CEF}" destId="{D0EBFB1F-939B-4C9C-B255-2484F7C2FF87}" srcOrd="1" destOrd="0" presId="urn:microsoft.com/office/officeart/2005/8/layout/list1"/>
    <dgm:cxn modelId="{D7A7F23B-9D82-4C32-95B5-718CCED9B998}" type="presOf" srcId="{E82C221D-3DBC-4772-B777-36F93C4BD5A1}" destId="{791B7FC9-AF5E-4C9A-B18E-BF4F2857560E}" srcOrd="0" destOrd="0" presId="urn:microsoft.com/office/officeart/2005/8/layout/list1"/>
    <dgm:cxn modelId="{1B35653D-3937-425E-B129-BFB24A57CBDA}" type="presOf" srcId="{28703F69-3CC5-4FD7-9F66-E16B1E5C4D00}" destId="{1AB19A59-3F48-4DA6-8EC8-65D54DF2588F}" srcOrd="0" destOrd="0" presId="urn:microsoft.com/office/officeart/2005/8/layout/list1"/>
    <dgm:cxn modelId="{F712DC61-66AD-455F-9319-C9B7666B7229}" type="presOf" srcId="{0E56E33F-9894-41C7-BBC4-1EDCFD2F5ABC}" destId="{35EFF1B5-EEE1-47E7-A4D5-E78181FFE350}" srcOrd="1" destOrd="0" presId="urn:microsoft.com/office/officeart/2005/8/layout/list1"/>
    <dgm:cxn modelId="{5525EB61-DE60-4FDD-8E07-57B97FCE33F6}" srcId="{0E56E33F-9894-41C7-BBC4-1EDCFD2F5ABC}" destId="{6E50E67B-E229-4FAC-A692-0EDF473A73D1}" srcOrd="1" destOrd="0" parTransId="{7ADCC84F-677F-49C0-8DBA-6BEC838B2E0B}" sibTransId="{46B8DCA2-FF39-4525-9CB5-D756998FB4A5}"/>
    <dgm:cxn modelId="{36C80D4A-E99F-4017-8366-5F9366B4A3B2}" srcId="{56AA9AEF-007A-43DC-9483-B7E35A523B8E}" destId="{C26522B6-EDB4-4783-8E72-D29793F2F517}" srcOrd="0" destOrd="0" parTransId="{E54ECEC9-C9C7-4EE9-94B4-8DD80D53B372}" sibTransId="{78B318ED-78CF-4E67-BD5C-9440CB617B26}"/>
    <dgm:cxn modelId="{4DA70C6E-39D2-4275-A262-9A0954D7F583}" srcId="{28703F69-3CC5-4FD7-9F66-E16B1E5C4D00}" destId="{865B7305-6DFD-403E-8928-738A62114273}" srcOrd="0" destOrd="0" parTransId="{0DC93F8A-C693-49B1-AACB-182FAF6793F2}" sibTransId="{B56776EE-D2B2-40EB-AD5E-47F70E3B0073}"/>
    <dgm:cxn modelId="{FAA4166F-C38F-45E7-B6BC-373BB06C78A1}" srcId="{E82C221D-3DBC-4772-B777-36F93C4BD5A1}" destId="{8066FB35-7D95-43FD-BDE2-8604D804C6AB}" srcOrd="0" destOrd="0" parTransId="{D1D75BAE-EA57-4771-AA16-56F9A2012357}" sibTransId="{FE75FD71-5564-4292-8578-F36CFEB23DCD}"/>
    <dgm:cxn modelId="{6DB3206F-04F2-443C-B552-84B27A4936A3}" type="presOf" srcId="{5AF92497-0FD7-4BE3-9E9A-66CBC34DE7FF}" destId="{1F9F54BB-F7CF-496F-ACFE-9DF88C147F81}" srcOrd="0" destOrd="1" presId="urn:microsoft.com/office/officeart/2005/8/layout/list1"/>
    <dgm:cxn modelId="{20C2D450-71CF-4B5A-83DF-808C599AD49A}" type="presOf" srcId="{6E50E67B-E229-4FAC-A692-0EDF473A73D1}" destId="{E3A369D6-600D-4540-A462-86E1BBF797BD}" srcOrd="0" destOrd="1" presId="urn:microsoft.com/office/officeart/2005/8/layout/list1"/>
    <dgm:cxn modelId="{6BEAEF53-D588-46C2-ACAA-12C1E3778586}" type="presOf" srcId="{0E56E33F-9894-41C7-BBC4-1EDCFD2F5ABC}" destId="{9CC32607-1926-47FC-A373-6EC29F0EE38D}" srcOrd="0" destOrd="0" presId="urn:microsoft.com/office/officeart/2005/8/layout/list1"/>
    <dgm:cxn modelId="{C0AA137A-DD89-4132-BC5B-B5EF3F58ED70}" type="presOf" srcId="{702F0108-EE7D-4CD4-BB9D-F2DDC221830C}" destId="{1F9F54BB-F7CF-496F-ACFE-9DF88C147F81}" srcOrd="0" destOrd="0" presId="urn:microsoft.com/office/officeart/2005/8/layout/list1"/>
    <dgm:cxn modelId="{28DBAB7D-B376-4514-833A-B788B8BD3628}" srcId="{56AA9AEF-007A-43DC-9483-B7E35A523B8E}" destId="{28703F69-3CC5-4FD7-9F66-E16B1E5C4D00}" srcOrd="2" destOrd="0" parTransId="{0E20051F-E638-4503-AE6B-E373C4C23997}" sibTransId="{67A012F3-7AD9-4D4C-9F71-18BD62BD7DF5}"/>
    <dgm:cxn modelId="{46891888-A6C5-4DE9-BF2B-91E906CE6966}" srcId="{28703F69-3CC5-4FD7-9F66-E16B1E5C4D00}" destId="{83BC2AE6-CF3A-428B-B599-B6583A7B9F72}" srcOrd="1" destOrd="0" parTransId="{7088F69D-A88F-4206-A608-3FD6FF8D7036}" sibTransId="{D2DF372F-506F-41BD-9058-517CB229C73A}"/>
    <dgm:cxn modelId="{15D2E590-B0A4-49FC-A5F5-B673295D4960}" srcId="{56AA9AEF-007A-43DC-9483-B7E35A523B8E}" destId="{E82C221D-3DBC-4772-B777-36F93C4BD5A1}" srcOrd="1" destOrd="0" parTransId="{AE7D517A-75A2-4E69-8CA0-50FFE0B5FF32}" sibTransId="{0917FDD9-BFDE-40BC-BFE9-C40401D0BD41}"/>
    <dgm:cxn modelId="{875D3691-AA13-4488-B879-48B766A8A1F1}" srcId="{702F0108-EE7D-4CD4-BB9D-F2DDC221830C}" destId="{5AF92497-0FD7-4BE3-9E9A-66CBC34DE7FF}" srcOrd="0" destOrd="0" parTransId="{370A6970-C815-46D6-9378-13F84159F2F4}" sibTransId="{E430841F-B60C-40D3-823F-6CDBAC429BAA}"/>
    <dgm:cxn modelId="{7F667193-725C-47F9-B496-1323105F72D1}" type="presOf" srcId="{2EAAC0C3-D342-468A-A181-DE8EA1204717}" destId="{E3A369D6-600D-4540-A462-86E1BBF797BD}" srcOrd="0" destOrd="0" presId="urn:microsoft.com/office/officeart/2005/8/layout/list1"/>
    <dgm:cxn modelId="{B82AF99D-87C9-49FF-AFA9-CE104130D239}" type="presOf" srcId="{72B848EE-5EB5-4C44-8260-E68B48A09A79}" destId="{1F9F54BB-F7CF-496F-ACFE-9DF88C147F81}" srcOrd="0" destOrd="2" presId="urn:microsoft.com/office/officeart/2005/8/layout/list1"/>
    <dgm:cxn modelId="{E56EBFB1-BDD0-46FE-AE21-1C4233690D48}" srcId="{56AA9AEF-007A-43DC-9483-B7E35A523B8E}" destId="{DD722F03-00FB-4DC9-B8AF-B721A0C71CEF}" srcOrd="3" destOrd="0" parTransId="{373D5CB1-8515-4C6D-A2BB-966C6EF9E358}" sibTransId="{2E09B992-FF9D-4AA9-8BE1-AEEA631B90BB}"/>
    <dgm:cxn modelId="{28CAE8B5-54A2-442C-9DD4-911D2E208479}" srcId="{DD722F03-00FB-4DC9-B8AF-B721A0C71CEF}" destId="{72B848EE-5EB5-4C44-8260-E68B48A09A79}" srcOrd="1" destOrd="0" parTransId="{3C0C989B-A2AD-4EE0-A0C1-EEC3D53883C0}" sibTransId="{5C54AB35-BF45-4D76-9C37-982FB7E59F66}"/>
    <dgm:cxn modelId="{391C7FC2-5679-414F-9B9F-B76EB0F29219}" type="presOf" srcId="{B521B549-9120-497C-BC80-9F2C6BA49641}" destId="{26165BF2-C959-4A4A-B7B7-77B35A16CA27}" srcOrd="0" destOrd="2" presId="urn:microsoft.com/office/officeart/2005/8/layout/list1"/>
    <dgm:cxn modelId="{A8255BC8-6D9A-45D6-B998-07843B0F3A4E}" type="presOf" srcId="{28703F69-3CC5-4FD7-9F66-E16B1E5C4D00}" destId="{6C5EDEAB-4974-40A5-A0A5-48321E301D66}" srcOrd="1" destOrd="0" presId="urn:microsoft.com/office/officeart/2005/8/layout/list1"/>
    <dgm:cxn modelId="{9C6871DE-02A4-4380-BD9D-5EEF9FC6217C}" type="presOf" srcId="{E82C221D-3DBC-4772-B777-36F93C4BD5A1}" destId="{26EACA8C-CDAD-48EF-878B-947CAC280061}" srcOrd="1" destOrd="0" presId="urn:microsoft.com/office/officeart/2005/8/layout/list1"/>
    <dgm:cxn modelId="{60EC98E2-044A-47D0-87FC-C849F374F041}" type="presOf" srcId="{8066FB35-7D95-43FD-BDE2-8604D804C6AB}" destId="{E9736911-7A51-4386-9F21-24D850D5404B}" srcOrd="0" destOrd="0" presId="urn:microsoft.com/office/officeart/2005/8/layout/list1"/>
    <dgm:cxn modelId="{B158AFE6-221D-4399-9F1F-9959F597A383}" srcId="{56AA9AEF-007A-43DC-9483-B7E35A523B8E}" destId="{0E56E33F-9894-41C7-BBC4-1EDCFD2F5ABC}" srcOrd="4" destOrd="0" parTransId="{EF7424DD-E536-4FC9-B953-2F132C63C245}" sibTransId="{270F243D-8306-463F-8D15-09DAB4D820CF}"/>
    <dgm:cxn modelId="{B355A6F0-3D10-435B-9159-A8666B08CE7C}" srcId="{28703F69-3CC5-4FD7-9F66-E16B1E5C4D00}" destId="{B521B549-9120-497C-BC80-9F2C6BA49641}" srcOrd="2" destOrd="0" parTransId="{DAD39DB5-90FC-4594-BAA9-0D361D4D6ADA}" sibTransId="{D3016F40-3244-4A6E-A535-74F00C10D52A}"/>
    <dgm:cxn modelId="{846F43FE-330F-45FA-93BA-1B0C9FBC7A14}" type="presOf" srcId="{83BC2AE6-CF3A-428B-B599-B6583A7B9F72}" destId="{26165BF2-C959-4A4A-B7B7-77B35A16CA27}" srcOrd="0" destOrd="1" presId="urn:microsoft.com/office/officeart/2005/8/layout/list1"/>
    <dgm:cxn modelId="{0FA78E28-AD25-452B-87A8-36880C629BD9}" type="presParOf" srcId="{91F0FD45-4DC1-4DE1-A3F2-86E62CC7793F}" destId="{1390A1DB-B544-4112-A7C5-E7B530540D63}" srcOrd="0" destOrd="0" presId="urn:microsoft.com/office/officeart/2005/8/layout/list1"/>
    <dgm:cxn modelId="{361C7F1A-447B-478F-BB38-72ED87CFB1E7}" type="presParOf" srcId="{1390A1DB-B544-4112-A7C5-E7B530540D63}" destId="{DB7A73CE-C494-417A-8EC8-5D70F990F5DD}" srcOrd="0" destOrd="0" presId="urn:microsoft.com/office/officeart/2005/8/layout/list1"/>
    <dgm:cxn modelId="{5E698D28-70C2-4C33-AB81-B1C7970E7305}" type="presParOf" srcId="{1390A1DB-B544-4112-A7C5-E7B530540D63}" destId="{FBDD6340-36E8-4D68-A66E-BAA3F7E46DFD}" srcOrd="1" destOrd="0" presId="urn:microsoft.com/office/officeart/2005/8/layout/list1"/>
    <dgm:cxn modelId="{1B6FC985-2BED-4FAB-8CF9-65EA61D21F0F}" type="presParOf" srcId="{91F0FD45-4DC1-4DE1-A3F2-86E62CC7793F}" destId="{3A949232-0DC5-44FF-A24B-CF69A4F490F6}" srcOrd="1" destOrd="0" presId="urn:microsoft.com/office/officeart/2005/8/layout/list1"/>
    <dgm:cxn modelId="{67865514-4B91-4FDC-9E6D-34CCF00A34A8}" type="presParOf" srcId="{91F0FD45-4DC1-4DE1-A3F2-86E62CC7793F}" destId="{59955C39-1C31-4DC1-A0E8-482598FEEA1D}" srcOrd="2" destOrd="0" presId="urn:microsoft.com/office/officeart/2005/8/layout/list1"/>
    <dgm:cxn modelId="{3F892FA1-45A3-4C38-9992-0C260773CE5A}" type="presParOf" srcId="{91F0FD45-4DC1-4DE1-A3F2-86E62CC7793F}" destId="{12149C21-703B-4A1A-998C-EF2B1191DEC2}" srcOrd="3" destOrd="0" presId="urn:microsoft.com/office/officeart/2005/8/layout/list1"/>
    <dgm:cxn modelId="{42244DBF-F536-487D-A6BF-9CCE748A3B33}" type="presParOf" srcId="{91F0FD45-4DC1-4DE1-A3F2-86E62CC7793F}" destId="{1A8EDB70-D4EF-45CA-85A2-EECBB9075187}" srcOrd="4" destOrd="0" presId="urn:microsoft.com/office/officeart/2005/8/layout/list1"/>
    <dgm:cxn modelId="{F34EEEA8-9156-4879-9054-DA83A777ADB2}" type="presParOf" srcId="{1A8EDB70-D4EF-45CA-85A2-EECBB9075187}" destId="{791B7FC9-AF5E-4C9A-B18E-BF4F2857560E}" srcOrd="0" destOrd="0" presId="urn:microsoft.com/office/officeart/2005/8/layout/list1"/>
    <dgm:cxn modelId="{1AED3694-DDCF-4154-A149-0777C57CCE2E}" type="presParOf" srcId="{1A8EDB70-D4EF-45CA-85A2-EECBB9075187}" destId="{26EACA8C-CDAD-48EF-878B-947CAC280061}" srcOrd="1" destOrd="0" presId="urn:microsoft.com/office/officeart/2005/8/layout/list1"/>
    <dgm:cxn modelId="{28671133-04AC-497D-8F09-80D0E959292F}" type="presParOf" srcId="{91F0FD45-4DC1-4DE1-A3F2-86E62CC7793F}" destId="{489096B9-D9FC-420C-8C75-5F31EA663D39}" srcOrd="5" destOrd="0" presId="urn:microsoft.com/office/officeart/2005/8/layout/list1"/>
    <dgm:cxn modelId="{759B8B95-8BB0-4443-9078-CBC654C97B8F}" type="presParOf" srcId="{91F0FD45-4DC1-4DE1-A3F2-86E62CC7793F}" destId="{E9736911-7A51-4386-9F21-24D850D5404B}" srcOrd="6" destOrd="0" presId="urn:microsoft.com/office/officeart/2005/8/layout/list1"/>
    <dgm:cxn modelId="{4854D639-DC74-457B-8DCA-766DC6A092A8}" type="presParOf" srcId="{91F0FD45-4DC1-4DE1-A3F2-86E62CC7793F}" destId="{BB673133-26DD-426D-8030-1089CF4167A1}" srcOrd="7" destOrd="0" presId="urn:microsoft.com/office/officeart/2005/8/layout/list1"/>
    <dgm:cxn modelId="{C3AC1751-BE56-4D97-B4D7-9267533F7B42}" type="presParOf" srcId="{91F0FD45-4DC1-4DE1-A3F2-86E62CC7793F}" destId="{B63D868C-2CAE-47C8-8573-CD45E0595593}" srcOrd="8" destOrd="0" presId="urn:microsoft.com/office/officeart/2005/8/layout/list1"/>
    <dgm:cxn modelId="{D9062295-34D4-4FDD-90B2-CE71A3A03E59}" type="presParOf" srcId="{B63D868C-2CAE-47C8-8573-CD45E0595593}" destId="{1AB19A59-3F48-4DA6-8EC8-65D54DF2588F}" srcOrd="0" destOrd="0" presId="urn:microsoft.com/office/officeart/2005/8/layout/list1"/>
    <dgm:cxn modelId="{196CA02B-23B8-4038-A777-3C897C3C059C}" type="presParOf" srcId="{B63D868C-2CAE-47C8-8573-CD45E0595593}" destId="{6C5EDEAB-4974-40A5-A0A5-48321E301D66}" srcOrd="1" destOrd="0" presId="urn:microsoft.com/office/officeart/2005/8/layout/list1"/>
    <dgm:cxn modelId="{0B8AEC2C-391C-4C0C-BA2F-3D5E2964CC19}" type="presParOf" srcId="{91F0FD45-4DC1-4DE1-A3F2-86E62CC7793F}" destId="{067AA1A7-AD32-4988-88FE-51B4250A2585}" srcOrd="9" destOrd="0" presId="urn:microsoft.com/office/officeart/2005/8/layout/list1"/>
    <dgm:cxn modelId="{E2B98D5D-F371-4151-8A7C-0399E95389AC}" type="presParOf" srcId="{91F0FD45-4DC1-4DE1-A3F2-86E62CC7793F}" destId="{26165BF2-C959-4A4A-B7B7-77B35A16CA27}" srcOrd="10" destOrd="0" presId="urn:microsoft.com/office/officeart/2005/8/layout/list1"/>
    <dgm:cxn modelId="{1B1ED1FF-71B9-4352-AB0B-2040753E44D2}" type="presParOf" srcId="{91F0FD45-4DC1-4DE1-A3F2-86E62CC7793F}" destId="{D28ABF57-C644-4CB6-8FB5-CC11F7B46CA9}" srcOrd="11" destOrd="0" presId="urn:microsoft.com/office/officeart/2005/8/layout/list1"/>
    <dgm:cxn modelId="{F93DF3F9-4CF7-4086-8D17-FF76792F015B}" type="presParOf" srcId="{91F0FD45-4DC1-4DE1-A3F2-86E62CC7793F}" destId="{69D08175-7F78-4F65-A0F9-0CA855BD7E28}" srcOrd="12" destOrd="0" presId="urn:microsoft.com/office/officeart/2005/8/layout/list1"/>
    <dgm:cxn modelId="{E2732FDC-FB54-41A6-84F0-7441E1EF9367}" type="presParOf" srcId="{69D08175-7F78-4F65-A0F9-0CA855BD7E28}" destId="{0646686D-3221-4F5C-9E36-C7B27555756B}" srcOrd="0" destOrd="0" presId="urn:microsoft.com/office/officeart/2005/8/layout/list1"/>
    <dgm:cxn modelId="{3D435F1B-B1E9-4364-964C-DC29B3A83A45}" type="presParOf" srcId="{69D08175-7F78-4F65-A0F9-0CA855BD7E28}" destId="{D0EBFB1F-939B-4C9C-B255-2484F7C2FF87}" srcOrd="1" destOrd="0" presId="urn:microsoft.com/office/officeart/2005/8/layout/list1"/>
    <dgm:cxn modelId="{6436E7D9-7AA6-4BBB-97F3-3A07B70354C8}" type="presParOf" srcId="{91F0FD45-4DC1-4DE1-A3F2-86E62CC7793F}" destId="{983BB599-0C68-4279-AA28-C942D369C701}" srcOrd="13" destOrd="0" presId="urn:microsoft.com/office/officeart/2005/8/layout/list1"/>
    <dgm:cxn modelId="{8F78B0D6-5180-43FB-B575-D2C14744BD05}" type="presParOf" srcId="{91F0FD45-4DC1-4DE1-A3F2-86E62CC7793F}" destId="{1F9F54BB-F7CF-496F-ACFE-9DF88C147F81}" srcOrd="14" destOrd="0" presId="urn:microsoft.com/office/officeart/2005/8/layout/list1"/>
    <dgm:cxn modelId="{8D956761-4E10-4B90-B8A2-5A84738411CD}" type="presParOf" srcId="{91F0FD45-4DC1-4DE1-A3F2-86E62CC7793F}" destId="{F1D5CEBA-AAE5-4750-83B1-8CC931D58488}" srcOrd="15" destOrd="0" presId="urn:microsoft.com/office/officeart/2005/8/layout/list1"/>
    <dgm:cxn modelId="{40CA7345-E5A9-4318-9714-F477CD5BA884}" type="presParOf" srcId="{91F0FD45-4DC1-4DE1-A3F2-86E62CC7793F}" destId="{9111109D-4761-4E74-A512-02CF7C77F9A7}" srcOrd="16" destOrd="0" presId="urn:microsoft.com/office/officeart/2005/8/layout/list1"/>
    <dgm:cxn modelId="{8AC0A310-EA74-4701-B473-62E1418E3DAF}" type="presParOf" srcId="{9111109D-4761-4E74-A512-02CF7C77F9A7}" destId="{9CC32607-1926-47FC-A373-6EC29F0EE38D}" srcOrd="0" destOrd="0" presId="urn:microsoft.com/office/officeart/2005/8/layout/list1"/>
    <dgm:cxn modelId="{9821E246-305A-4468-8429-53B179A4F1FC}" type="presParOf" srcId="{9111109D-4761-4E74-A512-02CF7C77F9A7}" destId="{35EFF1B5-EEE1-47E7-A4D5-E78181FFE350}" srcOrd="1" destOrd="0" presId="urn:microsoft.com/office/officeart/2005/8/layout/list1"/>
    <dgm:cxn modelId="{B2963B4B-1E2E-437A-B375-36823D85ED6B}" type="presParOf" srcId="{91F0FD45-4DC1-4DE1-A3F2-86E62CC7793F}" destId="{187C056C-D354-48DA-911B-432040D99520}" srcOrd="17" destOrd="0" presId="urn:microsoft.com/office/officeart/2005/8/layout/list1"/>
    <dgm:cxn modelId="{11C284E1-0D81-4AA4-85A3-B8B11DA26C9E}" type="presParOf" srcId="{91F0FD45-4DC1-4DE1-A3F2-86E62CC7793F}" destId="{E3A369D6-600D-4540-A462-86E1BBF797B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6E6FC8AA-A5C5-4CAF-BD0A-4B2EC037AD38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AA3BFC-69E2-46E7-8827-EC4A723159A9}">
      <dgm:prSet phldrT="[Text]" phldr="0" custT="1"/>
      <dgm:spPr/>
      <dgm:t>
        <a:bodyPr/>
        <a:lstStyle/>
        <a:p>
          <a:r>
            <a:rPr lang="nl-BE" sz="2400" b="1" dirty="0"/>
            <a:t>Basic constraints</a:t>
          </a:r>
          <a:endParaRPr lang="en-US" sz="2400" b="1" dirty="0"/>
        </a:p>
      </dgm:t>
    </dgm:pt>
    <dgm:pt modelId="{1CF4380A-F032-4EF2-B3C3-A258C7016843}" type="parTrans" cxnId="{D0E502BE-8137-4780-ABA8-BDAB8B2D1BA6}">
      <dgm:prSet/>
      <dgm:spPr/>
      <dgm:t>
        <a:bodyPr/>
        <a:lstStyle/>
        <a:p>
          <a:endParaRPr lang="en-US"/>
        </a:p>
      </dgm:t>
    </dgm:pt>
    <dgm:pt modelId="{43707A69-93C9-47F8-B907-EB874B4B0303}" type="sibTrans" cxnId="{D0E502BE-8137-4780-ABA8-BDAB8B2D1BA6}">
      <dgm:prSet/>
      <dgm:spPr/>
      <dgm:t>
        <a:bodyPr/>
        <a:lstStyle/>
        <a:p>
          <a:endParaRPr lang="en-US"/>
        </a:p>
      </dgm:t>
    </dgm:pt>
    <dgm:pt modelId="{AB839DCB-E72F-4308-AF63-E59CF905DA5F}">
      <dgm:prSet phldrT="[Text]" phldr="0" custT="1"/>
      <dgm:spPr/>
      <dgm:t>
        <a:bodyPr/>
        <a:lstStyle/>
        <a:p>
          <a:r>
            <a:rPr lang="nl-BE" sz="2400" dirty="0"/>
            <a:t>Needs</a:t>
          </a:r>
          <a:endParaRPr lang="en-US" sz="2400" dirty="0"/>
        </a:p>
      </dgm:t>
    </dgm:pt>
    <dgm:pt modelId="{A255B7D4-28FD-4779-9223-91ACA8BCD84B}" type="parTrans" cxnId="{E6053222-1F09-4AFA-ACDC-68829F43CA87}">
      <dgm:prSet/>
      <dgm:spPr/>
      <dgm:t>
        <a:bodyPr/>
        <a:lstStyle/>
        <a:p>
          <a:endParaRPr lang="en-US"/>
        </a:p>
      </dgm:t>
    </dgm:pt>
    <dgm:pt modelId="{D0D40863-2B88-4724-914A-3EEDC29F6AA9}" type="sibTrans" cxnId="{E6053222-1F09-4AFA-ACDC-68829F43CA87}">
      <dgm:prSet/>
      <dgm:spPr/>
      <dgm:t>
        <a:bodyPr/>
        <a:lstStyle/>
        <a:p>
          <a:endParaRPr lang="en-US"/>
        </a:p>
      </dgm:t>
    </dgm:pt>
    <dgm:pt modelId="{4F2132CA-A1BF-4279-9277-5A4255C497A5}">
      <dgm:prSet phldrT="[Text]" phldr="0" custT="1"/>
      <dgm:spPr/>
      <dgm:t>
        <a:bodyPr/>
        <a:lstStyle/>
        <a:p>
          <a:r>
            <a:rPr lang="nl-BE" sz="2400" dirty="0"/>
            <a:t>Recommendations</a:t>
          </a:r>
          <a:endParaRPr lang="en-US" sz="2400" dirty="0"/>
        </a:p>
      </dgm:t>
    </dgm:pt>
    <dgm:pt modelId="{5A154A78-303D-40CD-9281-A99C7F2F9161}" type="parTrans" cxnId="{0215DF03-6C81-40CB-9C0E-22888A0B68AB}">
      <dgm:prSet/>
      <dgm:spPr/>
      <dgm:t>
        <a:bodyPr/>
        <a:lstStyle/>
        <a:p>
          <a:endParaRPr lang="en-US"/>
        </a:p>
      </dgm:t>
    </dgm:pt>
    <dgm:pt modelId="{72CF092E-AA17-4739-BA60-A0574AF7EE21}" type="sibTrans" cxnId="{0215DF03-6C81-40CB-9C0E-22888A0B68AB}">
      <dgm:prSet/>
      <dgm:spPr/>
      <dgm:t>
        <a:bodyPr/>
        <a:lstStyle/>
        <a:p>
          <a:endParaRPr lang="en-US"/>
        </a:p>
      </dgm:t>
    </dgm:pt>
    <dgm:pt modelId="{DF01EE13-6EF0-4354-91A4-752B4D87A74A}">
      <dgm:prSet phldrT="[Text]" phldr="0" custT="1"/>
      <dgm:spPr>
        <a:solidFill>
          <a:srgbClr val="CCDFEF"/>
        </a:solidFill>
      </dgm:spPr>
      <dgm:t>
        <a:bodyPr/>
        <a:lstStyle/>
        <a:p>
          <a:r>
            <a:rPr lang="nl-BE" sz="2400" b="1" dirty="0"/>
            <a:t>Big picture challenges</a:t>
          </a:r>
          <a:endParaRPr lang="en-US" sz="2400" b="1" dirty="0"/>
        </a:p>
      </dgm:t>
    </dgm:pt>
    <dgm:pt modelId="{5A65C717-5D9C-414C-A9A5-7A689AC93CE3}" type="parTrans" cxnId="{BBF01E00-C41C-4A8B-8BFC-4322315A6DFE}">
      <dgm:prSet/>
      <dgm:spPr/>
      <dgm:t>
        <a:bodyPr/>
        <a:lstStyle/>
        <a:p>
          <a:endParaRPr lang="en-US"/>
        </a:p>
      </dgm:t>
    </dgm:pt>
    <dgm:pt modelId="{6B8B83F9-188B-4BF5-9E1F-C21521EA1BE4}" type="sibTrans" cxnId="{BBF01E00-C41C-4A8B-8BFC-4322315A6DFE}">
      <dgm:prSet/>
      <dgm:spPr/>
      <dgm:t>
        <a:bodyPr/>
        <a:lstStyle/>
        <a:p>
          <a:endParaRPr lang="en-US"/>
        </a:p>
      </dgm:t>
    </dgm:pt>
    <dgm:pt modelId="{36618719-7BBB-4CA2-A912-E9758511AEE2}">
      <dgm:prSet phldrT="[Text]" phldr="0" custT="1"/>
      <dgm:spPr/>
      <dgm:t>
        <a:bodyPr/>
        <a:lstStyle/>
        <a:p>
          <a:r>
            <a:rPr lang="nl-BE" sz="2400" dirty="0"/>
            <a:t>Needs</a:t>
          </a:r>
          <a:endParaRPr lang="en-US" sz="2400" dirty="0"/>
        </a:p>
      </dgm:t>
    </dgm:pt>
    <dgm:pt modelId="{DA3F100D-3DFB-457F-A081-3F2F3E4CAC5C}" type="parTrans" cxnId="{804F3164-7CDE-471E-B897-FD30A475A4BB}">
      <dgm:prSet/>
      <dgm:spPr/>
      <dgm:t>
        <a:bodyPr/>
        <a:lstStyle/>
        <a:p>
          <a:endParaRPr lang="en-US"/>
        </a:p>
      </dgm:t>
    </dgm:pt>
    <dgm:pt modelId="{1F3E78DD-839C-4B81-BDA5-20BD23CE0CFB}" type="sibTrans" cxnId="{804F3164-7CDE-471E-B897-FD30A475A4BB}">
      <dgm:prSet/>
      <dgm:spPr/>
      <dgm:t>
        <a:bodyPr/>
        <a:lstStyle/>
        <a:p>
          <a:endParaRPr lang="en-US"/>
        </a:p>
      </dgm:t>
    </dgm:pt>
    <dgm:pt modelId="{C0ECDAE2-3EA5-49C8-86C3-7E71E0B769B3}">
      <dgm:prSet phldrT="[Text]" phldr="0" custT="1"/>
      <dgm:spPr/>
      <dgm:t>
        <a:bodyPr/>
        <a:lstStyle/>
        <a:p>
          <a:r>
            <a:rPr lang="nl-BE" sz="2400" dirty="0"/>
            <a:t>Recommendations</a:t>
          </a:r>
          <a:endParaRPr lang="en-US" sz="2400" dirty="0"/>
        </a:p>
      </dgm:t>
    </dgm:pt>
    <dgm:pt modelId="{C14792F4-D116-4CEE-AB81-D3508901A38B}" type="parTrans" cxnId="{7F7ACF3C-2193-4797-B244-5DE5024C9EAE}">
      <dgm:prSet/>
      <dgm:spPr/>
      <dgm:t>
        <a:bodyPr/>
        <a:lstStyle/>
        <a:p>
          <a:endParaRPr lang="en-US"/>
        </a:p>
      </dgm:t>
    </dgm:pt>
    <dgm:pt modelId="{4B1E3BAD-88EB-48A9-95DD-51963E93D7B9}" type="sibTrans" cxnId="{7F7ACF3C-2193-4797-B244-5DE5024C9EAE}">
      <dgm:prSet/>
      <dgm:spPr/>
      <dgm:t>
        <a:bodyPr/>
        <a:lstStyle/>
        <a:p>
          <a:endParaRPr lang="en-US"/>
        </a:p>
      </dgm:t>
    </dgm:pt>
    <dgm:pt modelId="{3C37930D-AFBE-484A-BC29-ED6302275432}" type="pres">
      <dgm:prSet presAssocID="{6E6FC8AA-A5C5-4CAF-BD0A-4B2EC037AD38}" presName="Name0" presStyleCnt="0">
        <dgm:presLayoutVars>
          <dgm:dir/>
          <dgm:animLvl val="lvl"/>
          <dgm:resizeHandles val="exact"/>
        </dgm:presLayoutVars>
      </dgm:prSet>
      <dgm:spPr/>
    </dgm:pt>
    <dgm:pt modelId="{7FA62F9B-E0FE-4B98-BF73-DD91B9D9A986}" type="pres">
      <dgm:prSet presAssocID="{AFAA3BFC-69E2-46E7-8827-EC4A723159A9}" presName="vertFlow" presStyleCnt="0"/>
      <dgm:spPr/>
    </dgm:pt>
    <dgm:pt modelId="{DB661BD0-3347-4CCB-9ABA-F4C845C6ACBF}" type="pres">
      <dgm:prSet presAssocID="{AFAA3BFC-69E2-46E7-8827-EC4A723159A9}" presName="header" presStyleLbl="node1" presStyleIdx="0" presStyleCnt="2"/>
      <dgm:spPr/>
    </dgm:pt>
    <dgm:pt modelId="{5CB713B0-61BE-4F0A-8179-9A2B68EA9DBB}" type="pres">
      <dgm:prSet presAssocID="{A255B7D4-28FD-4779-9223-91ACA8BCD84B}" presName="parTrans" presStyleLbl="sibTrans2D1" presStyleIdx="0" presStyleCnt="4"/>
      <dgm:spPr/>
    </dgm:pt>
    <dgm:pt modelId="{CB5C22C9-D167-4AFF-90BF-B24DFDEADC54}" type="pres">
      <dgm:prSet presAssocID="{AB839DCB-E72F-4308-AF63-E59CF905DA5F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9715AD5F-4E73-46AC-9204-ABB7D6BD3AA1}" type="pres">
      <dgm:prSet presAssocID="{D0D40863-2B88-4724-914A-3EEDC29F6AA9}" presName="sibTrans" presStyleLbl="sibTrans2D1" presStyleIdx="1" presStyleCnt="4"/>
      <dgm:spPr/>
    </dgm:pt>
    <dgm:pt modelId="{D958B407-1F25-4069-99D6-046997FA6990}" type="pres">
      <dgm:prSet presAssocID="{4F2132CA-A1BF-4279-9277-5A4255C497A5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C9099361-DC0C-4E90-AFD9-026D9FFCA405}" type="pres">
      <dgm:prSet presAssocID="{AFAA3BFC-69E2-46E7-8827-EC4A723159A9}" presName="hSp" presStyleCnt="0"/>
      <dgm:spPr/>
    </dgm:pt>
    <dgm:pt modelId="{24A01925-621D-4673-AAD4-AB03E7AD754E}" type="pres">
      <dgm:prSet presAssocID="{DF01EE13-6EF0-4354-91A4-752B4D87A74A}" presName="vertFlow" presStyleCnt="0"/>
      <dgm:spPr/>
    </dgm:pt>
    <dgm:pt modelId="{AE61A3DE-3EC1-4131-9F9D-FA1ACCBFF935}" type="pres">
      <dgm:prSet presAssocID="{DF01EE13-6EF0-4354-91A4-752B4D87A74A}" presName="header" presStyleLbl="node1" presStyleIdx="1" presStyleCnt="2"/>
      <dgm:spPr/>
    </dgm:pt>
    <dgm:pt modelId="{54D1D678-FCB1-4713-B535-E101873FF77B}" type="pres">
      <dgm:prSet presAssocID="{DA3F100D-3DFB-457F-A081-3F2F3E4CAC5C}" presName="parTrans" presStyleLbl="sibTrans2D1" presStyleIdx="2" presStyleCnt="4"/>
      <dgm:spPr/>
    </dgm:pt>
    <dgm:pt modelId="{4F077225-90A9-44C6-A3BF-9A88CC7625BB}" type="pres">
      <dgm:prSet presAssocID="{36618719-7BBB-4CA2-A912-E9758511AEE2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2F355FF-59A8-487E-8371-8AA7F678500D}" type="pres">
      <dgm:prSet presAssocID="{1F3E78DD-839C-4B81-BDA5-20BD23CE0CFB}" presName="sibTrans" presStyleLbl="sibTrans2D1" presStyleIdx="3" presStyleCnt="4"/>
      <dgm:spPr/>
    </dgm:pt>
    <dgm:pt modelId="{48D5910B-6782-414C-8013-F98E8CF71597}" type="pres">
      <dgm:prSet presAssocID="{C0ECDAE2-3EA5-49C8-86C3-7E71E0B769B3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BBF01E00-C41C-4A8B-8BFC-4322315A6DFE}" srcId="{6E6FC8AA-A5C5-4CAF-BD0A-4B2EC037AD38}" destId="{DF01EE13-6EF0-4354-91A4-752B4D87A74A}" srcOrd="1" destOrd="0" parTransId="{5A65C717-5D9C-414C-A9A5-7A689AC93CE3}" sibTransId="{6B8B83F9-188B-4BF5-9E1F-C21521EA1BE4}"/>
    <dgm:cxn modelId="{0215DF03-6C81-40CB-9C0E-22888A0B68AB}" srcId="{AFAA3BFC-69E2-46E7-8827-EC4A723159A9}" destId="{4F2132CA-A1BF-4279-9277-5A4255C497A5}" srcOrd="1" destOrd="0" parTransId="{5A154A78-303D-40CD-9281-A99C7F2F9161}" sibTransId="{72CF092E-AA17-4739-BA60-A0574AF7EE21}"/>
    <dgm:cxn modelId="{31D33106-798F-43CF-AF12-100FD4286C22}" type="presOf" srcId="{DA3F100D-3DFB-457F-A081-3F2F3E4CAC5C}" destId="{54D1D678-FCB1-4713-B535-E101873FF77B}" srcOrd="0" destOrd="0" presId="urn:microsoft.com/office/officeart/2005/8/layout/lProcess1"/>
    <dgm:cxn modelId="{ECA7961E-4B33-478D-8055-6FBFD5E52623}" type="presOf" srcId="{D0D40863-2B88-4724-914A-3EEDC29F6AA9}" destId="{9715AD5F-4E73-46AC-9204-ABB7D6BD3AA1}" srcOrd="0" destOrd="0" presId="urn:microsoft.com/office/officeart/2005/8/layout/lProcess1"/>
    <dgm:cxn modelId="{E6053222-1F09-4AFA-ACDC-68829F43CA87}" srcId="{AFAA3BFC-69E2-46E7-8827-EC4A723159A9}" destId="{AB839DCB-E72F-4308-AF63-E59CF905DA5F}" srcOrd="0" destOrd="0" parTransId="{A255B7D4-28FD-4779-9223-91ACA8BCD84B}" sibTransId="{D0D40863-2B88-4724-914A-3EEDC29F6AA9}"/>
    <dgm:cxn modelId="{A3FD2E33-C986-40B5-B6D5-9FAE18C1C150}" type="presOf" srcId="{4F2132CA-A1BF-4279-9277-5A4255C497A5}" destId="{D958B407-1F25-4069-99D6-046997FA6990}" srcOrd="0" destOrd="0" presId="urn:microsoft.com/office/officeart/2005/8/layout/lProcess1"/>
    <dgm:cxn modelId="{7F7ACF3C-2193-4797-B244-5DE5024C9EAE}" srcId="{DF01EE13-6EF0-4354-91A4-752B4D87A74A}" destId="{C0ECDAE2-3EA5-49C8-86C3-7E71E0B769B3}" srcOrd="1" destOrd="0" parTransId="{C14792F4-D116-4CEE-AB81-D3508901A38B}" sibTransId="{4B1E3BAD-88EB-48A9-95DD-51963E93D7B9}"/>
    <dgm:cxn modelId="{88E4D93F-C83C-46AA-8FB5-467A0E337F02}" type="presOf" srcId="{36618719-7BBB-4CA2-A912-E9758511AEE2}" destId="{4F077225-90A9-44C6-A3BF-9A88CC7625BB}" srcOrd="0" destOrd="0" presId="urn:microsoft.com/office/officeart/2005/8/layout/lProcess1"/>
    <dgm:cxn modelId="{732E8560-32B1-4E50-AB5D-83EA6A037936}" type="presOf" srcId="{6E6FC8AA-A5C5-4CAF-BD0A-4B2EC037AD38}" destId="{3C37930D-AFBE-484A-BC29-ED6302275432}" srcOrd="0" destOrd="0" presId="urn:microsoft.com/office/officeart/2005/8/layout/lProcess1"/>
    <dgm:cxn modelId="{804F3164-7CDE-471E-B897-FD30A475A4BB}" srcId="{DF01EE13-6EF0-4354-91A4-752B4D87A74A}" destId="{36618719-7BBB-4CA2-A912-E9758511AEE2}" srcOrd="0" destOrd="0" parTransId="{DA3F100D-3DFB-457F-A081-3F2F3E4CAC5C}" sibTransId="{1F3E78DD-839C-4B81-BDA5-20BD23CE0CFB}"/>
    <dgm:cxn modelId="{0FA69E71-0E04-486E-9655-AADC66A88428}" type="presOf" srcId="{C0ECDAE2-3EA5-49C8-86C3-7E71E0B769B3}" destId="{48D5910B-6782-414C-8013-F98E8CF71597}" srcOrd="0" destOrd="0" presId="urn:microsoft.com/office/officeart/2005/8/layout/lProcess1"/>
    <dgm:cxn modelId="{6EEF2D7D-F2FE-4B19-AC8A-6CA2925845A4}" type="presOf" srcId="{1F3E78DD-839C-4B81-BDA5-20BD23CE0CFB}" destId="{22F355FF-59A8-487E-8371-8AA7F678500D}" srcOrd="0" destOrd="0" presId="urn:microsoft.com/office/officeart/2005/8/layout/lProcess1"/>
    <dgm:cxn modelId="{007D4B9D-EB37-4E27-B45F-28EDDD763CEE}" type="presOf" srcId="{A255B7D4-28FD-4779-9223-91ACA8BCD84B}" destId="{5CB713B0-61BE-4F0A-8179-9A2B68EA9DBB}" srcOrd="0" destOrd="0" presId="urn:microsoft.com/office/officeart/2005/8/layout/lProcess1"/>
    <dgm:cxn modelId="{D0E502BE-8137-4780-ABA8-BDAB8B2D1BA6}" srcId="{6E6FC8AA-A5C5-4CAF-BD0A-4B2EC037AD38}" destId="{AFAA3BFC-69E2-46E7-8827-EC4A723159A9}" srcOrd="0" destOrd="0" parTransId="{1CF4380A-F032-4EF2-B3C3-A258C7016843}" sibTransId="{43707A69-93C9-47F8-B907-EB874B4B0303}"/>
    <dgm:cxn modelId="{A5FF84C9-19A6-4F8B-9AC4-7C2435738895}" type="presOf" srcId="{AFAA3BFC-69E2-46E7-8827-EC4A723159A9}" destId="{DB661BD0-3347-4CCB-9ABA-F4C845C6ACBF}" srcOrd="0" destOrd="0" presId="urn:microsoft.com/office/officeart/2005/8/layout/lProcess1"/>
    <dgm:cxn modelId="{5AA39BE1-2B32-4986-85E9-C8D353E46072}" type="presOf" srcId="{AB839DCB-E72F-4308-AF63-E59CF905DA5F}" destId="{CB5C22C9-D167-4AFF-90BF-B24DFDEADC54}" srcOrd="0" destOrd="0" presId="urn:microsoft.com/office/officeart/2005/8/layout/lProcess1"/>
    <dgm:cxn modelId="{D5C769F5-B8C7-43CD-8E27-F699889E0043}" type="presOf" srcId="{DF01EE13-6EF0-4354-91A4-752B4D87A74A}" destId="{AE61A3DE-3EC1-4131-9F9D-FA1ACCBFF935}" srcOrd="0" destOrd="0" presId="urn:microsoft.com/office/officeart/2005/8/layout/lProcess1"/>
    <dgm:cxn modelId="{8FD38103-F0E9-469A-993D-1A9A90D2D582}" type="presParOf" srcId="{3C37930D-AFBE-484A-BC29-ED6302275432}" destId="{7FA62F9B-E0FE-4B98-BF73-DD91B9D9A986}" srcOrd="0" destOrd="0" presId="urn:microsoft.com/office/officeart/2005/8/layout/lProcess1"/>
    <dgm:cxn modelId="{F64EAE50-A55E-42C9-A82B-DF52A8D42B5A}" type="presParOf" srcId="{7FA62F9B-E0FE-4B98-BF73-DD91B9D9A986}" destId="{DB661BD0-3347-4CCB-9ABA-F4C845C6ACBF}" srcOrd="0" destOrd="0" presId="urn:microsoft.com/office/officeart/2005/8/layout/lProcess1"/>
    <dgm:cxn modelId="{64F8E70C-2C6D-46FD-88CC-DFA6D5949170}" type="presParOf" srcId="{7FA62F9B-E0FE-4B98-BF73-DD91B9D9A986}" destId="{5CB713B0-61BE-4F0A-8179-9A2B68EA9DBB}" srcOrd="1" destOrd="0" presId="urn:microsoft.com/office/officeart/2005/8/layout/lProcess1"/>
    <dgm:cxn modelId="{8BCD7B2C-D9A1-4011-8AA2-AF7608143204}" type="presParOf" srcId="{7FA62F9B-E0FE-4B98-BF73-DD91B9D9A986}" destId="{CB5C22C9-D167-4AFF-90BF-B24DFDEADC54}" srcOrd="2" destOrd="0" presId="urn:microsoft.com/office/officeart/2005/8/layout/lProcess1"/>
    <dgm:cxn modelId="{EBDA914D-18C2-4F0E-94F7-AF8AE7146303}" type="presParOf" srcId="{7FA62F9B-E0FE-4B98-BF73-DD91B9D9A986}" destId="{9715AD5F-4E73-46AC-9204-ABB7D6BD3AA1}" srcOrd="3" destOrd="0" presId="urn:microsoft.com/office/officeart/2005/8/layout/lProcess1"/>
    <dgm:cxn modelId="{FDB3477F-7E63-470D-AFE0-91A5F1120A3E}" type="presParOf" srcId="{7FA62F9B-E0FE-4B98-BF73-DD91B9D9A986}" destId="{D958B407-1F25-4069-99D6-046997FA6990}" srcOrd="4" destOrd="0" presId="urn:microsoft.com/office/officeart/2005/8/layout/lProcess1"/>
    <dgm:cxn modelId="{2C65D6BE-D170-47DC-9ED6-9C7923034715}" type="presParOf" srcId="{3C37930D-AFBE-484A-BC29-ED6302275432}" destId="{C9099361-DC0C-4E90-AFD9-026D9FFCA405}" srcOrd="1" destOrd="0" presId="urn:microsoft.com/office/officeart/2005/8/layout/lProcess1"/>
    <dgm:cxn modelId="{4E3DC570-5F1A-4C4D-889F-8833EDC6365F}" type="presParOf" srcId="{3C37930D-AFBE-484A-BC29-ED6302275432}" destId="{24A01925-621D-4673-AAD4-AB03E7AD754E}" srcOrd="2" destOrd="0" presId="urn:microsoft.com/office/officeart/2005/8/layout/lProcess1"/>
    <dgm:cxn modelId="{3B4554C0-0B6A-40EA-8D3F-B50CC2F8474E}" type="presParOf" srcId="{24A01925-621D-4673-AAD4-AB03E7AD754E}" destId="{AE61A3DE-3EC1-4131-9F9D-FA1ACCBFF935}" srcOrd="0" destOrd="0" presId="urn:microsoft.com/office/officeart/2005/8/layout/lProcess1"/>
    <dgm:cxn modelId="{4DA2C88D-3440-47BF-A7C0-236DC36C813D}" type="presParOf" srcId="{24A01925-621D-4673-AAD4-AB03E7AD754E}" destId="{54D1D678-FCB1-4713-B535-E101873FF77B}" srcOrd="1" destOrd="0" presId="urn:microsoft.com/office/officeart/2005/8/layout/lProcess1"/>
    <dgm:cxn modelId="{C57D863F-7A38-4DA6-8C22-A3C95088D419}" type="presParOf" srcId="{24A01925-621D-4673-AAD4-AB03E7AD754E}" destId="{4F077225-90A9-44C6-A3BF-9A88CC7625BB}" srcOrd="2" destOrd="0" presId="urn:microsoft.com/office/officeart/2005/8/layout/lProcess1"/>
    <dgm:cxn modelId="{88EE0C72-237A-43DE-AD82-CE15D0E97FE1}" type="presParOf" srcId="{24A01925-621D-4673-AAD4-AB03E7AD754E}" destId="{22F355FF-59A8-487E-8371-8AA7F678500D}" srcOrd="3" destOrd="0" presId="urn:microsoft.com/office/officeart/2005/8/layout/lProcess1"/>
    <dgm:cxn modelId="{C09C502A-83CE-4D86-B65E-1A1E49369B3F}" type="presParOf" srcId="{24A01925-621D-4673-AAD4-AB03E7AD754E}" destId="{48D5910B-6782-414C-8013-F98E8CF7159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600" b="1" dirty="0"/>
            <a:t>Establishing baseline / background </a:t>
          </a:r>
          <a:r>
            <a:rPr lang="en-US" sz="1600" b="1" dirty="0" err="1"/>
            <a:t>behaviour</a:t>
          </a:r>
          <a:r>
            <a:rPr lang="en-US" sz="1600" b="1" dirty="0"/>
            <a:t> of a volcano </a:t>
          </a: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16D4F5DA-C143-45FF-BED9-8FAEF4B0AD29}">
      <dgm:prSet custT="1"/>
      <dgm:spPr/>
      <dgm:t>
        <a:bodyPr/>
        <a:lstStyle/>
        <a:p>
          <a:r>
            <a:rPr lang="en-US" sz="1400"/>
            <a:t>Extra challenge: Lack of recent eruptions</a:t>
          </a:r>
          <a:endParaRPr lang="en-US" sz="1400" dirty="0"/>
        </a:p>
      </dgm:t>
    </dgm:pt>
    <dgm:pt modelId="{51AF031C-C8C8-4B8E-A421-50A8C1C915E4}" type="parTrans" cxnId="{B91D79CF-5D86-47F7-9C87-11F41C9ED722}">
      <dgm:prSet/>
      <dgm:spPr/>
      <dgm:t>
        <a:bodyPr/>
        <a:lstStyle/>
        <a:p>
          <a:endParaRPr lang="en-US"/>
        </a:p>
      </dgm:t>
    </dgm:pt>
    <dgm:pt modelId="{C07C8167-4846-437C-888B-B0BD0DB94208}" type="sibTrans" cxnId="{B91D79CF-5D86-47F7-9C87-11F41C9ED722}">
      <dgm:prSet/>
      <dgm:spPr/>
      <dgm:t>
        <a:bodyPr/>
        <a:lstStyle/>
        <a:p>
          <a:endParaRPr lang="en-US"/>
        </a:p>
      </dgm:t>
    </dgm:pt>
    <dgm:pt modelId="{8F272E1D-FF17-4991-BE61-260E473A79BA}">
      <dgm:prSet custT="1"/>
      <dgm:spPr/>
      <dgm:t>
        <a:bodyPr/>
        <a:lstStyle/>
        <a:p>
          <a:r>
            <a:rPr lang="en-US" sz="1400" dirty="0"/>
            <a:t>Extra challenge: having a complete record (consistent long-term data not there) + filling waveform gaps etc.</a:t>
          </a:r>
        </a:p>
      </dgm:t>
    </dgm:pt>
    <dgm:pt modelId="{EFB75D20-5D77-4CC7-9CFF-62F72BF2ADFD}" type="parTrans" cxnId="{62119119-FB8F-4589-861D-5A4E5C39CD4D}">
      <dgm:prSet/>
      <dgm:spPr/>
      <dgm:t>
        <a:bodyPr/>
        <a:lstStyle/>
        <a:p>
          <a:endParaRPr lang="en-US"/>
        </a:p>
      </dgm:t>
    </dgm:pt>
    <dgm:pt modelId="{31C30436-E89D-43D6-BF44-097FB3FA3162}" type="sibTrans" cxnId="{62119119-FB8F-4589-861D-5A4E5C39CD4D}">
      <dgm:prSet/>
      <dgm:spPr/>
      <dgm:t>
        <a:bodyPr/>
        <a:lstStyle/>
        <a:p>
          <a:endParaRPr lang="en-US"/>
        </a:p>
      </dgm:t>
    </dgm:pt>
    <dgm:pt modelId="{E2AEEC96-347E-4AAD-9F02-DAE556F77753}">
      <dgm:prSet custT="1"/>
      <dgm:spPr/>
      <dgm:t>
        <a:bodyPr/>
        <a:lstStyle/>
        <a:p>
          <a:r>
            <a:rPr lang="en-US" sz="1600" b="1" dirty="0"/>
            <a:t>Correlating different information sources / multiparameter data </a:t>
          </a:r>
          <a:br>
            <a:rPr lang="en-US" sz="1600" dirty="0"/>
          </a:br>
          <a:r>
            <a:rPr lang="en-US" sz="1600" dirty="0"/>
            <a:t>(since multi-parameter analysis should be the golden rule to interpret unrest scenarios) </a:t>
          </a:r>
        </a:p>
      </dgm:t>
    </dgm:pt>
    <dgm:pt modelId="{B5DD4D11-88A2-4E3A-80F7-473644331EF7}" type="parTrans" cxnId="{70FAFD43-B675-4CAE-896A-9BEA4D9DD0A1}">
      <dgm:prSet/>
      <dgm:spPr/>
      <dgm:t>
        <a:bodyPr/>
        <a:lstStyle/>
        <a:p>
          <a:endParaRPr lang="en-US"/>
        </a:p>
      </dgm:t>
    </dgm:pt>
    <dgm:pt modelId="{6D8FC0D4-277D-404E-AD42-608399EC11DB}" type="sibTrans" cxnId="{70FAFD43-B675-4CAE-896A-9BEA4D9DD0A1}">
      <dgm:prSet/>
      <dgm:spPr/>
      <dgm:t>
        <a:bodyPr/>
        <a:lstStyle/>
        <a:p>
          <a:endParaRPr lang="en-US"/>
        </a:p>
      </dgm:t>
    </dgm:pt>
    <dgm:pt modelId="{63A5B4CE-F4A8-417E-8040-347D083F8205}">
      <dgm:prSet custT="1"/>
      <dgm:spPr/>
      <dgm:t>
        <a:bodyPr/>
        <a:lstStyle/>
        <a:p>
          <a:r>
            <a:rPr lang="en-US" sz="1400" dirty="0"/>
            <a:t>(e.g. Deformation, seismicity, gas, rockfall count, ...) </a:t>
          </a:r>
          <a:r>
            <a:rPr lang="en-US" sz="1400" b="1" i="1" dirty="0"/>
            <a:t>~ “What’s going on?”</a:t>
          </a:r>
        </a:p>
      </dgm:t>
    </dgm:pt>
    <dgm:pt modelId="{7292CFFA-DEC2-4CF9-8D2E-6CEE05FECC31}" type="parTrans" cxnId="{27A4A485-9F83-449A-9A07-01E5B42B42EE}">
      <dgm:prSet/>
      <dgm:spPr/>
      <dgm:t>
        <a:bodyPr/>
        <a:lstStyle/>
        <a:p>
          <a:endParaRPr lang="en-US"/>
        </a:p>
      </dgm:t>
    </dgm:pt>
    <dgm:pt modelId="{C9140C09-2C4F-4B80-931D-F71B62A4D594}" type="sibTrans" cxnId="{27A4A485-9F83-449A-9A07-01E5B42B42EE}">
      <dgm:prSet/>
      <dgm:spPr/>
      <dgm:t>
        <a:bodyPr/>
        <a:lstStyle/>
        <a:p>
          <a:endParaRPr lang="en-US"/>
        </a:p>
      </dgm:t>
    </dgm:pt>
    <dgm:pt modelId="{BC169DA2-7C7B-4FEB-B061-681B8FC1DF71}">
      <dgm:prSet custT="1"/>
      <dgm:spPr/>
      <dgm:t>
        <a:bodyPr/>
        <a:lstStyle/>
        <a:p>
          <a:r>
            <a:rPr lang="en-US" sz="1400" dirty="0"/>
            <a:t>Extra challenge: standardized analyses for these different data types</a:t>
          </a:r>
        </a:p>
      </dgm:t>
    </dgm:pt>
    <dgm:pt modelId="{5CDE2E12-67D1-4C5F-B4C3-E3126EC93E89}" type="parTrans" cxnId="{FD6B80C8-CD0A-4BAB-8BE3-D6B0C31B4FB4}">
      <dgm:prSet/>
      <dgm:spPr/>
      <dgm:t>
        <a:bodyPr/>
        <a:lstStyle/>
        <a:p>
          <a:endParaRPr lang="en-US"/>
        </a:p>
      </dgm:t>
    </dgm:pt>
    <dgm:pt modelId="{120631B9-BB99-4EF2-A9E1-20E360CF685A}" type="sibTrans" cxnId="{FD6B80C8-CD0A-4BAB-8BE3-D6B0C31B4FB4}">
      <dgm:prSet/>
      <dgm:spPr/>
      <dgm:t>
        <a:bodyPr/>
        <a:lstStyle/>
        <a:p>
          <a:endParaRPr lang="en-US"/>
        </a:p>
      </dgm:t>
    </dgm:pt>
    <dgm:pt modelId="{232CFB36-4526-4497-9014-18899C3A754A}">
      <dgm:prSet custT="1"/>
      <dgm:spPr/>
      <dgm:t>
        <a:bodyPr/>
        <a:lstStyle/>
        <a:p>
          <a:r>
            <a:rPr lang="en-US" sz="1600" b="1" dirty="0"/>
            <a:t>(End-of-eruption) forecasting; interpreting unrest + setting thresholds</a:t>
          </a:r>
        </a:p>
      </dgm:t>
    </dgm:pt>
    <dgm:pt modelId="{6FAD2EA8-7E3F-4C8D-9416-521372CA0DE7}" type="parTrans" cxnId="{911D505D-8B5F-4A2E-8F27-83D8F26D63C0}">
      <dgm:prSet/>
      <dgm:spPr/>
      <dgm:t>
        <a:bodyPr/>
        <a:lstStyle/>
        <a:p>
          <a:endParaRPr lang="en-US"/>
        </a:p>
      </dgm:t>
    </dgm:pt>
    <dgm:pt modelId="{94339413-1CC6-4DF6-9D88-8810C150EAC1}" type="sibTrans" cxnId="{911D505D-8B5F-4A2E-8F27-83D8F26D63C0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3"/>
      <dgm:spPr/>
    </dgm:pt>
    <dgm:pt modelId="{845E9123-A9B0-4CB3-9C80-6095D915BCB7}" type="pres">
      <dgm:prSet presAssocID="{09F9CC29-DDE1-48AD-AB17-2D4EDC2614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3">
        <dgm:presLayoutVars>
          <dgm:bulletEnabled val="1"/>
        </dgm:presLayoutVars>
      </dgm:prSet>
      <dgm:spPr/>
    </dgm:pt>
    <dgm:pt modelId="{119A27F2-AF2C-45D4-A470-CB4F621EFBDC}" type="pres">
      <dgm:prSet presAssocID="{17CFCBA5-D19F-411D-8083-BB96ABA38F75}" presName="spaceBetweenRectangles" presStyleCnt="0"/>
      <dgm:spPr/>
    </dgm:pt>
    <dgm:pt modelId="{6888046A-89E5-41DF-9F17-99922E7B7D41}" type="pres">
      <dgm:prSet presAssocID="{E2AEEC96-347E-4AAD-9F02-DAE556F77753}" presName="parentLin" presStyleCnt="0"/>
      <dgm:spPr/>
    </dgm:pt>
    <dgm:pt modelId="{52A97257-1A65-478B-9754-89B9B1985702}" type="pres">
      <dgm:prSet presAssocID="{E2AEEC96-347E-4AAD-9F02-DAE556F77753}" presName="parentLeftMargin" presStyleLbl="node1" presStyleIdx="0" presStyleCnt="3"/>
      <dgm:spPr/>
    </dgm:pt>
    <dgm:pt modelId="{1FC83CB5-233C-4D96-9D39-47424CC2DEB9}" type="pres">
      <dgm:prSet presAssocID="{E2AEEC96-347E-4AAD-9F02-DAE556F77753}" presName="parentText" presStyleLbl="node1" presStyleIdx="1" presStyleCnt="3" custScaleX="111463" custScaleY="80936">
        <dgm:presLayoutVars>
          <dgm:chMax val="0"/>
          <dgm:bulletEnabled val="1"/>
        </dgm:presLayoutVars>
      </dgm:prSet>
      <dgm:spPr/>
    </dgm:pt>
    <dgm:pt modelId="{1C20F54D-C1B2-4F16-8BCA-2C3D48321A12}" type="pres">
      <dgm:prSet presAssocID="{E2AEEC96-347E-4AAD-9F02-DAE556F77753}" presName="negativeSpace" presStyleCnt="0"/>
      <dgm:spPr/>
    </dgm:pt>
    <dgm:pt modelId="{6E01919D-BC17-41AB-AD0B-6F83AA85D4A3}" type="pres">
      <dgm:prSet presAssocID="{E2AEEC96-347E-4AAD-9F02-DAE556F77753}" presName="childText" presStyleLbl="conFgAcc1" presStyleIdx="1" presStyleCnt="3">
        <dgm:presLayoutVars>
          <dgm:bulletEnabled val="1"/>
        </dgm:presLayoutVars>
      </dgm:prSet>
      <dgm:spPr/>
    </dgm:pt>
    <dgm:pt modelId="{50367C47-95DF-4D88-B6B7-D40310C90134}" type="pres">
      <dgm:prSet presAssocID="{6D8FC0D4-277D-404E-AD42-608399EC11DB}" presName="spaceBetweenRectangles" presStyleCnt="0"/>
      <dgm:spPr/>
    </dgm:pt>
    <dgm:pt modelId="{0CA91826-22A4-44C8-B451-253FEB9BE9C5}" type="pres">
      <dgm:prSet presAssocID="{232CFB36-4526-4497-9014-18899C3A754A}" presName="parentLin" presStyleCnt="0"/>
      <dgm:spPr/>
    </dgm:pt>
    <dgm:pt modelId="{D186B429-BDA4-42F0-A72B-2D0F42FF7FD1}" type="pres">
      <dgm:prSet presAssocID="{232CFB36-4526-4497-9014-18899C3A754A}" presName="parentLeftMargin" presStyleLbl="node1" presStyleIdx="1" presStyleCnt="3"/>
      <dgm:spPr/>
    </dgm:pt>
    <dgm:pt modelId="{E053DFF7-5A16-4FE8-AF80-563379D0CF2C}" type="pres">
      <dgm:prSet presAssocID="{232CFB36-4526-4497-9014-18899C3A754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73577AA-63EE-4E80-8C37-B961968CC152}" type="pres">
      <dgm:prSet presAssocID="{232CFB36-4526-4497-9014-18899C3A754A}" presName="negativeSpace" presStyleCnt="0"/>
      <dgm:spPr/>
    </dgm:pt>
    <dgm:pt modelId="{B7582F87-E836-4DB1-9C52-04F2F90E7EB7}" type="pres">
      <dgm:prSet presAssocID="{232CFB36-4526-4497-9014-18899C3A75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FD5C217-2B4F-4F19-915E-0B006DBBB4E3}" type="presOf" srcId="{09F9CC29-DDE1-48AD-AB17-2D4EDC2614D0}" destId="{37F48B3A-1906-4F0E-A4B6-DF9DFB606076}" srcOrd="0" destOrd="0" presId="urn:microsoft.com/office/officeart/2005/8/layout/list1"/>
    <dgm:cxn modelId="{62119119-FB8F-4589-861D-5A4E5C39CD4D}" srcId="{09F9CC29-DDE1-48AD-AB17-2D4EDC2614D0}" destId="{8F272E1D-FF17-4991-BE61-260E473A79BA}" srcOrd="1" destOrd="0" parTransId="{EFB75D20-5D77-4CC7-9CFF-62F72BF2ADFD}" sibTransId="{31C30436-E89D-43D6-BF44-097FB3FA3162}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2D3D2B23-81E4-48CB-88E1-CB0268ECFCE4}" type="presOf" srcId="{232CFB36-4526-4497-9014-18899C3A754A}" destId="{E053DFF7-5A16-4FE8-AF80-563379D0CF2C}" srcOrd="1" destOrd="0" presId="urn:microsoft.com/office/officeart/2005/8/layout/list1"/>
    <dgm:cxn modelId="{F3A2AE30-D5B5-48FC-97BE-709AAFDFADB6}" type="presOf" srcId="{16D4F5DA-C143-45FF-BED9-8FAEF4B0AD29}" destId="{8D186B40-D9E8-406D-8059-5E98A4D777FC}" srcOrd="0" destOrd="0" presId="urn:microsoft.com/office/officeart/2005/8/layout/list1"/>
    <dgm:cxn modelId="{911D505D-8B5F-4A2E-8F27-83D8F26D63C0}" srcId="{56AA9AEF-007A-43DC-9483-B7E35A523B8E}" destId="{232CFB36-4526-4497-9014-18899C3A754A}" srcOrd="2" destOrd="0" parTransId="{6FAD2EA8-7E3F-4C8D-9416-521372CA0DE7}" sibTransId="{94339413-1CC6-4DF6-9D88-8810C150EAC1}"/>
    <dgm:cxn modelId="{70FAFD43-B675-4CAE-896A-9BEA4D9DD0A1}" srcId="{56AA9AEF-007A-43DC-9483-B7E35A523B8E}" destId="{E2AEEC96-347E-4AAD-9F02-DAE556F77753}" srcOrd="1" destOrd="0" parTransId="{B5DD4D11-88A2-4E3A-80F7-473644331EF7}" sibTransId="{6D8FC0D4-277D-404E-AD42-608399EC11DB}"/>
    <dgm:cxn modelId="{F8FF0C65-077C-44D9-8870-B3528B3BF677}" type="presOf" srcId="{63A5B4CE-F4A8-417E-8040-347D083F8205}" destId="{6E01919D-BC17-41AB-AD0B-6F83AA85D4A3}" srcOrd="0" destOrd="0" presId="urn:microsoft.com/office/officeart/2005/8/layout/list1"/>
    <dgm:cxn modelId="{FEEED16A-7E44-486F-AC86-FF8D08A073A4}" type="presOf" srcId="{232CFB36-4526-4497-9014-18899C3A754A}" destId="{D186B429-BDA4-42F0-A72B-2D0F42FF7FD1}" srcOrd="0" destOrd="0" presId="urn:microsoft.com/office/officeart/2005/8/layout/list1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C3457353-949F-4608-9A1C-DBD4C5980AE6}" type="presOf" srcId="{09F9CC29-DDE1-48AD-AB17-2D4EDC2614D0}" destId="{845E9123-A9B0-4CB3-9C80-6095D915BCB7}" srcOrd="1" destOrd="0" presId="urn:microsoft.com/office/officeart/2005/8/layout/list1"/>
    <dgm:cxn modelId="{1132C374-AF5B-42FF-AD88-3C1777883E7D}" type="presOf" srcId="{BC169DA2-7C7B-4FEB-B061-681B8FC1DF71}" destId="{6E01919D-BC17-41AB-AD0B-6F83AA85D4A3}" srcOrd="0" destOrd="1" presId="urn:microsoft.com/office/officeart/2005/8/layout/list1"/>
    <dgm:cxn modelId="{27A4A485-9F83-449A-9A07-01E5B42B42EE}" srcId="{E2AEEC96-347E-4AAD-9F02-DAE556F77753}" destId="{63A5B4CE-F4A8-417E-8040-347D083F8205}" srcOrd="0" destOrd="0" parTransId="{7292CFFA-DEC2-4CF9-8D2E-6CEE05FECC31}" sibTransId="{C9140C09-2C4F-4B80-931D-F71B62A4D594}"/>
    <dgm:cxn modelId="{5AD3A693-9D7E-412B-999E-F412F4B7DDB5}" type="presOf" srcId="{8F272E1D-FF17-4991-BE61-260E473A79BA}" destId="{8D186B40-D9E8-406D-8059-5E98A4D777FC}" srcOrd="0" destOrd="1" presId="urn:microsoft.com/office/officeart/2005/8/layout/list1"/>
    <dgm:cxn modelId="{FD6B80C8-CD0A-4BAB-8BE3-D6B0C31B4FB4}" srcId="{63A5B4CE-F4A8-417E-8040-347D083F8205}" destId="{BC169DA2-7C7B-4FEB-B061-681B8FC1DF71}" srcOrd="0" destOrd="0" parTransId="{5CDE2E12-67D1-4C5F-B4C3-E3126EC93E89}" sibTransId="{120631B9-BB99-4EF2-A9E1-20E360CF685A}"/>
    <dgm:cxn modelId="{B91D79CF-5D86-47F7-9C87-11F41C9ED722}" srcId="{09F9CC29-DDE1-48AD-AB17-2D4EDC2614D0}" destId="{16D4F5DA-C143-45FF-BED9-8FAEF4B0AD29}" srcOrd="0" destOrd="0" parTransId="{51AF031C-C8C8-4B8E-A421-50A8C1C915E4}" sibTransId="{C07C8167-4846-437C-888B-B0BD0DB94208}"/>
    <dgm:cxn modelId="{5717FAE0-DB7D-4296-A73C-A27E0E8C277D}" type="presOf" srcId="{E2AEEC96-347E-4AAD-9F02-DAE556F77753}" destId="{52A97257-1A65-478B-9754-89B9B1985702}" srcOrd="0" destOrd="0" presId="urn:microsoft.com/office/officeart/2005/8/layout/list1"/>
    <dgm:cxn modelId="{2EFF4CF7-012C-43DC-BFCE-7076272E1CBC}" type="presOf" srcId="{E2AEEC96-347E-4AAD-9F02-DAE556F77753}" destId="{1FC83CB5-233C-4D96-9D39-47424CC2DEB9}" srcOrd="1" destOrd="0" presId="urn:microsoft.com/office/officeart/2005/8/layout/list1"/>
    <dgm:cxn modelId="{4639F9B5-13C7-468C-8E32-82C0843F0281}" type="presParOf" srcId="{91F0FD45-4DC1-4DE1-A3F2-86E62CC7793F}" destId="{78DABAB0-3C03-4C81-ADA5-3AD3340B7473}" srcOrd="0" destOrd="0" presId="urn:microsoft.com/office/officeart/2005/8/layout/list1"/>
    <dgm:cxn modelId="{E44E4C52-F5F6-44F9-BD25-7F37E6D8619E}" type="presParOf" srcId="{78DABAB0-3C03-4C81-ADA5-3AD3340B7473}" destId="{37F48B3A-1906-4F0E-A4B6-DF9DFB606076}" srcOrd="0" destOrd="0" presId="urn:microsoft.com/office/officeart/2005/8/layout/list1"/>
    <dgm:cxn modelId="{2AA5261F-A2EC-45C7-9726-9D027209A04C}" type="presParOf" srcId="{78DABAB0-3C03-4C81-ADA5-3AD3340B7473}" destId="{845E9123-A9B0-4CB3-9C80-6095D915BCB7}" srcOrd="1" destOrd="0" presId="urn:microsoft.com/office/officeart/2005/8/layout/list1"/>
    <dgm:cxn modelId="{A2DF0346-FC9A-4455-A9ED-6F699332B4B6}" type="presParOf" srcId="{91F0FD45-4DC1-4DE1-A3F2-86E62CC7793F}" destId="{ED38DC1B-2A2D-49B0-ACF6-CE4DCAEEA658}" srcOrd="1" destOrd="0" presId="urn:microsoft.com/office/officeart/2005/8/layout/list1"/>
    <dgm:cxn modelId="{2D35E293-380D-4959-8EE2-AF2E2BDB6209}" type="presParOf" srcId="{91F0FD45-4DC1-4DE1-A3F2-86E62CC7793F}" destId="{8D186B40-D9E8-406D-8059-5E98A4D777FC}" srcOrd="2" destOrd="0" presId="urn:microsoft.com/office/officeart/2005/8/layout/list1"/>
    <dgm:cxn modelId="{53200CFF-51AE-40F0-9322-13B4305986B1}" type="presParOf" srcId="{91F0FD45-4DC1-4DE1-A3F2-86E62CC7793F}" destId="{119A27F2-AF2C-45D4-A470-CB4F621EFBDC}" srcOrd="3" destOrd="0" presId="urn:microsoft.com/office/officeart/2005/8/layout/list1"/>
    <dgm:cxn modelId="{2D56C951-1F7F-4834-917C-8879C8ABFA75}" type="presParOf" srcId="{91F0FD45-4DC1-4DE1-A3F2-86E62CC7793F}" destId="{6888046A-89E5-41DF-9F17-99922E7B7D41}" srcOrd="4" destOrd="0" presId="urn:microsoft.com/office/officeart/2005/8/layout/list1"/>
    <dgm:cxn modelId="{2B601E70-D1D3-4D17-AC52-53AA0A3CCB38}" type="presParOf" srcId="{6888046A-89E5-41DF-9F17-99922E7B7D41}" destId="{52A97257-1A65-478B-9754-89B9B1985702}" srcOrd="0" destOrd="0" presId="urn:microsoft.com/office/officeart/2005/8/layout/list1"/>
    <dgm:cxn modelId="{308B328A-97FE-43A8-9320-D669C3227305}" type="presParOf" srcId="{6888046A-89E5-41DF-9F17-99922E7B7D41}" destId="{1FC83CB5-233C-4D96-9D39-47424CC2DEB9}" srcOrd="1" destOrd="0" presId="urn:microsoft.com/office/officeart/2005/8/layout/list1"/>
    <dgm:cxn modelId="{C15CAEBC-9F14-4C2E-84FF-C587F96C3E67}" type="presParOf" srcId="{91F0FD45-4DC1-4DE1-A3F2-86E62CC7793F}" destId="{1C20F54D-C1B2-4F16-8BCA-2C3D48321A12}" srcOrd="5" destOrd="0" presId="urn:microsoft.com/office/officeart/2005/8/layout/list1"/>
    <dgm:cxn modelId="{573B0C7D-04B4-4500-9496-892698E538C8}" type="presParOf" srcId="{91F0FD45-4DC1-4DE1-A3F2-86E62CC7793F}" destId="{6E01919D-BC17-41AB-AD0B-6F83AA85D4A3}" srcOrd="6" destOrd="0" presId="urn:microsoft.com/office/officeart/2005/8/layout/list1"/>
    <dgm:cxn modelId="{A36432FC-0759-4DBD-A02C-6A7327FDDE92}" type="presParOf" srcId="{91F0FD45-4DC1-4DE1-A3F2-86E62CC7793F}" destId="{50367C47-95DF-4D88-B6B7-D40310C90134}" srcOrd="7" destOrd="0" presId="urn:microsoft.com/office/officeart/2005/8/layout/list1"/>
    <dgm:cxn modelId="{CA3D83A1-7C05-4DB1-82C1-72F6B641334C}" type="presParOf" srcId="{91F0FD45-4DC1-4DE1-A3F2-86E62CC7793F}" destId="{0CA91826-22A4-44C8-B451-253FEB9BE9C5}" srcOrd="8" destOrd="0" presId="urn:microsoft.com/office/officeart/2005/8/layout/list1"/>
    <dgm:cxn modelId="{C9356BB2-6156-4FA6-A33E-41C79C77BAE4}" type="presParOf" srcId="{0CA91826-22A4-44C8-B451-253FEB9BE9C5}" destId="{D186B429-BDA4-42F0-A72B-2D0F42FF7FD1}" srcOrd="0" destOrd="0" presId="urn:microsoft.com/office/officeart/2005/8/layout/list1"/>
    <dgm:cxn modelId="{59894A50-FF4F-46EC-95BC-3613C2D72432}" type="presParOf" srcId="{0CA91826-22A4-44C8-B451-253FEB9BE9C5}" destId="{E053DFF7-5A16-4FE8-AF80-563379D0CF2C}" srcOrd="1" destOrd="0" presId="urn:microsoft.com/office/officeart/2005/8/layout/list1"/>
    <dgm:cxn modelId="{E884D79A-B0C6-4391-93E7-4EA049584173}" type="presParOf" srcId="{91F0FD45-4DC1-4DE1-A3F2-86E62CC7793F}" destId="{473577AA-63EE-4E80-8C37-B961968CC152}" srcOrd="9" destOrd="0" presId="urn:microsoft.com/office/officeart/2005/8/layout/list1"/>
    <dgm:cxn modelId="{91EFA248-61E1-4F16-8830-20F7A7FFDC43}" type="presParOf" srcId="{91F0FD45-4DC1-4DE1-A3F2-86E62CC7793F}" destId="{B7582F87-E836-4DB1-9C52-04F2F90E7E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Data</a:t>
          </a:r>
          <a:r>
            <a:rPr lang="en-US" sz="1800" b="1" dirty="0"/>
            <a:t> requirement for comparison / interpretation </a:t>
          </a:r>
          <a:r>
            <a:rPr lang="en-US" sz="1800" dirty="0"/>
            <a:t>-- </a:t>
          </a:r>
          <a:r>
            <a:rPr lang="en-US" sz="1800" b="1" dirty="0"/>
            <a:t>Standards to compare / look at analogue cases – requires </a:t>
          </a:r>
          <a:r>
            <a:rPr lang="en-US" sz="1800" b="1" u="sng" dirty="0">
              <a:solidFill>
                <a:srgbClr val="C00000"/>
              </a:solidFill>
            </a:rPr>
            <a:t>archiving of standardized analysis processes &amp; metadata</a:t>
          </a:r>
          <a:endParaRPr lang="en-US" sz="1800" b="1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107C6EFA-A202-41ED-96CD-F7BE08DEDCC3}">
      <dgm:prSet custT="1"/>
      <dgm:spPr/>
      <dgm:t>
        <a:bodyPr/>
        <a:lstStyle/>
        <a:p>
          <a:r>
            <a:rPr lang="en-US" sz="1600" dirty="0"/>
            <a:t>(e.g. training data for automation need, as well as analogues): archiving (standardized-format) data – to enable comparison (within the same volcano, or across volcanoes) </a:t>
          </a:r>
        </a:p>
      </dgm:t>
    </dgm:pt>
    <dgm:pt modelId="{0549CE93-C5AF-4806-8CC2-0300DE66D173}" type="parTrans" cxnId="{85EDAAEF-B786-485C-AEA4-E2D0EE737B6F}">
      <dgm:prSet/>
      <dgm:spPr/>
      <dgm:t>
        <a:bodyPr/>
        <a:lstStyle/>
        <a:p>
          <a:endParaRPr lang="en-US"/>
        </a:p>
      </dgm:t>
    </dgm:pt>
    <dgm:pt modelId="{707D45B8-F3FE-45D4-AF8F-A1D16747BB0E}" type="sibTrans" cxnId="{85EDAAEF-B786-485C-AEA4-E2D0EE737B6F}">
      <dgm:prSet/>
      <dgm:spPr/>
      <dgm:t>
        <a:bodyPr/>
        <a:lstStyle/>
        <a:p>
          <a:endParaRPr lang="en-US"/>
        </a:p>
      </dgm:t>
    </dgm:pt>
    <dgm:pt modelId="{3E3FE585-AD3F-40B3-8F0D-10505EFBF3C0}">
      <dgm:prSet custT="1"/>
      <dgm:spPr/>
      <dgm:t>
        <a:bodyPr/>
        <a:lstStyle/>
        <a:p>
          <a:r>
            <a:rPr lang="en-US" sz="1600" b="1" dirty="0"/>
            <a:t>Automation</a:t>
          </a:r>
          <a:r>
            <a:rPr lang="en-US" sz="1600" b="0" dirty="0"/>
            <a:t> helps</a:t>
          </a:r>
        </a:p>
      </dgm:t>
    </dgm:pt>
    <dgm:pt modelId="{76F4AA7C-BC1E-450A-BD23-C32F93E456DB}" type="parTrans" cxnId="{79EE6BE5-376B-4B40-B6F9-E2B8B6A2A790}">
      <dgm:prSet/>
      <dgm:spPr/>
      <dgm:t>
        <a:bodyPr/>
        <a:lstStyle/>
        <a:p>
          <a:endParaRPr lang="en-US"/>
        </a:p>
      </dgm:t>
    </dgm:pt>
    <dgm:pt modelId="{6F413EC8-6613-46E7-8D61-A941E84E32FA}" type="sibTrans" cxnId="{79EE6BE5-376B-4B40-B6F9-E2B8B6A2A790}">
      <dgm:prSet/>
      <dgm:spPr/>
      <dgm:t>
        <a:bodyPr/>
        <a:lstStyle/>
        <a:p>
          <a:endParaRPr lang="en-US"/>
        </a:p>
      </dgm:t>
    </dgm:pt>
    <dgm:pt modelId="{A28AEBF8-654F-4577-958C-D618219A4572}">
      <dgm:prSet custT="1"/>
      <dgm:spPr/>
      <dgm:t>
        <a:bodyPr/>
        <a:lstStyle/>
        <a:p>
          <a:r>
            <a:rPr lang="en-US" sz="1600" b="0" u="none" dirty="0"/>
            <a:t>Constraint with all this data: </a:t>
          </a:r>
          <a:r>
            <a:rPr lang="en-US" sz="1600" b="1" u="none" dirty="0"/>
            <a:t>Data archiving space</a:t>
          </a:r>
        </a:p>
      </dgm:t>
    </dgm:pt>
    <dgm:pt modelId="{D522DDAC-0D26-4EDB-A58D-6B4E842B45BE}" type="parTrans" cxnId="{ADC4CABF-0ECE-47D9-B59E-681D2F2E67E9}">
      <dgm:prSet/>
      <dgm:spPr/>
      <dgm:t>
        <a:bodyPr/>
        <a:lstStyle/>
        <a:p>
          <a:endParaRPr lang="en-US"/>
        </a:p>
      </dgm:t>
    </dgm:pt>
    <dgm:pt modelId="{32CB7338-8524-4998-9B90-CCAFFE2E1A4A}" type="sibTrans" cxnId="{ADC4CABF-0ECE-47D9-B59E-681D2F2E67E9}">
      <dgm:prSet/>
      <dgm:spPr/>
      <dgm:t>
        <a:bodyPr/>
        <a:lstStyle/>
        <a:p>
          <a:endParaRPr lang="en-US"/>
        </a:p>
      </dgm:t>
    </dgm:pt>
    <dgm:pt modelId="{9EBDFA9B-1BB7-4F8F-9C0F-963E4E32EC7E}">
      <dgm:prSet custT="1"/>
      <dgm:spPr/>
      <dgm:t>
        <a:bodyPr/>
        <a:lstStyle/>
        <a:p>
          <a:r>
            <a:rPr lang="en-US" sz="1600" b="0" dirty="0"/>
            <a:t>Data </a:t>
          </a:r>
          <a:r>
            <a:rPr lang="en-US" sz="1600" b="1" dirty="0"/>
            <a:t>comparison</a:t>
          </a:r>
          <a:r>
            <a:rPr lang="en-US" sz="1600" b="0" dirty="0"/>
            <a:t> -- !! Analogue volcanoes (highlighted in discussions)</a:t>
          </a:r>
        </a:p>
      </dgm:t>
    </dgm:pt>
    <dgm:pt modelId="{E1F3931B-0BBC-4DCC-905F-8B7E83F38AE4}" type="parTrans" cxnId="{125C9916-8E0D-4008-B5C4-4AC1A7226380}">
      <dgm:prSet/>
      <dgm:spPr/>
      <dgm:t>
        <a:bodyPr/>
        <a:lstStyle/>
        <a:p>
          <a:endParaRPr lang="en-US"/>
        </a:p>
      </dgm:t>
    </dgm:pt>
    <dgm:pt modelId="{B02A3A2E-9C61-4396-9A2D-6965C9EF9BE6}" type="sibTrans" cxnId="{125C9916-8E0D-4008-B5C4-4AC1A7226380}">
      <dgm:prSet/>
      <dgm:spPr/>
      <dgm:t>
        <a:bodyPr/>
        <a:lstStyle/>
        <a:p>
          <a:endParaRPr lang="en-US"/>
        </a:p>
      </dgm:t>
    </dgm:pt>
    <dgm:pt modelId="{85A267C1-EF12-4514-858D-1CE77C2B6884}">
      <dgm:prSet custT="1"/>
      <dgm:spPr/>
      <dgm:t>
        <a:bodyPr/>
        <a:lstStyle/>
        <a:p>
          <a:r>
            <a:rPr lang="en-US" sz="1800" b="1" dirty="0"/>
            <a:t>Relying on experts</a:t>
          </a:r>
          <a:r>
            <a:rPr lang="en-US" sz="1800" dirty="0"/>
            <a:t> from different data-types and instruments to </a:t>
          </a:r>
          <a:r>
            <a:rPr lang="en-US" sz="1800" dirty="0" err="1"/>
            <a:t>analyse</a:t>
          </a:r>
          <a:r>
            <a:rPr lang="en-US" sz="1800" dirty="0"/>
            <a:t> data </a:t>
          </a:r>
        </a:p>
      </dgm:t>
    </dgm:pt>
    <dgm:pt modelId="{C154A06B-EF9B-4E20-B447-FD9F3F292D73}" type="parTrans" cxnId="{665BE69F-A880-4DA9-9C03-2149F4EA2DE4}">
      <dgm:prSet/>
      <dgm:spPr/>
      <dgm:t>
        <a:bodyPr/>
        <a:lstStyle/>
        <a:p>
          <a:endParaRPr lang="en-US"/>
        </a:p>
      </dgm:t>
    </dgm:pt>
    <dgm:pt modelId="{B3D5C0F8-AA29-46EA-A9C5-52D8C9C582A8}" type="sibTrans" cxnId="{665BE69F-A880-4DA9-9C03-2149F4EA2DE4}">
      <dgm:prSet/>
      <dgm:spPr/>
      <dgm:t>
        <a:bodyPr/>
        <a:lstStyle/>
        <a:p>
          <a:endParaRPr lang="en-US"/>
        </a:p>
      </dgm:t>
    </dgm:pt>
    <dgm:pt modelId="{4ECFB635-D4E4-4933-9D6A-ED647393104A}">
      <dgm:prSet custT="1"/>
      <dgm:spPr/>
      <dgm:t>
        <a:bodyPr/>
        <a:lstStyle/>
        <a:p>
          <a:r>
            <a:rPr lang="en-US" sz="1600" b="0" dirty="0"/>
            <a:t>Requires </a:t>
          </a:r>
          <a:r>
            <a:rPr lang="en-US" sz="1600" b="1" dirty="0"/>
            <a:t>critical metadata</a:t>
          </a:r>
        </a:p>
      </dgm:t>
    </dgm:pt>
    <dgm:pt modelId="{760B1E94-7953-490B-9A11-3EAFE6CBFFBC}" type="parTrans" cxnId="{AEEDA73F-D2CF-48E1-B9AC-FCDD77F45F25}">
      <dgm:prSet/>
      <dgm:spPr/>
      <dgm:t>
        <a:bodyPr/>
        <a:lstStyle/>
        <a:p>
          <a:endParaRPr lang="en-US"/>
        </a:p>
      </dgm:t>
    </dgm:pt>
    <dgm:pt modelId="{AC23F3BC-401A-40CD-9576-E2AEC55D00F4}" type="sibTrans" cxnId="{AEEDA73F-D2CF-48E1-B9AC-FCDD77F45F25}">
      <dgm:prSet/>
      <dgm:spPr/>
      <dgm:t>
        <a:bodyPr/>
        <a:lstStyle/>
        <a:p>
          <a:endParaRPr lang="en-US"/>
        </a:p>
      </dgm:t>
    </dgm:pt>
    <dgm:pt modelId="{E3924F7A-AEF8-4E21-94A3-5F4022346C0F}">
      <dgm:prSet custT="1"/>
      <dgm:spPr/>
      <dgm:t>
        <a:bodyPr/>
        <a:lstStyle/>
        <a:p>
          <a:r>
            <a:rPr lang="en-US" sz="1600" b="1" dirty="0" err="1"/>
            <a:t>Standardised</a:t>
          </a:r>
          <a:r>
            <a:rPr lang="en-US" sz="1600" b="0" dirty="0"/>
            <a:t> workflow</a:t>
          </a:r>
        </a:p>
      </dgm:t>
    </dgm:pt>
    <dgm:pt modelId="{9B137AD5-286D-46B6-8C13-21B4D5E573AF}" type="parTrans" cxnId="{AFA7B1DC-C285-4D0C-9DEF-BB3B046F1CDA}">
      <dgm:prSet/>
      <dgm:spPr/>
      <dgm:t>
        <a:bodyPr/>
        <a:lstStyle/>
        <a:p>
          <a:endParaRPr lang="en-US"/>
        </a:p>
      </dgm:t>
    </dgm:pt>
    <dgm:pt modelId="{8F982DDC-020F-4471-9882-82693021D885}" type="sibTrans" cxnId="{AFA7B1DC-C285-4D0C-9DEF-BB3B046F1CDA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2"/>
      <dgm:spPr/>
    </dgm:pt>
    <dgm:pt modelId="{845E9123-A9B0-4CB3-9C80-6095D915BCB7}" type="pres">
      <dgm:prSet presAssocID="{09F9CC29-DDE1-48AD-AB17-2D4EDC2614D0}" presName="parentText" presStyleLbl="node1" presStyleIdx="0" presStyleCnt="2" custScaleX="129512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2">
        <dgm:presLayoutVars>
          <dgm:bulletEnabled val="1"/>
        </dgm:presLayoutVars>
      </dgm:prSet>
      <dgm:spPr/>
    </dgm:pt>
    <dgm:pt modelId="{119A27F2-AF2C-45D4-A470-CB4F621EFBDC}" type="pres">
      <dgm:prSet presAssocID="{17CFCBA5-D19F-411D-8083-BB96ABA38F75}" presName="spaceBetweenRectangles" presStyleCnt="0"/>
      <dgm:spPr/>
    </dgm:pt>
    <dgm:pt modelId="{4844FFCA-4ED9-4D3B-BCE9-AA41D44C6FE0}" type="pres">
      <dgm:prSet presAssocID="{85A267C1-EF12-4514-858D-1CE77C2B6884}" presName="parentLin" presStyleCnt="0"/>
      <dgm:spPr/>
    </dgm:pt>
    <dgm:pt modelId="{E2796296-753F-42F7-8DA9-CB529D073F5C}" type="pres">
      <dgm:prSet presAssocID="{85A267C1-EF12-4514-858D-1CE77C2B6884}" presName="parentLeftMargin" presStyleLbl="node1" presStyleIdx="0" presStyleCnt="2"/>
      <dgm:spPr/>
    </dgm:pt>
    <dgm:pt modelId="{868874F1-6901-439D-9DC4-EF5A42FCFDE9}" type="pres">
      <dgm:prSet presAssocID="{85A267C1-EF12-4514-858D-1CE77C2B6884}" presName="parentText" presStyleLbl="node1" presStyleIdx="1" presStyleCnt="2" custScaleX="129512" custScaleY="64996">
        <dgm:presLayoutVars>
          <dgm:chMax val="0"/>
          <dgm:bulletEnabled val="1"/>
        </dgm:presLayoutVars>
      </dgm:prSet>
      <dgm:spPr/>
    </dgm:pt>
    <dgm:pt modelId="{92C36491-FCE6-44F9-B7A4-08AA1961CC32}" type="pres">
      <dgm:prSet presAssocID="{85A267C1-EF12-4514-858D-1CE77C2B6884}" presName="negativeSpace" presStyleCnt="0"/>
      <dgm:spPr/>
    </dgm:pt>
    <dgm:pt modelId="{047268BE-AB01-4D60-9F69-76A17628B220}" type="pres">
      <dgm:prSet presAssocID="{85A267C1-EF12-4514-858D-1CE77C2B688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D64811-E241-41C3-BA3E-3F7DE326473A}" type="presOf" srcId="{A28AEBF8-654F-4577-958C-D618219A4572}" destId="{8D186B40-D9E8-406D-8059-5E98A4D777FC}" srcOrd="0" destOrd="4" presId="urn:microsoft.com/office/officeart/2005/8/layout/list1"/>
    <dgm:cxn modelId="{125C9916-8E0D-4008-B5C4-4AC1A7226380}" srcId="{09F9CC29-DDE1-48AD-AB17-2D4EDC2614D0}" destId="{9EBDFA9B-1BB7-4F8F-9C0F-963E4E32EC7E}" srcOrd="4" destOrd="0" parTransId="{E1F3931B-0BBC-4DCC-905F-8B7E83F38AE4}" sibTransId="{B02A3A2E-9C61-4396-9A2D-6965C9EF9BE6}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4EE50730-C67C-4181-B5EA-C6FC872607E1}" type="presOf" srcId="{9EBDFA9B-1BB7-4F8F-9C0F-963E4E32EC7E}" destId="{8D186B40-D9E8-406D-8059-5E98A4D777FC}" srcOrd="0" destOrd="5" presId="urn:microsoft.com/office/officeart/2005/8/layout/list1"/>
    <dgm:cxn modelId="{B504B63D-2311-4891-B6B4-B4F64F5099E1}" type="presOf" srcId="{09F9CC29-DDE1-48AD-AB17-2D4EDC2614D0}" destId="{37F48B3A-1906-4F0E-A4B6-DF9DFB606076}" srcOrd="0" destOrd="0" presId="urn:microsoft.com/office/officeart/2005/8/layout/list1"/>
    <dgm:cxn modelId="{AEEDA73F-D2CF-48E1-B9AC-FCDD77F45F25}" srcId="{09F9CC29-DDE1-48AD-AB17-2D4EDC2614D0}" destId="{4ECFB635-D4E4-4933-9D6A-ED647393104A}" srcOrd="2" destOrd="0" parTransId="{760B1E94-7953-490B-9A11-3EAFE6CBFFBC}" sibTransId="{AC23F3BC-401A-40CD-9576-E2AEC55D00F4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A5267A52-EABB-446C-8DF9-DB86D5F1BDEE}" type="presOf" srcId="{85A267C1-EF12-4514-858D-1CE77C2B6884}" destId="{868874F1-6901-439D-9DC4-EF5A42FCFDE9}" srcOrd="1" destOrd="0" presId="urn:microsoft.com/office/officeart/2005/8/layout/list1"/>
    <dgm:cxn modelId="{7A1E8884-2741-4D91-87B2-37AECF6807FF}" type="presOf" srcId="{E3924F7A-AEF8-4E21-94A3-5F4022346C0F}" destId="{8D186B40-D9E8-406D-8059-5E98A4D777FC}" srcOrd="0" destOrd="1" presId="urn:microsoft.com/office/officeart/2005/8/layout/list1"/>
    <dgm:cxn modelId="{223D5D9A-4CE3-462A-A8A4-18D6F20429F6}" type="presOf" srcId="{4ECFB635-D4E4-4933-9D6A-ED647393104A}" destId="{8D186B40-D9E8-406D-8059-5E98A4D777FC}" srcOrd="0" destOrd="3" presId="urn:microsoft.com/office/officeart/2005/8/layout/list1"/>
    <dgm:cxn modelId="{665BE69F-A880-4DA9-9C03-2149F4EA2DE4}" srcId="{56AA9AEF-007A-43DC-9483-B7E35A523B8E}" destId="{85A267C1-EF12-4514-858D-1CE77C2B6884}" srcOrd="1" destOrd="0" parTransId="{C154A06B-EF9B-4E20-B447-FD9F3F292D73}" sibTransId="{B3D5C0F8-AA29-46EA-A9C5-52D8C9C582A8}"/>
    <dgm:cxn modelId="{1BDFF0A9-17D1-41F7-8D24-826931723F46}" type="presOf" srcId="{107C6EFA-A202-41ED-96CD-F7BE08DEDCC3}" destId="{8D186B40-D9E8-406D-8059-5E98A4D777FC}" srcOrd="0" destOrd="0" presId="urn:microsoft.com/office/officeart/2005/8/layout/list1"/>
    <dgm:cxn modelId="{1C7630AA-04B7-4450-A3C8-31FF12C1A6CF}" type="presOf" srcId="{09F9CC29-DDE1-48AD-AB17-2D4EDC2614D0}" destId="{845E9123-A9B0-4CB3-9C80-6095D915BCB7}" srcOrd="1" destOrd="0" presId="urn:microsoft.com/office/officeart/2005/8/layout/list1"/>
    <dgm:cxn modelId="{ADC4CABF-0ECE-47D9-B59E-681D2F2E67E9}" srcId="{09F9CC29-DDE1-48AD-AB17-2D4EDC2614D0}" destId="{A28AEBF8-654F-4577-958C-D618219A4572}" srcOrd="3" destOrd="0" parTransId="{D522DDAC-0D26-4EDB-A58D-6B4E842B45BE}" sibTransId="{32CB7338-8524-4998-9B90-CCAFFE2E1A4A}"/>
    <dgm:cxn modelId="{D49DF3CA-D758-4FDB-9883-AA3E5001BCDF}" type="presOf" srcId="{3E3FE585-AD3F-40B3-8F0D-10505EFBF3C0}" destId="{8D186B40-D9E8-406D-8059-5E98A4D777FC}" srcOrd="0" destOrd="2" presId="urn:microsoft.com/office/officeart/2005/8/layout/list1"/>
    <dgm:cxn modelId="{AF94CDD3-C043-4886-A210-8A108186F7D2}" type="presOf" srcId="{85A267C1-EF12-4514-858D-1CE77C2B6884}" destId="{E2796296-753F-42F7-8DA9-CB529D073F5C}" srcOrd="0" destOrd="0" presId="urn:microsoft.com/office/officeart/2005/8/layout/list1"/>
    <dgm:cxn modelId="{AFA7B1DC-C285-4D0C-9DEF-BB3B046F1CDA}" srcId="{09F9CC29-DDE1-48AD-AB17-2D4EDC2614D0}" destId="{E3924F7A-AEF8-4E21-94A3-5F4022346C0F}" srcOrd="1" destOrd="0" parTransId="{9B137AD5-286D-46B6-8C13-21B4D5E573AF}" sibTransId="{8F982DDC-020F-4471-9882-82693021D885}"/>
    <dgm:cxn modelId="{79EE6BE5-376B-4B40-B6F9-E2B8B6A2A790}" srcId="{E3924F7A-AEF8-4E21-94A3-5F4022346C0F}" destId="{3E3FE585-AD3F-40B3-8F0D-10505EFBF3C0}" srcOrd="0" destOrd="0" parTransId="{76F4AA7C-BC1E-450A-BD23-C32F93E456DB}" sibTransId="{6F413EC8-6613-46E7-8D61-A941E84E32FA}"/>
    <dgm:cxn modelId="{85EDAAEF-B786-485C-AEA4-E2D0EE737B6F}" srcId="{09F9CC29-DDE1-48AD-AB17-2D4EDC2614D0}" destId="{107C6EFA-A202-41ED-96CD-F7BE08DEDCC3}" srcOrd="0" destOrd="0" parTransId="{0549CE93-C5AF-4806-8CC2-0300DE66D173}" sibTransId="{707D45B8-F3FE-45D4-AF8F-A1D16747BB0E}"/>
    <dgm:cxn modelId="{3412405A-8B1E-4198-AEFF-FAF0999FD30F}" type="presParOf" srcId="{91F0FD45-4DC1-4DE1-A3F2-86E62CC7793F}" destId="{78DABAB0-3C03-4C81-ADA5-3AD3340B7473}" srcOrd="0" destOrd="0" presId="urn:microsoft.com/office/officeart/2005/8/layout/list1"/>
    <dgm:cxn modelId="{E31E7D20-A7D2-4687-977D-FE90A3D750BD}" type="presParOf" srcId="{78DABAB0-3C03-4C81-ADA5-3AD3340B7473}" destId="{37F48B3A-1906-4F0E-A4B6-DF9DFB606076}" srcOrd="0" destOrd="0" presId="urn:microsoft.com/office/officeart/2005/8/layout/list1"/>
    <dgm:cxn modelId="{F33322EB-532B-484B-B4D5-FCA4FE6504DE}" type="presParOf" srcId="{78DABAB0-3C03-4C81-ADA5-3AD3340B7473}" destId="{845E9123-A9B0-4CB3-9C80-6095D915BCB7}" srcOrd="1" destOrd="0" presId="urn:microsoft.com/office/officeart/2005/8/layout/list1"/>
    <dgm:cxn modelId="{1B88744E-7C4B-451B-979F-93A45A09FF79}" type="presParOf" srcId="{91F0FD45-4DC1-4DE1-A3F2-86E62CC7793F}" destId="{ED38DC1B-2A2D-49B0-ACF6-CE4DCAEEA658}" srcOrd="1" destOrd="0" presId="urn:microsoft.com/office/officeart/2005/8/layout/list1"/>
    <dgm:cxn modelId="{006EB75D-EE61-4247-8481-8D2653683C05}" type="presParOf" srcId="{91F0FD45-4DC1-4DE1-A3F2-86E62CC7793F}" destId="{8D186B40-D9E8-406D-8059-5E98A4D777FC}" srcOrd="2" destOrd="0" presId="urn:microsoft.com/office/officeart/2005/8/layout/list1"/>
    <dgm:cxn modelId="{8491A3CB-A1CB-476A-B0AB-9CF1C13BF38A}" type="presParOf" srcId="{91F0FD45-4DC1-4DE1-A3F2-86E62CC7793F}" destId="{119A27F2-AF2C-45D4-A470-CB4F621EFBDC}" srcOrd="3" destOrd="0" presId="urn:microsoft.com/office/officeart/2005/8/layout/list1"/>
    <dgm:cxn modelId="{95D72CC5-2B33-4884-8AE6-80209C382734}" type="presParOf" srcId="{91F0FD45-4DC1-4DE1-A3F2-86E62CC7793F}" destId="{4844FFCA-4ED9-4D3B-BCE9-AA41D44C6FE0}" srcOrd="4" destOrd="0" presId="urn:microsoft.com/office/officeart/2005/8/layout/list1"/>
    <dgm:cxn modelId="{4A60A46A-C34F-4285-B35F-2E58F154A183}" type="presParOf" srcId="{4844FFCA-4ED9-4D3B-BCE9-AA41D44C6FE0}" destId="{E2796296-753F-42F7-8DA9-CB529D073F5C}" srcOrd="0" destOrd="0" presId="urn:microsoft.com/office/officeart/2005/8/layout/list1"/>
    <dgm:cxn modelId="{E4C9E82B-8E77-49B0-91AD-BCAA3BD5A2A9}" type="presParOf" srcId="{4844FFCA-4ED9-4D3B-BCE9-AA41D44C6FE0}" destId="{868874F1-6901-439D-9DC4-EF5A42FCFDE9}" srcOrd="1" destOrd="0" presId="urn:microsoft.com/office/officeart/2005/8/layout/list1"/>
    <dgm:cxn modelId="{B18AA1FD-75A1-4A6D-B67D-9CECD5264062}" type="presParOf" srcId="{91F0FD45-4DC1-4DE1-A3F2-86E62CC7793F}" destId="{92C36491-FCE6-44F9-B7A4-08AA1961CC32}" srcOrd="5" destOrd="0" presId="urn:microsoft.com/office/officeart/2005/8/layout/list1"/>
    <dgm:cxn modelId="{9DCF6DF4-53AA-4549-AE25-4FABCC712B11}" type="presParOf" srcId="{91F0FD45-4DC1-4DE1-A3F2-86E62CC7793F}" destId="{047268BE-AB01-4D60-9F69-76A17628B22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Data</a:t>
          </a:r>
          <a:r>
            <a:rPr lang="en-US" sz="1800" b="1" dirty="0"/>
            <a:t> requirement for comparison / interpretation </a:t>
          </a:r>
          <a:r>
            <a:rPr lang="en-US" sz="1800" dirty="0"/>
            <a:t>-- </a:t>
          </a:r>
          <a:r>
            <a:rPr lang="en-US" sz="1800" b="1" dirty="0"/>
            <a:t>Standards to compare / look at analogue cases – requires </a:t>
          </a:r>
          <a:r>
            <a:rPr lang="en-US" sz="1800" b="1" u="sng" dirty="0">
              <a:solidFill>
                <a:srgbClr val="C00000"/>
              </a:solidFill>
            </a:rPr>
            <a:t>archiving of standardized analysis processes &amp; metadata</a:t>
          </a:r>
          <a:endParaRPr lang="en-US" sz="1800" b="1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107C6EFA-A202-41ED-96CD-F7BE08DEDCC3}">
      <dgm:prSet custT="1"/>
      <dgm:spPr/>
      <dgm:t>
        <a:bodyPr/>
        <a:lstStyle/>
        <a:p>
          <a:r>
            <a:rPr lang="en-US" sz="1600" dirty="0"/>
            <a:t>(e.g. training data for automation need, as well as analogues): archiving (standardized-format) data – to enable comparison (within the same volcano, or across volcanoes) </a:t>
          </a:r>
        </a:p>
      </dgm:t>
    </dgm:pt>
    <dgm:pt modelId="{0549CE93-C5AF-4806-8CC2-0300DE66D173}" type="parTrans" cxnId="{85EDAAEF-B786-485C-AEA4-E2D0EE737B6F}">
      <dgm:prSet/>
      <dgm:spPr/>
      <dgm:t>
        <a:bodyPr/>
        <a:lstStyle/>
        <a:p>
          <a:endParaRPr lang="en-US"/>
        </a:p>
      </dgm:t>
    </dgm:pt>
    <dgm:pt modelId="{707D45B8-F3FE-45D4-AF8F-A1D16747BB0E}" type="sibTrans" cxnId="{85EDAAEF-B786-485C-AEA4-E2D0EE737B6F}">
      <dgm:prSet/>
      <dgm:spPr/>
      <dgm:t>
        <a:bodyPr/>
        <a:lstStyle/>
        <a:p>
          <a:endParaRPr lang="en-US"/>
        </a:p>
      </dgm:t>
    </dgm:pt>
    <dgm:pt modelId="{3E3FE585-AD3F-40B3-8F0D-10505EFBF3C0}">
      <dgm:prSet custT="1"/>
      <dgm:spPr/>
      <dgm:t>
        <a:bodyPr/>
        <a:lstStyle/>
        <a:p>
          <a:r>
            <a:rPr lang="en-US" sz="1600" b="1" dirty="0">
              <a:highlight>
                <a:srgbClr val="FFFF00"/>
              </a:highlight>
            </a:rPr>
            <a:t>Automation</a:t>
          </a:r>
          <a:r>
            <a:rPr lang="en-US" sz="1600" b="0" dirty="0">
              <a:highlight>
                <a:srgbClr val="FFFF00"/>
              </a:highlight>
            </a:rPr>
            <a:t> helps</a:t>
          </a:r>
        </a:p>
      </dgm:t>
    </dgm:pt>
    <dgm:pt modelId="{76F4AA7C-BC1E-450A-BD23-C32F93E456DB}" type="parTrans" cxnId="{79EE6BE5-376B-4B40-B6F9-E2B8B6A2A790}">
      <dgm:prSet/>
      <dgm:spPr/>
      <dgm:t>
        <a:bodyPr/>
        <a:lstStyle/>
        <a:p>
          <a:endParaRPr lang="en-US"/>
        </a:p>
      </dgm:t>
    </dgm:pt>
    <dgm:pt modelId="{6F413EC8-6613-46E7-8D61-A941E84E32FA}" type="sibTrans" cxnId="{79EE6BE5-376B-4B40-B6F9-E2B8B6A2A790}">
      <dgm:prSet/>
      <dgm:spPr/>
      <dgm:t>
        <a:bodyPr/>
        <a:lstStyle/>
        <a:p>
          <a:endParaRPr lang="en-US"/>
        </a:p>
      </dgm:t>
    </dgm:pt>
    <dgm:pt modelId="{A28AEBF8-654F-4577-958C-D618219A4572}">
      <dgm:prSet custT="1"/>
      <dgm:spPr/>
      <dgm:t>
        <a:bodyPr/>
        <a:lstStyle/>
        <a:p>
          <a:r>
            <a:rPr lang="en-US" sz="1600" b="0" u="none" dirty="0"/>
            <a:t>Constraint with all this data: </a:t>
          </a:r>
          <a:r>
            <a:rPr lang="en-US" sz="1600" b="1" u="none" dirty="0"/>
            <a:t>Data archiving space</a:t>
          </a:r>
        </a:p>
      </dgm:t>
    </dgm:pt>
    <dgm:pt modelId="{D522DDAC-0D26-4EDB-A58D-6B4E842B45BE}" type="parTrans" cxnId="{ADC4CABF-0ECE-47D9-B59E-681D2F2E67E9}">
      <dgm:prSet/>
      <dgm:spPr/>
      <dgm:t>
        <a:bodyPr/>
        <a:lstStyle/>
        <a:p>
          <a:endParaRPr lang="en-US"/>
        </a:p>
      </dgm:t>
    </dgm:pt>
    <dgm:pt modelId="{32CB7338-8524-4998-9B90-CCAFFE2E1A4A}" type="sibTrans" cxnId="{ADC4CABF-0ECE-47D9-B59E-681D2F2E67E9}">
      <dgm:prSet/>
      <dgm:spPr/>
      <dgm:t>
        <a:bodyPr/>
        <a:lstStyle/>
        <a:p>
          <a:endParaRPr lang="en-US"/>
        </a:p>
      </dgm:t>
    </dgm:pt>
    <dgm:pt modelId="{9EBDFA9B-1BB7-4F8F-9C0F-963E4E32EC7E}">
      <dgm:prSet custT="1"/>
      <dgm:spPr/>
      <dgm:t>
        <a:bodyPr/>
        <a:lstStyle/>
        <a:p>
          <a:r>
            <a:rPr lang="en-US" sz="1600" b="0" dirty="0"/>
            <a:t>Data </a:t>
          </a:r>
          <a:r>
            <a:rPr lang="en-US" sz="1600" b="1" dirty="0"/>
            <a:t>comparison</a:t>
          </a:r>
          <a:r>
            <a:rPr lang="en-US" sz="1600" b="0" dirty="0"/>
            <a:t> -- !! Analogue volcanoes (highlighted in discussions)</a:t>
          </a:r>
        </a:p>
      </dgm:t>
    </dgm:pt>
    <dgm:pt modelId="{E1F3931B-0BBC-4DCC-905F-8B7E83F38AE4}" type="parTrans" cxnId="{125C9916-8E0D-4008-B5C4-4AC1A7226380}">
      <dgm:prSet/>
      <dgm:spPr/>
      <dgm:t>
        <a:bodyPr/>
        <a:lstStyle/>
        <a:p>
          <a:endParaRPr lang="en-US"/>
        </a:p>
      </dgm:t>
    </dgm:pt>
    <dgm:pt modelId="{B02A3A2E-9C61-4396-9A2D-6965C9EF9BE6}" type="sibTrans" cxnId="{125C9916-8E0D-4008-B5C4-4AC1A7226380}">
      <dgm:prSet/>
      <dgm:spPr/>
      <dgm:t>
        <a:bodyPr/>
        <a:lstStyle/>
        <a:p>
          <a:endParaRPr lang="en-US"/>
        </a:p>
      </dgm:t>
    </dgm:pt>
    <dgm:pt modelId="{85A267C1-EF12-4514-858D-1CE77C2B6884}">
      <dgm:prSet custT="1"/>
      <dgm:spPr/>
      <dgm:t>
        <a:bodyPr/>
        <a:lstStyle/>
        <a:p>
          <a:r>
            <a:rPr lang="en-US" sz="1800" b="1" dirty="0"/>
            <a:t>Relying on experts</a:t>
          </a:r>
          <a:r>
            <a:rPr lang="en-US" sz="1800" dirty="0"/>
            <a:t> from different data-types and instruments to </a:t>
          </a:r>
          <a:r>
            <a:rPr lang="en-US" sz="1800" dirty="0" err="1"/>
            <a:t>analyse</a:t>
          </a:r>
          <a:r>
            <a:rPr lang="en-US" sz="1800" dirty="0"/>
            <a:t> data </a:t>
          </a:r>
        </a:p>
      </dgm:t>
    </dgm:pt>
    <dgm:pt modelId="{C154A06B-EF9B-4E20-B447-FD9F3F292D73}" type="parTrans" cxnId="{665BE69F-A880-4DA9-9C03-2149F4EA2DE4}">
      <dgm:prSet/>
      <dgm:spPr/>
      <dgm:t>
        <a:bodyPr/>
        <a:lstStyle/>
        <a:p>
          <a:endParaRPr lang="en-US"/>
        </a:p>
      </dgm:t>
    </dgm:pt>
    <dgm:pt modelId="{B3D5C0F8-AA29-46EA-A9C5-52D8C9C582A8}" type="sibTrans" cxnId="{665BE69F-A880-4DA9-9C03-2149F4EA2DE4}">
      <dgm:prSet/>
      <dgm:spPr/>
      <dgm:t>
        <a:bodyPr/>
        <a:lstStyle/>
        <a:p>
          <a:endParaRPr lang="en-US"/>
        </a:p>
      </dgm:t>
    </dgm:pt>
    <dgm:pt modelId="{4ECFB635-D4E4-4933-9D6A-ED647393104A}">
      <dgm:prSet custT="1"/>
      <dgm:spPr/>
      <dgm:t>
        <a:bodyPr/>
        <a:lstStyle/>
        <a:p>
          <a:r>
            <a:rPr lang="en-US" sz="1600" b="0" dirty="0"/>
            <a:t>Requires </a:t>
          </a:r>
          <a:r>
            <a:rPr lang="en-US" sz="1600" b="1" dirty="0"/>
            <a:t>critical metadata</a:t>
          </a:r>
        </a:p>
      </dgm:t>
    </dgm:pt>
    <dgm:pt modelId="{760B1E94-7953-490B-9A11-3EAFE6CBFFBC}" type="parTrans" cxnId="{AEEDA73F-D2CF-48E1-B9AC-FCDD77F45F25}">
      <dgm:prSet/>
      <dgm:spPr/>
      <dgm:t>
        <a:bodyPr/>
        <a:lstStyle/>
        <a:p>
          <a:endParaRPr lang="en-US"/>
        </a:p>
      </dgm:t>
    </dgm:pt>
    <dgm:pt modelId="{AC23F3BC-401A-40CD-9576-E2AEC55D00F4}" type="sibTrans" cxnId="{AEEDA73F-D2CF-48E1-B9AC-FCDD77F45F25}">
      <dgm:prSet/>
      <dgm:spPr/>
      <dgm:t>
        <a:bodyPr/>
        <a:lstStyle/>
        <a:p>
          <a:endParaRPr lang="en-US"/>
        </a:p>
      </dgm:t>
    </dgm:pt>
    <dgm:pt modelId="{E3924F7A-AEF8-4E21-94A3-5F4022346C0F}">
      <dgm:prSet custT="1"/>
      <dgm:spPr/>
      <dgm:t>
        <a:bodyPr/>
        <a:lstStyle/>
        <a:p>
          <a:r>
            <a:rPr lang="en-US" sz="1600" b="1" dirty="0" err="1">
              <a:highlight>
                <a:srgbClr val="FFFF00"/>
              </a:highlight>
            </a:rPr>
            <a:t>Standardised</a:t>
          </a:r>
          <a:r>
            <a:rPr lang="en-US" sz="1600" b="0" dirty="0">
              <a:highlight>
                <a:srgbClr val="FFFF00"/>
              </a:highlight>
            </a:rPr>
            <a:t> workflow</a:t>
          </a:r>
        </a:p>
      </dgm:t>
    </dgm:pt>
    <dgm:pt modelId="{9B137AD5-286D-46B6-8C13-21B4D5E573AF}" type="parTrans" cxnId="{AFA7B1DC-C285-4D0C-9DEF-BB3B046F1CDA}">
      <dgm:prSet/>
      <dgm:spPr/>
      <dgm:t>
        <a:bodyPr/>
        <a:lstStyle/>
        <a:p>
          <a:endParaRPr lang="en-US"/>
        </a:p>
      </dgm:t>
    </dgm:pt>
    <dgm:pt modelId="{8F982DDC-020F-4471-9882-82693021D885}" type="sibTrans" cxnId="{AFA7B1DC-C285-4D0C-9DEF-BB3B046F1CDA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2"/>
      <dgm:spPr/>
    </dgm:pt>
    <dgm:pt modelId="{845E9123-A9B0-4CB3-9C80-6095D915BCB7}" type="pres">
      <dgm:prSet presAssocID="{09F9CC29-DDE1-48AD-AB17-2D4EDC2614D0}" presName="parentText" presStyleLbl="node1" presStyleIdx="0" presStyleCnt="2" custScaleX="129512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2">
        <dgm:presLayoutVars>
          <dgm:bulletEnabled val="1"/>
        </dgm:presLayoutVars>
      </dgm:prSet>
      <dgm:spPr/>
    </dgm:pt>
    <dgm:pt modelId="{119A27F2-AF2C-45D4-A470-CB4F621EFBDC}" type="pres">
      <dgm:prSet presAssocID="{17CFCBA5-D19F-411D-8083-BB96ABA38F75}" presName="spaceBetweenRectangles" presStyleCnt="0"/>
      <dgm:spPr/>
    </dgm:pt>
    <dgm:pt modelId="{4844FFCA-4ED9-4D3B-BCE9-AA41D44C6FE0}" type="pres">
      <dgm:prSet presAssocID="{85A267C1-EF12-4514-858D-1CE77C2B6884}" presName="parentLin" presStyleCnt="0"/>
      <dgm:spPr/>
    </dgm:pt>
    <dgm:pt modelId="{E2796296-753F-42F7-8DA9-CB529D073F5C}" type="pres">
      <dgm:prSet presAssocID="{85A267C1-EF12-4514-858D-1CE77C2B6884}" presName="parentLeftMargin" presStyleLbl="node1" presStyleIdx="0" presStyleCnt="2"/>
      <dgm:spPr/>
    </dgm:pt>
    <dgm:pt modelId="{868874F1-6901-439D-9DC4-EF5A42FCFDE9}" type="pres">
      <dgm:prSet presAssocID="{85A267C1-EF12-4514-858D-1CE77C2B6884}" presName="parentText" presStyleLbl="node1" presStyleIdx="1" presStyleCnt="2" custScaleX="129512" custScaleY="64996">
        <dgm:presLayoutVars>
          <dgm:chMax val="0"/>
          <dgm:bulletEnabled val="1"/>
        </dgm:presLayoutVars>
      </dgm:prSet>
      <dgm:spPr/>
    </dgm:pt>
    <dgm:pt modelId="{92C36491-FCE6-44F9-B7A4-08AA1961CC32}" type="pres">
      <dgm:prSet presAssocID="{85A267C1-EF12-4514-858D-1CE77C2B6884}" presName="negativeSpace" presStyleCnt="0"/>
      <dgm:spPr/>
    </dgm:pt>
    <dgm:pt modelId="{047268BE-AB01-4D60-9F69-76A17628B220}" type="pres">
      <dgm:prSet presAssocID="{85A267C1-EF12-4514-858D-1CE77C2B688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D64811-E241-41C3-BA3E-3F7DE326473A}" type="presOf" srcId="{A28AEBF8-654F-4577-958C-D618219A4572}" destId="{8D186B40-D9E8-406D-8059-5E98A4D777FC}" srcOrd="0" destOrd="4" presId="urn:microsoft.com/office/officeart/2005/8/layout/list1"/>
    <dgm:cxn modelId="{125C9916-8E0D-4008-B5C4-4AC1A7226380}" srcId="{09F9CC29-DDE1-48AD-AB17-2D4EDC2614D0}" destId="{9EBDFA9B-1BB7-4F8F-9C0F-963E4E32EC7E}" srcOrd="4" destOrd="0" parTransId="{E1F3931B-0BBC-4DCC-905F-8B7E83F38AE4}" sibTransId="{B02A3A2E-9C61-4396-9A2D-6965C9EF9BE6}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4EE50730-C67C-4181-B5EA-C6FC872607E1}" type="presOf" srcId="{9EBDFA9B-1BB7-4F8F-9C0F-963E4E32EC7E}" destId="{8D186B40-D9E8-406D-8059-5E98A4D777FC}" srcOrd="0" destOrd="5" presId="urn:microsoft.com/office/officeart/2005/8/layout/list1"/>
    <dgm:cxn modelId="{00D1663A-10AB-4508-8863-773566AFDAB3}" type="presOf" srcId="{85A267C1-EF12-4514-858D-1CE77C2B6884}" destId="{E2796296-753F-42F7-8DA9-CB529D073F5C}" srcOrd="0" destOrd="0" presId="urn:microsoft.com/office/officeart/2005/8/layout/list1"/>
    <dgm:cxn modelId="{AEEDA73F-D2CF-48E1-B9AC-FCDD77F45F25}" srcId="{09F9CC29-DDE1-48AD-AB17-2D4EDC2614D0}" destId="{4ECFB635-D4E4-4933-9D6A-ED647393104A}" srcOrd="2" destOrd="0" parTransId="{760B1E94-7953-490B-9A11-3EAFE6CBFFBC}" sibTransId="{AC23F3BC-401A-40CD-9576-E2AEC55D00F4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C2809377-9036-41DF-9258-2957E9F69B54}" type="presOf" srcId="{85A267C1-EF12-4514-858D-1CE77C2B6884}" destId="{868874F1-6901-439D-9DC4-EF5A42FCFDE9}" srcOrd="1" destOrd="0" presId="urn:microsoft.com/office/officeart/2005/8/layout/list1"/>
    <dgm:cxn modelId="{7A1E8884-2741-4D91-87B2-37AECF6807FF}" type="presOf" srcId="{E3924F7A-AEF8-4E21-94A3-5F4022346C0F}" destId="{8D186B40-D9E8-406D-8059-5E98A4D777FC}" srcOrd="0" destOrd="1" presId="urn:microsoft.com/office/officeart/2005/8/layout/list1"/>
    <dgm:cxn modelId="{223D5D9A-4CE3-462A-A8A4-18D6F20429F6}" type="presOf" srcId="{4ECFB635-D4E4-4933-9D6A-ED647393104A}" destId="{8D186B40-D9E8-406D-8059-5E98A4D777FC}" srcOrd="0" destOrd="3" presId="urn:microsoft.com/office/officeart/2005/8/layout/list1"/>
    <dgm:cxn modelId="{665BE69F-A880-4DA9-9C03-2149F4EA2DE4}" srcId="{56AA9AEF-007A-43DC-9483-B7E35A523B8E}" destId="{85A267C1-EF12-4514-858D-1CE77C2B6884}" srcOrd="1" destOrd="0" parTransId="{C154A06B-EF9B-4E20-B447-FD9F3F292D73}" sibTransId="{B3D5C0F8-AA29-46EA-A9C5-52D8C9C582A8}"/>
    <dgm:cxn modelId="{1BDFF0A9-17D1-41F7-8D24-826931723F46}" type="presOf" srcId="{107C6EFA-A202-41ED-96CD-F7BE08DEDCC3}" destId="{8D186B40-D9E8-406D-8059-5E98A4D777FC}" srcOrd="0" destOrd="0" presId="urn:microsoft.com/office/officeart/2005/8/layout/list1"/>
    <dgm:cxn modelId="{ADC4CABF-0ECE-47D9-B59E-681D2F2E67E9}" srcId="{09F9CC29-DDE1-48AD-AB17-2D4EDC2614D0}" destId="{A28AEBF8-654F-4577-958C-D618219A4572}" srcOrd="3" destOrd="0" parTransId="{D522DDAC-0D26-4EDB-A58D-6B4E842B45BE}" sibTransId="{32CB7338-8524-4998-9B90-CCAFFE2E1A4A}"/>
    <dgm:cxn modelId="{D49DF3CA-D758-4FDB-9883-AA3E5001BCDF}" type="presOf" srcId="{3E3FE585-AD3F-40B3-8F0D-10505EFBF3C0}" destId="{8D186B40-D9E8-406D-8059-5E98A4D777FC}" srcOrd="0" destOrd="2" presId="urn:microsoft.com/office/officeart/2005/8/layout/list1"/>
    <dgm:cxn modelId="{AFA7B1DC-C285-4D0C-9DEF-BB3B046F1CDA}" srcId="{09F9CC29-DDE1-48AD-AB17-2D4EDC2614D0}" destId="{E3924F7A-AEF8-4E21-94A3-5F4022346C0F}" srcOrd="1" destOrd="0" parTransId="{9B137AD5-286D-46B6-8C13-21B4D5E573AF}" sibTransId="{8F982DDC-020F-4471-9882-82693021D885}"/>
    <dgm:cxn modelId="{CF1E61DD-753E-4382-98C6-B6D552A56F15}" type="presOf" srcId="{09F9CC29-DDE1-48AD-AB17-2D4EDC2614D0}" destId="{37F48B3A-1906-4F0E-A4B6-DF9DFB606076}" srcOrd="0" destOrd="0" presId="urn:microsoft.com/office/officeart/2005/8/layout/list1"/>
    <dgm:cxn modelId="{79EE6BE5-376B-4B40-B6F9-E2B8B6A2A790}" srcId="{E3924F7A-AEF8-4E21-94A3-5F4022346C0F}" destId="{3E3FE585-AD3F-40B3-8F0D-10505EFBF3C0}" srcOrd="0" destOrd="0" parTransId="{76F4AA7C-BC1E-450A-BD23-C32F93E456DB}" sibTransId="{6F413EC8-6613-46E7-8D61-A941E84E32FA}"/>
    <dgm:cxn modelId="{E598A3ED-D36C-4111-B391-7F80C8299A8D}" type="presOf" srcId="{09F9CC29-DDE1-48AD-AB17-2D4EDC2614D0}" destId="{845E9123-A9B0-4CB3-9C80-6095D915BCB7}" srcOrd="1" destOrd="0" presId="urn:microsoft.com/office/officeart/2005/8/layout/list1"/>
    <dgm:cxn modelId="{85EDAAEF-B786-485C-AEA4-E2D0EE737B6F}" srcId="{09F9CC29-DDE1-48AD-AB17-2D4EDC2614D0}" destId="{107C6EFA-A202-41ED-96CD-F7BE08DEDCC3}" srcOrd="0" destOrd="0" parTransId="{0549CE93-C5AF-4806-8CC2-0300DE66D173}" sibTransId="{707D45B8-F3FE-45D4-AF8F-A1D16747BB0E}"/>
    <dgm:cxn modelId="{3412405A-8B1E-4198-AEFF-FAF0999FD30F}" type="presParOf" srcId="{91F0FD45-4DC1-4DE1-A3F2-86E62CC7793F}" destId="{78DABAB0-3C03-4C81-ADA5-3AD3340B7473}" srcOrd="0" destOrd="0" presId="urn:microsoft.com/office/officeart/2005/8/layout/list1"/>
    <dgm:cxn modelId="{B51B09A8-081F-43E6-A821-58DCAACE189D}" type="presParOf" srcId="{78DABAB0-3C03-4C81-ADA5-3AD3340B7473}" destId="{37F48B3A-1906-4F0E-A4B6-DF9DFB606076}" srcOrd="0" destOrd="0" presId="urn:microsoft.com/office/officeart/2005/8/layout/list1"/>
    <dgm:cxn modelId="{E308495A-592A-4B58-8B59-C36A1327A9C0}" type="presParOf" srcId="{78DABAB0-3C03-4C81-ADA5-3AD3340B7473}" destId="{845E9123-A9B0-4CB3-9C80-6095D915BCB7}" srcOrd="1" destOrd="0" presId="urn:microsoft.com/office/officeart/2005/8/layout/list1"/>
    <dgm:cxn modelId="{1B88744E-7C4B-451B-979F-93A45A09FF79}" type="presParOf" srcId="{91F0FD45-4DC1-4DE1-A3F2-86E62CC7793F}" destId="{ED38DC1B-2A2D-49B0-ACF6-CE4DCAEEA658}" srcOrd="1" destOrd="0" presId="urn:microsoft.com/office/officeart/2005/8/layout/list1"/>
    <dgm:cxn modelId="{006EB75D-EE61-4247-8481-8D2653683C05}" type="presParOf" srcId="{91F0FD45-4DC1-4DE1-A3F2-86E62CC7793F}" destId="{8D186B40-D9E8-406D-8059-5E98A4D777FC}" srcOrd="2" destOrd="0" presId="urn:microsoft.com/office/officeart/2005/8/layout/list1"/>
    <dgm:cxn modelId="{8491A3CB-A1CB-476A-B0AB-9CF1C13BF38A}" type="presParOf" srcId="{91F0FD45-4DC1-4DE1-A3F2-86E62CC7793F}" destId="{119A27F2-AF2C-45D4-A470-CB4F621EFBDC}" srcOrd="3" destOrd="0" presId="urn:microsoft.com/office/officeart/2005/8/layout/list1"/>
    <dgm:cxn modelId="{95D72CC5-2B33-4884-8AE6-80209C382734}" type="presParOf" srcId="{91F0FD45-4DC1-4DE1-A3F2-86E62CC7793F}" destId="{4844FFCA-4ED9-4D3B-BCE9-AA41D44C6FE0}" srcOrd="4" destOrd="0" presId="urn:microsoft.com/office/officeart/2005/8/layout/list1"/>
    <dgm:cxn modelId="{16F9ACF1-3822-4E55-8C99-F9975BEAD0FF}" type="presParOf" srcId="{4844FFCA-4ED9-4D3B-BCE9-AA41D44C6FE0}" destId="{E2796296-753F-42F7-8DA9-CB529D073F5C}" srcOrd="0" destOrd="0" presId="urn:microsoft.com/office/officeart/2005/8/layout/list1"/>
    <dgm:cxn modelId="{9A40F563-617B-4276-941B-0ADEAFED01F8}" type="presParOf" srcId="{4844FFCA-4ED9-4D3B-BCE9-AA41D44C6FE0}" destId="{868874F1-6901-439D-9DC4-EF5A42FCFDE9}" srcOrd="1" destOrd="0" presId="urn:microsoft.com/office/officeart/2005/8/layout/list1"/>
    <dgm:cxn modelId="{B18AA1FD-75A1-4A6D-B67D-9CECD5264062}" type="presParOf" srcId="{91F0FD45-4DC1-4DE1-A3F2-86E62CC7793F}" destId="{92C36491-FCE6-44F9-B7A4-08AA1961CC32}" srcOrd="5" destOrd="0" presId="urn:microsoft.com/office/officeart/2005/8/layout/list1"/>
    <dgm:cxn modelId="{9DCF6DF4-53AA-4549-AE25-4FABCC712B11}" type="presParOf" srcId="{91F0FD45-4DC1-4DE1-A3F2-86E62CC7793F}" destId="{047268BE-AB01-4D60-9F69-76A17628B22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96860B-A702-403B-A415-BD53BF7807C1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3443D4-D914-4DF6-AB1C-1547CC908AF4}">
      <dgm:prSet phldrT="[Text]" phldr="0"/>
      <dgm:spPr/>
      <dgm:t>
        <a:bodyPr/>
        <a:lstStyle/>
        <a:p>
          <a:r>
            <a:rPr lang="nl-BE" dirty="0"/>
            <a:t>Real volcanic unrest scenario</a:t>
          </a:r>
          <a:endParaRPr lang="en-US" dirty="0"/>
        </a:p>
      </dgm:t>
    </dgm:pt>
    <dgm:pt modelId="{165E85B6-E8F1-441D-A56E-CB1F03F61879}" type="parTrans" cxnId="{B61CCA1D-D81E-4E31-9A14-2407033DE90A}">
      <dgm:prSet/>
      <dgm:spPr/>
      <dgm:t>
        <a:bodyPr/>
        <a:lstStyle/>
        <a:p>
          <a:endParaRPr lang="en-US"/>
        </a:p>
      </dgm:t>
    </dgm:pt>
    <dgm:pt modelId="{0EB84561-64C5-4DBE-A854-1777D3439CED}" type="sibTrans" cxnId="{B61CCA1D-D81E-4E31-9A14-2407033DE90A}">
      <dgm:prSet/>
      <dgm:spPr/>
      <dgm:t>
        <a:bodyPr/>
        <a:lstStyle/>
        <a:p>
          <a:endParaRPr lang="en-US"/>
        </a:p>
      </dgm:t>
    </dgm:pt>
    <dgm:pt modelId="{D3B6D153-5127-48FA-B0E3-1C7743AF3A11}">
      <dgm:prSet phldrT="[Text]" phldr="0"/>
      <dgm:spPr/>
      <dgm:t>
        <a:bodyPr/>
        <a:lstStyle/>
        <a:p>
          <a:endParaRPr lang="en-US" b="1" dirty="0"/>
        </a:p>
      </dgm:t>
    </dgm:pt>
    <dgm:pt modelId="{04EBEB8F-9D90-41F3-A616-F0E7FE455087}" type="parTrans" cxnId="{ED319AD7-7A4A-40E0-BD66-163BBA2299A2}">
      <dgm:prSet/>
      <dgm:spPr/>
      <dgm:t>
        <a:bodyPr/>
        <a:lstStyle/>
        <a:p>
          <a:endParaRPr lang="en-US"/>
        </a:p>
      </dgm:t>
    </dgm:pt>
    <dgm:pt modelId="{58828F27-7AE3-4837-9259-1703DCE0AEC4}" type="sibTrans" cxnId="{ED319AD7-7A4A-40E0-BD66-163BBA2299A2}">
      <dgm:prSet/>
      <dgm:spPr/>
      <dgm:t>
        <a:bodyPr/>
        <a:lstStyle/>
        <a:p>
          <a:endParaRPr lang="en-US"/>
        </a:p>
      </dgm:t>
    </dgm:pt>
    <dgm:pt modelId="{6D9465A9-3B1A-471C-A3EE-BFFAD9F58531}">
      <dgm:prSet phldrT="[Text]" phldr="0"/>
      <dgm:spPr/>
      <dgm:t>
        <a:bodyPr/>
        <a:lstStyle/>
        <a:p>
          <a:r>
            <a:rPr lang="nl-BE" dirty="0"/>
            <a:t>Workflow</a:t>
          </a:r>
          <a:br>
            <a:rPr lang="nl-BE" dirty="0"/>
          </a:br>
          <a:r>
            <a:rPr lang="nl-BE" dirty="0"/>
            <a:t>(bottlenecks)</a:t>
          </a:r>
        </a:p>
      </dgm:t>
    </dgm:pt>
    <dgm:pt modelId="{820C9F41-D8B0-47A2-A31A-F5D925FD90D9}" type="parTrans" cxnId="{B72AC1D0-2977-4B1F-B8C0-E8A56F81B632}">
      <dgm:prSet/>
      <dgm:spPr/>
      <dgm:t>
        <a:bodyPr/>
        <a:lstStyle/>
        <a:p>
          <a:endParaRPr lang="en-US"/>
        </a:p>
      </dgm:t>
    </dgm:pt>
    <dgm:pt modelId="{C41E1763-E525-42A6-94C1-A2ED6EC19801}" type="sibTrans" cxnId="{B72AC1D0-2977-4B1F-B8C0-E8A56F81B632}">
      <dgm:prSet/>
      <dgm:spPr/>
      <dgm:t>
        <a:bodyPr/>
        <a:lstStyle/>
        <a:p>
          <a:endParaRPr lang="en-US"/>
        </a:p>
      </dgm:t>
    </dgm:pt>
    <dgm:pt modelId="{BECDAFA3-1144-4754-9ACA-BFB8F2B31FDE}">
      <dgm:prSet phldrT="[Text]" phldr="0"/>
      <dgm:spPr/>
      <dgm:t>
        <a:bodyPr/>
        <a:lstStyle/>
        <a:p>
          <a:r>
            <a:rPr lang="nl-BE" dirty="0"/>
            <a:t>Link observations to forecasting capacity</a:t>
          </a:r>
          <a:endParaRPr lang="en-US" dirty="0"/>
        </a:p>
      </dgm:t>
    </dgm:pt>
    <dgm:pt modelId="{20C52721-C591-47ED-A786-09F443C0027B}" type="parTrans" cxnId="{4C2F0E1A-3A2D-420B-911C-E288230AF069}">
      <dgm:prSet/>
      <dgm:spPr/>
      <dgm:t>
        <a:bodyPr/>
        <a:lstStyle/>
        <a:p>
          <a:endParaRPr lang="en-US"/>
        </a:p>
      </dgm:t>
    </dgm:pt>
    <dgm:pt modelId="{E495DB0B-366F-49A1-A12C-6E872D71BB75}" type="sibTrans" cxnId="{4C2F0E1A-3A2D-420B-911C-E288230AF069}">
      <dgm:prSet/>
      <dgm:spPr/>
      <dgm:t>
        <a:bodyPr/>
        <a:lstStyle/>
        <a:p>
          <a:endParaRPr lang="en-US"/>
        </a:p>
      </dgm:t>
    </dgm:pt>
    <dgm:pt modelId="{C387F117-EDB3-41D6-9B0E-96C37D0E39AB}">
      <dgm:prSet phldrT="[Text]" phldr="0"/>
      <dgm:spPr/>
      <dgm:t>
        <a:bodyPr/>
        <a:lstStyle/>
        <a:p>
          <a:r>
            <a:rPr lang="nl-BE" dirty="0"/>
            <a:t>Operational decisions</a:t>
          </a:r>
          <a:endParaRPr lang="en-US" dirty="0"/>
        </a:p>
      </dgm:t>
    </dgm:pt>
    <dgm:pt modelId="{B9BAA42B-5565-48F1-A05C-CA916D46CAD7}" type="parTrans" cxnId="{93EE6246-9F41-4890-9381-DED358BBE462}">
      <dgm:prSet/>
      <dgm:spPr/>
      <dgm:t>
        <a:bodyPr/>
        <a:lstStyle/>
        <a:p>
          <a:endParaRPr lang="en-US"/>
        </a:p>
      </dgm:t>
    </dgm:pt>
    <dgm:pt modelId="{AC013FAE-EC2B-445B-B411-DA2B3F69CD39}" type="sibTrans" cxnId="{93EE6246-9F41-4890-9381-DED358BBE46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87A0073-936E-4A6E-8E57-BCCE61F0CAC6}">
      <dgm:prSet phldrT="[Text]" phldr="0"/>
      <dgm:spPr/>
      <dgm:t>
        <a:bodyPr/>
        <a:lstStyle/>
        <a:p>
          <a:r>
            <a:rPr lang="nl-BE" dirty="0"/>
            <a:t>Link to observations?</a:t>
          </a:r>
          <a:endParaRPr lang="en-US" dirty="0"/>
        </a:p>
      </dgm:t>
    </dgm:pt>
    <dgm:pt modelId="{E189AA7C-B701-40F3-865D-A5CCAA9F08F8}" type="parTrans" cxnId="{C2505D02-984D-4CE3-B14D-26D9617D7E8B}">
      <dgm:prSet/>
      <dgm:spPr/>
      <dgm:t>
        <a:bodyPr/>
        <a:lstStyle/>
        <a:p>
          <a:endParaRPr lang="en-US"/>
        </a:p>
      </dgm:t>
    </dgm:pt>
    <dgm:pt modelId="{945D42FF-DB6C-4999-BB03-3633109D2945}" type="sibTrans" cxnId="{C2505D02-984D-4CE3-B14D-26D9617D7E8B}">
      <dgm:prSet/>
      <dgm:spPr/>
      <dgm:t>
        <a:bodyPr/>
        <a:lstStyle/>
        <a:p>
          <a:endParaRPr lang="en-US"/>
        </a:p>
      </dgm:t>
    </dgm:pt>
    <dgm:pt modelId="{E4DC22F3-E76C-4B23-8705-D5E8F2AF96F8}">
      <dgm:prSet phldrT="[Text]" phldr="0"/>
      <dgm:spPr/>
      <dgm:t>
        <a:bodyPr/>
        <a:lstStyle/>
        <a:p>
          <a:r>
            <a:rPr lang="nl-BE" dirty="0"/>
            <a:t>Link to (data) workflow?</a:t>
          </a:r>
          <a:endParaRPr lang="en-US" dirty="0"/>
        </a:p>
      </dgm:t>
    </dgm:pt>
    <dgm:pt modelId="{2C6C6C77-D67E-4C71-8935-01B4615BCA8A}" type="parTrans" cxnId="{0BE6A151-0292-4158-B49B-809EF63EC37A}">
      <dgm:prSet/>
      <dgm:spPr/>
      <dgm:t>
        <a:bodyPr/>
        <a:lstStyle/>
        <a:p>
          <a:endParaRPr lang="en-US"/>
        </a:p>
      </dgm:t>
    </dgm:pt>
    <dgm:pt modelId="{C97F5259-B69A-4FFC-B765-A6C73EBD0EEA}" type="sibTrans" cxnId="{0BE6A151-0292-4158-B49B-809EF63EC37A}">
      <dgm:prSet/>
      <dgm:spPr/>
      <dgm:t>
        <a:bodyPr/>
        <a:lstStyle/>
        <a:p>
          <a:endParaRPr lang="en-US"/>
        </a:p>
      </dgm:t>
    </dgm:pt>
    <dgm:pt modelId="{B8FB1F0D-4940-49F9-B803-36797BBE18EE}">
      <dgm:prSet phldrT="[Text]" phldr="0"/>
      <dgm:spPr/>
      <dgm:t>
        <a:bodyPr/>
        <a:lstStyle/>
        <a:p>
          <a:r>
            <a:rPr lang="nl-BE" b="1" dirty="0"/>
            <a:t>Data</a:t>
          </a:r>
          <a:r>
            <a:rPr lang="nl-BE" dirty="0"/>
            <a:t> </a:t>
          </a:r>
          <a:r>
            <a:rPr lang="nl-BE" b="1" dirty="0"/>
            <a:t>gaps</a:t>
          </a:r>
          <a:r>
            <a:rPr lang="nl-BE" dirty="0"/>
            <a:t>?</a:t>
          </a:r>
          <a:endParaRPr lang="en-US" dirty="0"/>
        </a:p>
      </dgm:t>
    </dgm:pt>
    <dgm:pt modelId="{0C31DFEF-6636-4387-8A3F-104021D1235D}" type="parTrans" cxnId="{6F8D82DB-99FA-4DD7-B78F-97171D6AF91D}">
      <dgm:prSet/>
      <dgm:spPr/>
      <dgm:t>
        <a:bodyPr/>
        <a:lstStyle/>
        <a:p>
          <a:endParaRPr lang="en-US"/>
        </a:p>
      </dgm:t>
    </dgm:pt>
    <dgm:pt modelId="{C402DD93-D29F-49B9-8408-5FF1C205C3F3}" type="sibTrans" cxnId="{6F8D82DB-99FA-4DD7-B78F-97171D6AF91D}">
      <dgm:prSet/>
      <dgm:spPr/>
      <dgm:t>
        <a:bodyPr/>
        <a:lstStyle/>
        <a:p>
          <a:endParaRPr lang="en-US"/>
        </a:p>
      </dgm:t>
    </dgm:pt>
    <dgm:pt modelId="{70B34C2C-EC78-4722-8998-55C118F1D2E3}">
      <dgm:prSet phldrT="[Text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BE" sz="1600" dirty="0">
              <a:solidFill>
                <a:srgbClr val="C00000"/>
              </a:solidFill>
            </a:rPr>
            <a:t>Objectives? </a:t>
          </a:r>
          <a:r>
            <a:rPr lang="nl-BE" sz="1400" i="1" dirty="0">
              <a:solidFill>
                <a:srgbClr val="C00000"/>
              </a:solidFill>
            </a:rPr>
            <a:t>Standardisation?</a:t>
          </a:r>
          <a:endParaRPr lang="en-US" sz="1600" i="1" dirty="0">
            <a:solidFill>
              <a:srgbClr val="C00000"/>
            </a:solidFill>
          </a:endParaRPr>
        </a:p>
      </dgm:t>
    </dgm:pt>
    <dgm:pt modelId="{CD3C5170-092D-432C-9DD9-1929CFCFF60E}" type="parTrans" cxnId="{15BE292E-AAF0-4222-AAB4-51BFFC4208B3}">
      <dgm:prSet/>
      <dgm:spPr/>
      <dgm:t>
        <a:bodyPr/>
        <a:lstStyle/>
        <a:p>
          <a:endParaRPr lang="en-US"/>
        </a:p>
      </dgm:t>
    </dgm:pt>
    <dgm:pt modelId="{816B68EC-2257-41BB-8196-96984D1FB05B}" type="sibTrans" cxnId="{15BE292E-AAF0-4222-AAB4-51BFFC4208B3}">
      <dgm:prSet/>
      <dgm:spPr/>
      <dgm:t>
        <a:bodyPr/>
        <a:lstStyle/>
        <a:p>
          <a:endParaRPr lang="en-US"/>
        </a:p>
      </dgm:t>
    </dgm:pt>
    <dgm:pt modelId="{B00A732A-927B-4271-85C4-8D7E7834A7A6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New monitoring objectives?</a:t>
          </a:r>
          <a:endParaRPr lang="en-US" dirty="0">
            <a:solidFill>
              <a:srgbClr val="C00000"/>
            </a:solidFill>
          </a:endParaRPr>
        </a:p>
      </dgm:t>
    </dgm:pt>
    <dgm:pt modelId="{78AB7724-F4F3-49B1-8681-5E3DEC943F79}" type="parTrans" cxnId="{51CDF438-4AA1-4155-81E0-14AD2C8A5A12}">
      <dgm:prSet/>
      <dgm:spPr/>
      <dgm:t>
        <a:bodyPr/>
        <a:lstStyle/>
        <a:p>
          <a:endParaRPr lang="en-US"/>
        </a:p>
      </dgm:t>
    </dgm:pt>
    <dgm:pt modelId="{50B4ACAE-6A0C-4449-B6A9-56555C41CE67}" type="sibTrans" cxnId="{51CDF438-4AA1-4155-81E0-14AD2C8A5A12}">
      <dgm:prSet/>
      <dgm:spPr/>
      <dgm:t>
        <a:bodyPr/>
        <a:lstStyle/>
        <a:p>
          <a:endParaRPr lang="en-US"/>
        </a:p>
      </dgm:t>
    </dgm:pt>
    <dgm:pt modelId="{E01CA737-2879-4FB1-89E2-C5921951C6EC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Data access?</a:t>
          </a:r>
          <a:endParaRPr lang="en-US" dirty="0">
            <a:solidFill>
              <a:srgbClr val="C00000"/>
            </a:solidFill>
          </a:endParaRPr>
        </a:p>
      </dgm:t>
    </dgm:pt>
    <dgm:pt modelId="{91762CE3-DC83-449F-BA98-897C25CBB3CF}" type="parTrans" cxnId="{ABDC7B06-13D3-41F9-9D2F-0CBEC10FECAA}">
      <dgm:prSet/>
      <dgm:spPr/>
      <dgm:t>
        <a:bodyPr/>
        <a:lstStyle/>
        <a:p>
          <a:endParaRPr lang="en-US"/>
        </a:p>
      </dgm:t>
    </dgm:pt>
    <dgm:pt modelId="{53B6E10A-3FBB-4A29-99D4-EEF3EE42F14F}" type="sibTrans" cxnId="{ABDC7B06-13D3-41F9-9D2F-0CBEC10FECAA}">
      <dgm:prSet/>
      <dgm:spPr/>
      <dgm:t>
        <a:bodyPr/>
        <a:lstStyle/>
        <a:p>
          <a:endParaRPr lang="en-US"/>
        </a:p>
      </dgm:t>
    </dgm:pt>
    <dgm:pt modelId="{A8154B3F-4C80-49DA-AA51-47545CCFBE32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Detection? Classification?</a:t>
          </a:r>
          <a:endParaRPr lang="en-US" dirty="0">
            <a:solidFill>
              <a:srgbClr val="C00000"/>
            </a:solidFill>
          </a:endParaRPr>
        </a:p>
      </dgm:t>
    </dgm:pt>
    <dgm:pt modelId="{12F525FB-7C11-49FE-8081-778D7C549DAD}" type="parTrans" cxnId="{8B65071F-F7DA-4C59-AC94-4851AB8BB68A}">
      <dgm:prSet/>
      <dgm:spPr/>
      <dgm:t>
        <a:bodyPr/>
        <a:lstStyle/>
        <a:p>
          <a:endParaRPr lang="en-US"/>
        </a:p>
      </dgm:t>
    </dgm:pt>
    <dgm:pt modelId="{B072BECF-896C-472A-A8B7-D0EDFE63715F}" type="sibTrans" cxnId="{8B65071F-F7DA-4C59-AC94-4851AB8BB68A}">
      <dgm:prSet/>
      <dgm:spPr/>
      <dgm:t>
        <a:bodyPr/>
        <a:lstStyle/>
        <a:p>
          <a:endParaRPr lang="en-US"/>
        </a:p>
      </dgm:t>
    </dgm:pt>
    <dgm:pt modelId="{D8B83141-3E56-4F51-906E-7010DE27705E}">
      <dgm:prSet phldrT="[Text]" phldr="0"/>
      <dgm:spPr/>
      <dgm:t>
        <a:bodyPr/>
        <a:lstStyle/>
        <a:p>
          <a:r>
            <a:rPr lang="nl-BE" dirty="0"/>
            <a:t>Real-time response (e.g. data access, sharing, detection, ...)</a:t>
          </a:r>
          <a:endParaRPr lang="en-US" dirty="0"/>
        </a:p>
      </dgm:t>
    </dgm:pt>
    <dgm:pt modelId="{C1F3B036-E0AE-41AA-AAF4-C6FA3D418E94}" type="parTrans" cxnId="{2B925B04-D5AF-47AF-90B4-B909ECE6179E}">
      <dgm:prSet/>
      <dgm:spPr/>
      <dgm:t>
        <a:bodyPr/>
        <a:lstStyle/>
        <a:p>
          <a:endParaRPr lang="en-US"/>
        </a:p>
      </dgm:t>
    </dgm:pt>
    <dgm:pt modelId="{E6971FC4-5682-4BE9-9CCC-46E2A952400E}" type="sibTrans" cxnId="{2B925B04-D5AF-47AF-90B4-B909ECE6179E}">
      <dgm:prSet/>
      <dgm:spPr/>
      <dgm:t>
        <a:bodyPr/>
        <a:lstStyle/>
        <a:p>
          <a:endParaRPr lang="en-US"/>
        </a:p>
      </dgm:t>
    </dgm:pt>
    <dgm:pt modelId="{98D7EC21-A3A8-4DFF-96E1-A2FCDD0B48F2}">
      <dgm:prSet phldrT="[Text]" phldr="0"/>
      <dgm:spPr/>
      <dgm:t>
        <a:bodyPr/>
        <a:lstStyle/>
        <a:p>
          <a:r>
            <a:rPr lang="nl-BE" b="1" dirty="0"/>
            <a:t>Observations</a:t>
          </a:r>
          <a:endParaRPr lang="en-US" b="1" dirty="0"/>
        </a:p>
      </dgm:t>
    </dgm:pt>
    <dgm:pt modelId="{7DD211D1-D3C0-482A-BFDB-E238CC74D7C0}" type="parTrans" cxnId="{6B671865-7D90-4949-9115-EC5379E34D24}">
      <dgm:prSet/>
      <dgm:spPr/>
      <dgm:t>
        <a:bodyPr/>
        <a:lstStyle/>
        <a:p>
          <a:endParaRPr lang="en-US"/>
        </a:p>
      </dgm:t>
    </dgm:pt>
    <dgm:pt modelId="{1CC1A3A1-94B9-41FE-95A0-B7F1CBF2B4E3}" type="sibTrans" cxnId="{6B671865-7D90-4949-9115-EC5379E34D24}">
      <dgm:prSet/>
      <dgm:spPr/>
      <dgm:t>
        <a:bodyPr/>
        <a:lstStyle/>
        <a:p>
          <a:endParaRPr lang="en-US"/>
        </a:p>
      </dgm:t>
    </dgm:pt>
    <dgm:pt modelId="{B060FE96-2AFF-4DBF-BFDB-8376E8F83167}">
      <dgm:prSet phldrT="[Text]" phldr="0"/>
      <dgm:spPr/>
      <dgm:t>
        <a:bodyPr/>
        <a:lstStyle/>
        <a:p>
          <a:endParaRPr lang="en-US" b="1" dirty="0"/>
        </a:p>
      </dgm:t>
    </dgm:pt>
    <dgm:pt modelId="{D640C82E-B867-4038-BDEB-1CE10EE59379}" type="parTrans" cxnId="{9F7FFF44-1563-491E-BDB7-DFA8A61AC7D8}">
      <dgm:prSet/>
      <dgm:spPr/>
      <dgm:t>
        <a:bodyPr/>
        <a:lstStyle/>
        <a:p>
          <a:endParaRPr lang="en-US"/>
        </a:p>
      </dgm:t>
    </dgm:pt>
    <dgm:pt modelId="{C111B6FF-1084-45F6-A058-CA9A54F2ACD7}" type="sibTrans" cxnId="{9F7FFF44-1563-491E-BDB7-DFA8A61AC7D8}">
      <dgm:prSet/>
      <dgm:spPr/>
      <dgm:t>
        <a:bodyPr/>
        <a:lstStyle/>
        <a:p>
          <a:endParaRPr lang="en-US"/>
        </a:p>
      </dgm:t>
    </dgm:pt>
    <dgm:pt modelId="{7BA66E56-3A73-4E9B-A0FB-94587D372DF1}" type="pres">
      <dgm:prSet presAssocID="{0296860B-A702-403B-A415-BD53BF7807C1}" presName="Name0" presStyleCnt="0">
        <dgm:presLayoutVars>
          <dgm:dir/>
          <dgm:animLvl val="lvl"/>
          <dgm:resizeHandles val="exact"/>
        </dgm:presLayoutVars>
      </dgm:prSet>
      <dgm:spPr/>
    </dgm:pt>
    <dgm:pt modelId="{DEBB9620-78CC-4995-AD7E-CD06D43BFD42}" type="pres">
      <dgm:prSet presAssocID="{0296860B-A702-403B-A415-BD53BF7807C1}" presName="tSp" presStyleCnt="0"/>
      <dgm:spPr/>
    </dgm:pt>
    <dgm:pt modelId="{ED3D8F98-708B-4B13-BCAD-64C9211B20AB}" type="pres">
      <dgm:prSet presAssocID="{0296860B-A702-403B-A415-BD53BF7807C1}" presName="bSp" presStyleCnt="0"/>
      <dgm:spPr/>
    </dgm:pt>
    <dgm:pt modelId="{552C2416-187F-4552-BF7F-CD7C983EDD54}" type="pres">
      <dgm:prSet presAssocID="{0296860B-A702-403B-A415-BD53BF7807C1}" presName="process" presStyleCnt="0"/>
      <dgm:spPr/>
    </dgm:pt>
    <dgm:pt modelId="{C95F3254-1578-4560-BB6C-DC47B9402A48}" type="pres">
      <dgm:prSet presAssocID="{423443D4-D914-4DF6-AB1C-1547CC908AF4}" presName="composite1" presStyleCnt="0"/>
      <dgm:spPr/>
    </dgm:pt>
    <dgm:pt modelId="{BADFEF56-0FAB-4BCD-8779-232C6A0B8A54}" type="pres">
      <dgm:prSet presAssocID="{423443D4-D914-4DF6-AB1C-1547CC908AF4}" presName="dummyNode1" presStyleLbl="node1" presStyleIdx="0" presStyleCnt="4"/>
      <dgm:spPr/>
    </dgm:pt>
    <dgm:pt modelId="{176B72E3-86C6-4C0C-BCF1-5D03FA9D59B1}" type="pres">
      <dgm:prSet presAssocID="{423443D4-D914-4DF6-AB1C-1547CC908AF4}" presName="childNode1" presStyleLbl="bgAcc1" presStyleIdx="0" presStyleCnt="4">
        <dgm:presLayoutVars>
          <dgm:bulletEnabled val="1"/>
        </dgm:presLayoutVars>
      </dgm:prSet>
      <dgm:spPr/>
    </dgm:pt>
    <dgm:pt modelId="{93A6CFCE-FEDE-41F5-9524-9EDFC92231B5}" type="pres">
      <dgm:prSet presAssocID="{423443D4-D914-4DF6-AB1C-1547CC908AF4}" presName="childNode1tx" presStyleLbl="bgAcc1" presStyleIdx="0" presStyleCnt="4">
        <dgm:presLayoutVars>
          <dgm:bulletEnabled val="1"/>
        </dgm:presLayoutVars>
      </dgm:prSet>
      <dgm:spPr/>
    </dgm:pt>
    <dgm:pt modelId="{BBF4A387-EDE2-450F-A014-0CF41D7FCB12}" type="pres">
      <dgm:prSet presAssocID="{423443D4-D914-4DF6-AB1C-1547CC908AF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B75376A5-84DE-4EC7-879A-FD7DCD9826D7}" type="pres">
      <dgm:prSet presAssocID="{423443D4-D914-4DF6-AB1C-1547CC908AF4}" presName="connSite1" presStyleCnt="0"/>
      <dgm:spPr/>
    </dgm:pt>
    <dgm:pt modelId="{86EE54B2-1F37-4C05-9DF0-8DE106490B6D}" type="pres">
      <dgm:prSet presAssocID="{0EB84561-64C5-4DBE-A854-1777D3439CED}" presName="Name9" presStyleLbl="sibTrans2D1" presStyleIdx="0" presStyleCnt="3"/>
      <dgm:spPr/>
    </dgm:pt>
    <dgm:pt modelId="{B743DA63-81C0-4D86-84CE-7D8268C676E8}" type="pres">
      <dgm:prSet presAssocID="{6D9465A9-3B1A-471C-A3EE-BFFAD9F58531}" presName="composite2" presStyleCnt="0"/>
      <dgm:spPr/>
    </dgm:pt>
    <dgm:pt modelId="{2F82A0B4-6B7F-40DE-B0FD-A97385E2940A}" type="pres">
      <dgm:prSet presAssocID="{6D9465A9-3B1A-471C-A3EE-BFFAD9F58531}" presName="dummyNode2" presStyleLbl="node1" presStyleIdx="0" presStyleCnt="4"/>
      <dgm:spPr/>
    </dgm:pt>
    <dgm:pt modelId="{4744A1CE-12F9-444F-83AD-E08018E6311D}" type="pres">
      <dgm:prSet presAssocID="{6D9465A9-3B1A-471C-A3EE-BFFAD9F58531}" presName="childNode2" presStyleLbl="bgAcc1" presStyleIdx="1" presStyleCnt="4">
        <dgm:presLayoutVars>
          <dgm:bulletEnabled val="1"/>
        </dgm:presLayoutVars>
      </dgm:prSet>
      <dgm:spPr/>
    </dgm:pt>
    <dgm:pt modelId="{34C35CE3-5CEC-44FC-9158-D2C7DFFD5FEF}" type="pres">
      <dgm:prSet presAssocID="{6D9465A9-3B1A-471C-A3EE-BFFAD9F58531}" presName="childNode2tx" presStyleLbl="bgAcc1" presStyleIdx="1" presStyleCnt="4">
        <dgm:presLayoutVars>
          <dgm:bulletEnabled val="1"/>
        </dgm:presLayoutVars>
      </dgm:prSet>
      <dgm:spPr/>
    </dgm:pt>
    <dgm:pt modelId="{28BA0D29-5707-4A1D-84C1-0E2D7581A132}" type="pres">
      <dgm:prSet presAssocID="{6D9465A9-3B1A-471C-A3EE-BFFAD9F58531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431A784-CDF3-488D-8CDC-4D045B3256A8}" type="pres">
      <dgm:prSet presAssocID="{6D9465A9-3B1A-471C-A3EE-BFFAD9F58531}" presName="connSite2" presStyleCnt="0"/>
      <dgm:spPr/>
    </dgm:pt>
    <dgm:pt modelId="{F7356C16-6CF1-4B0A-8CBF-BD6584340CD5}" type="pres">
      <dgm:prSet presAssocID="{C41E1763-E525-42A6-94C1-A2ED6EC19801}" presName="Name18" presStyleLbl="sibTrans2D1" presStyleIdx="1" presStyleCnt="3"/>
      <dgm:spPr/>
    </dgm:pt>
    <dgm:pt modelId="{1E1D0BB7-2B31-4A6D-9ED9-68BA240DFADD}" type="pres">
      <dgm:prSet presAssocID="{C387F117-EDB3-41D6-9B0E-96C37D0E39AB}" presName="composite1" presStyleCnt="0"/>
      <dgm:spPr/>
    </dgm:pt>
    <dgm:pt modelId="{D18729A1-8FC1-455A-BD0A-A493C48D0033}" type="pres">
      <dgm:prSet presAssocID="{C387F117-EDB3-41D6-9B0E-96C37D0E39AB}" presName="dummyNode1" presStyleLbl="node1" presStyleIdx="1" presStyleCnt="4"/>
      <dgm:spPr/>
    </dgm:pt>
    <dgm:pt modelId="{D60CF567-C340-4CEB-8B02-A9D3F71C5626}" type="pres">
      <dgm:prSet presAssocID="{C387F117-EDB3-41D6-9B0E-96C37D0E39AB}" presName="childNode1" presStyleLbl="bgAcc1" presStyleIdx="2" presStyleCnt="4">
        <dgm:presLayoutVars>
          <dgm:bulletEnabled val="1"/>
        </dgm:presLayoutVars>
      </dgm:prSet>
      <dgm:spPr/>
    </dgm:pt>
    <dgm:pt modelId="{041FE69B-A7D3-49B5-B03B-7E9481C9D42F}" type="pres">
      <dgm:prSet presAssocID="{C387F117-EDB3-41D6-9B0E-96C37D0E39AB}" presName="childNode1tx" presStyleLbl="bgAcc1" presStyleIdx="2" presStyleCnt="4">
        <dgm:presLayoutVars>
          <dgm:bulletEnabled val="1"/>
        </dgm:presLayoutVars>
      </dgm:prSet>
      <dgm:spPr/>
    </dgm:pt>
    <dgm:pt modelId="{0EA70329-DDBF-435B-A402-6C19F2961AAD}" type="pres">
      <dgm:prSet presAssocID="{C387F117-EDB3-41D6-9B0E-96C37D0E39A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17972017-4E96-4650-A88B-EE167B0FCD32}" type="pres">
      <dgm:prSet presAssocID="{C387F117-EDB3-41D6-9B0E-96C37D0E39AB}" presName="connSite1" presStyleCnt="0"/>
      <dgm:spPr/>
    </dgm:pt>
    <dgm:pt modelId="{264F7102-5C8B-4AD4-9791-582E6394CB05}" type="pres">
      <dgm:prSet presAssocID="{AC013FAE-EC2B-445B-B411-DA2B3F69CD39}" presName="Name9" presStyleLbl="sibTrans2D1" presStyleIdx="2" presStyleCnt="3"/>
      <dgm:spPr/>
    </dgm:pt>
    <dgm:pt modelId="{B09D8B7E-9099-498B-921E-9334A1548395}" type="pres">
      <dgm:prSet presAssocID="{70B34C2C-EC78-4722-8998-55C118F1D2E3}" presName="composite2" presStyleCnt="0"/>
      <dgm:spPr/>
    </dgm:pt>
    <dgm:pt modelId="{DF282DF2-C27D-44C6-83AC-C3A4654AD02F}" type="pres">
      <dgm:prSet presAssocID="{70B34C2C-EC78-4722-8998-55C118F1D2E3}" presName="dummyNode2" presStyleLbl="node1" presStyleIdx="2" presStyleCnt="4"/>
      <dgm:spPr/>
    </dgm:pt>
    <dgm:pt modelId="{CD3231B7-FAF7-4F33-8C6B-7A82D8B93C52}" type="pres">
      <dgm:prSet presAssocID="{70B34C2C-EC78-4722-8998-55C118F1D2E3}" presName="childNode2" presStyleLbl="bgAcc1" presStyleIdx="3" presStyleCnt="4">
        <dgm:presLayoutVars>
          <dgm:bulletEnabled val="1"/>
        </dgm:presLayoutVars>
      </dgm:prSet>
      <dgm:spPr/>
    </dgm:pt>
    <dgm:pt modelId="{15A17BBC-3F78-410F-BF55-3DD68395E71F}" type="pres">
      <dgm:prSet presAssocID="{70B34C2C-EC78-4722-8998-55C118F1D2E3}" presName="childNode2tx" presStyleLbl="bgAcc1" presStyleIdx="3" presStyleCnt="4">
        <dgm:presLayoutVars>
          <dgm:bulletEnabled val="1"/>
        </dgm:presLayoutVars>
      </dgm:prSet>
      <dgm:spPr/>
    </dgm:pt>
    <dgm:pt modelId="{1C37EE43-69F5-4015-BE01-2F7F212DA08D}" type="pres">
      <dgm:prSet presAssocID="{70B34C2C-EC78-4722-8998-55C118F1D2E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D54ECC3F-6380-44CB-A307-2EE456EB1E73}" type="pres">
      <dgm:prSet presAssocID="{70B34C2C-EC78-4722-8998-55C118F1D2E3}" presName="connSite2" presStyleCnt="0"/>
      <dgm:spPr/>
    </dgm:pt>
  </dgm:ptLst>
  <dgm:cxnLst>
    <dgm:cxn modelId="{C2505D02-984D-4CE3-B14D-26D9617D7E8B}" srcId="{C387F117-EDB3-41D6-9B0E-96C37D0E39AB}" destId="{187A0073-936E-4A6E-8E57-BCCE61F0CAC6}" srcOrd="0" destOrd="0" parTransId="{E189AA7C-B701-40F3-865D-A5CCAA9F08F8}" sibTransId="{945D42FF-DB6C-4999-BB03-3633109D2945}"/>
    <dgm:cxn modelId="{2B925B04-D5AF-47AF-90B4-B909ECE6179E}" srcId="{6D9465A9-3B1A-471C-A3EE-BFFAD9F58531}" destId="{D8B83141-3E56-4F51-906E-7010DE27705E}" srcOrd="1" destOrd="0" parTransId="{C1F3B036-E0AE-41AA-AAF4-C6FA3D418E94}" sibTransId="{E6971FC4-5682-4BE9-9CCC-46E2A952400E}"/>
    <dgm:cxn modelId="{ABDC7B06-13D3-41F9-9D2F-0CBEC10FECAA}" srcId="{70B34C2C-EC78-4722-8998-55C118F1D2E3}" destId="{E01CA737-2879-4FB1-89E2-C5921951C6EC}" srcOrd="1" destOrd="0" parTransId="{91762CE3-DC83-449F-BA98-897C25CBB3CF}" sibTransId="{53B6E10A-3FBB-4A29-99D4-EEF3EE42F14F}"/>
    <dgm:cxn modelId="{E2036008-FDF4-46D6-B76B-402B914DDDA6}" type="presOf" srcId="{D3B6D153-5127-48FA-B0E3-1C7743AF3A11}" destId="{176B72E3-86C6-4C0C-BCF1-5D03FA9D59B1}" srcOrd="0" destOrd="0" presId="urn:microsoft.com/office/officeart/2005/8/layout/hProcess4"/>
    <dgm:cxn modelId="{122A590B-7178-40F3-B707-8A380087E77E}" type="presOf" srcId="{B00A732A-927B-4271-85C4-8D7E7834A7A6}" destId="{15A17BBC-3F78-410F-BF55-3DD68395E71F}" srcOrd="1" destOrd="0" presId="urn:microsoft.com/office/officeart/2005/8/layout/hProcess4"/>
    <dgm:cxn modelId="{4E688C17-858B-4366-B806-4A0793CF84EA}" type="presOf" srcId="{E4DC22F3-E76C-4B23-8705-D5E8F2AF96F8}" destId="{041FE69B-A7D3-49B5-B03B-7E9481C9D42F}" srcOrd="1" destOrd="1" presId="urn:microsoft.com/office/officeart/2005/8/layout/hProcess4"/>
    <dgm:cxn modelId="{4C2F0E1A-3A2D-420B-911C-E288230AF069}" srcId="{6D9465A9-3B1A-471C-A3EE-BFFAD9F58531}" destId="{BECDAFA3-1144-4754-9ACA-BFB8F2B31FDE}" srcOrd="0" destOrd="0" parTransId="{20C52721-C591-47ED-A786-09F443C0027B}" sibTransId="{E495DB0B-366F-49A1-A12C-6E872D71BB75}"/>
    <dgm:cxn modelId="{B61CCA1D-D81E-4E31-9A14-2407033DE90A}" srcId="{0296860B-A702-403B-A415-BD53BF7807C1}" destId="{423443D4-D914-4DF6-AB1C-1547CC908AF4}" srcOrd="0" destOrd="0" parTransId="{165E85B6-E8F1-441D-A56E-CB1F03F61879}" sibTransId="{0EB84561-64C5-4DBE-A854-1777D3439CED}"/>
    <dgm:cxn modelId="{8B65071F-F7DA-4C59-AC94-4851AB8BB68A}" srcId="{70B34C2C-EC78-4722-8998-55C118F1D2E3}" destId="{A8154B3F-4C80-49DA-AA51-47545CCFBE32}" srcOrd="2" destOrd="0" parTransId="{12F525FB-7C11-49FE-8081-778D7C549DAD}" sibTransId="{B072BECF-896C-472A-A8B7-D0EDFE63715F}"/>
    <dgm:cxn modelId="{CD16471F-E385-4B1A-81CA-3B75E8FCCFF3}" type="presOf" srcId="{E01CA737-2879-4FB1-89E2-C5921951C6EC}" destId="{15A17BBC-3F78-410F-BF55-3DD68395E71F}" srcOrd="1" destOrd="1" presId="urn:microsoft.com/office/officeart/2005/8/layout/hProcess4"/>
    <dgm:cxn modelId="{BFF87E28-3E25-4AE4-96E7-3DE8F0EA1690}" type="presOf" srcId="{70B34C2C-EC78-4722-8998-55C118F1D2E3}" destId="{1C37EE43-69F5-4015-BE01-2F7F212DA08D}" srcOrd="0" destOrd="0" presId="urn:microsoft.com/office/officeart/2005/8/layout/hProcess4"/>
    <dgm:cxn modelId="{15BE292E-AAF0-4222-AAB4-51BFFC4208B3}" srcId="{0296860B-A702-403B-A415-BD53BF7807C1}" destId="{70B34C2C-EC78-4722-8998-55C118F1D2E3}" srcOrd="3" destOrd="0" parTransId="{CD3C5170-092D-432C-9DD9-1929CFCFF60E}" sibTransId="{816B68EC-2257-41BB-8196-96984D1FB05B}"/>
    <dgm:cxn modelId="{0AB2AA38-1803-4411-9E4A-D5A57E61DB5F}" type="presOf" srcId="{0EB84561-64C5-4DBE-A854-1777D3439CED}" destId="{86EE54B2-1F37-4C05-9DF0-8DE106490B6D}" srcOrd="0" destOrd="0" presId="urn:microsoft.com/office/officeart/2005/8/layout/hProcess4"/>
    <dgm:cxn modelId="{51CDF438-4AA1-4155-81E0-14AD2C8A5A12}" srcId="{70B34C2C-EC78-4722-8998-55C118F1D2E3}" destId="{B00A732A-927B-4271-85C4-8D7E7834A7A6}" srcOrd="0" destOrd="0" parTransId="{78AB7724-F4F3-49B1-8681-5E3DEC943F79}" sibTransId="{50B4ACAE-6A0C-4449-B6A9-56555C41CE67}"/>
    <dgm:cxn modelId="{E8504C5D-ADCA-4BA7-A60C-AEEAA390E163}" type="presOf" srcId="{187A0073-936E-4A6E-8E57-BCCE61F0CAC6}" destId="{D60CF567-C340-4CEB-8B02-A9D3F71C5626}" srcOrd="0" destOrd="0" presId="urn:microsoft.com/office/officeart/2005/8/layout/hProcess4"/>
    <dgm:cxn modelId="{CBA31E63-55E8-4060-9271-479D2CED279D}" type="presOf" srcId="{A8154B3F-4C80-49DA-AA51-47545CCFBE32}" destId="{15A17BBC-3F78-410F-BF55-3DD68395E71F}" srcOrd="1" destOrd="2" presId="urn:microsoft.com/office/officeart/2005/8/layout/hProcess4"/>
    <dgm:cxn modelId="{3F456463-86D8-480D-BA69-7DDBEF9471E8}" type="presOf" srcId="{187A0073-936E-4A6E-8E57-BCCE61F0CAC6}" destId="{041FE69B-A7D3-49B5-B03B-7E9481C9D42F}" srcOrd="1" destOrd="0" presId="urn:microsoft.com/office/officeart/2005/8/layout/hProcess4"/>
    <dgm:cxn modelId="{5312C363-6DA9-485E-BBAD-C2E65D4E50FE}" type="presOf" srcId="{B060FE96-2AFF-4DBF-BFDB-8376E8F83167}" destId="{93A6CFCE-FEDE-41F5-9524-9EDFC92231B5}" srcOrd="1" destOrd="2" presId="urn:microsoft.com/office/officeart/2005/8/layout/hProcess4"/>
    <dgm:cxn modelId="{9F7FFF44-1563-491E-BDB7-DFA8A61AC7D8}" srcId="{423443D4-D914-4DF6-AB1C-1547CC908AF4}" destId="{B060FE96-2AFF-4DBF-BFDB-8376E8F83167}" srcOrd="2" destOrd="0" parTransId="{D640C82E-B867-4038-BDEB-1CE10EE59379}" sibTransId="{C111B6FF-1084-45F6-A058-CA9A54F2ACD7}"/>
    <dgm:cxn modelId="{6B671865-7D90-4949-9115-EC5379E34D24}" srcId="{423443D4-D914-4DF6-AB1C-1547CC908AF4}" destId="{98D7EC21-A3A8-4DFF-96E1-A2FCDD0B48F2}" srcOrd="1" destOrd="0" parTransId="{7DD211D1-D3C0-482A-BFDB-E238CC74D7C0}" sibTransId="{1CC1A3A1-94B9-41FE-95A0-B7F1CBF2B4E3}"/>
    <dgm:cxn modelId="{93EE6246-9F41-4890-9381-DED358BBE462}" srcId="{0296860B-A702-403B-A415-BD53BF7807C1}" destId="{C387F117-EDB3-41D6-9B0E-96C37D0E39AB}" srcOrd="2" destOrd="0" parTransId="{B9BAA42B-5565-48F1-A05C-CA916D46CAD7}" sibTransId="{AC013FAE-EC2B-445B-B411-DA2B3F69CD39}"/>
    <dgm:cxn modelId="{6AB3736A-D0F8-4313-B889-4C27BBE45A9B}" type="presOf" srcId="{423443D4-D914-4DF6-AB1C-1547CC908AF4}" destId="{BBF4A387-EDE2-450F-A014-0CF41D7FCB12}" srcOrd="0" destOrd="0" presId="urn:microsoft.com/office/officeart/2005/8/layout/hProcess4"/>
    <dgm:cxn modelId="{AD2FAE6B-BFAB-46A8-B096-0F4A89D6B850}" type="presOf" srcId="{AC013FAE-EC2B-445B-B411-DA2B3F69CD39}" destId="{264F7102-5C8B-4AD4-9791-582E6394CB05}" srcOrd="0" destOrd="0" presId="urn:microsoft.com/office/officeart/2005/8/layout/hProcess4"/>
    <dgm:cxn modelId="{0BE6A151-0292-4158-B49B-809EF63EC37A}" srcId="{C387F117-EDB3-41D6-9B0E-96C37D0E39AB}" destId="{E4DC22F3-E76C-4B23-8705-D5E8F2AF96F8}" srcOrd="1" destOrd="0" parTransId="{2C6C6C77-D67E-4C71-8935-01B4615BCA8A}" sibTransId="{C97F5259-B69A-4FFC-B765-A6C73EBD0EEA}"/>
    <dgm:cxn modelId="{83661D72-A518-4695-B26D-D1D6D7BEB489}" type="presOf" srcId="{D3B6D153-5127-48FA-B0E3-1C7743AF3A11}" destId="{93A6CFCE-FEDE-41F5-9524-9EDFC92231B5}" srcOrd="1" destOrd="0" presId="urn:microsoft.com/office/officeart/2005/8/layout/hProcess4"/>
    <dgm:cxn modelId="{DB85D37E-00D6-49C9-8E62-82BB188AD1BD}" type="presOf" srcId="{6D9465A9-3B1A-471C-A3EE-BFFAD9F58531}" destId="{28BA0D29-5707-4A1D-84C1-0E2D7581A132}" srcOrd="0" destOrd="0" presId="urn:microsoft.com/office/officeart/2005/8/layout/hProcess4"/>
    <dgm:cxn modelId="{175F8289-78BA-42AB-B178-DF1CF9EF0D6E}" type="presOf" srcId="{98D7EC21-A3A8-4DFF-96E1-A2FCDD0B48F2}" destId="{93A6CFCE-FEDE-41F5-9524-9EDFC92231B5}" srcOrd="1" destOrd="1" presId="urn:microsoft.com/office/officeart/2005/8/layout/hProcess4"/>
    <dgm:cxn modelId="{C1FD5896-F552-42AC-9745-7F6E98DFCF16}" type="presOf" srcId="{A8154B3F-4C80-49DA-AA51-47545CCFBE32}" destId="{CD3231B7-FAF7-4F33-8C6B-7A82D8B93C52}" srcOrd="0" destOrd="2" presId="urn:microsoft.com/office/officeart/2005/8/layout/hProcess4"/>
    <dgm:cxn modelId="{BB182E99-2004-4687-A1D1-A0DD34B8D00C}" type="presOf" srcId="{E01CA737-2879-4FB1-89E2-C5921951C6EC}" destId="{CD3231B7-FAF7-4F33-8C6B-7A82D8B93C52}" srcOrd="0" destOrd="1" presId="urn:microsoft.com/office/officeart/2005/8/layout/hProcess4"/>
    <dgm:cxn modelId="{58A0CF9B-6952-4398-9255-28E92F950FBB}" type="presOf" srcId="{B00A732A-927B-4271-85C4-8D7E7834A7A6}" destId="{CD3231B7-FAF7-4F33-8C6B-7A82D8B93C52}" srcOrd="0" destOrd="0" presId="urn:microsoft.com/office/officeart/2005/8/layout/hProcess4"/>
    <dgm:cxn modelId="{D9C6D0A6-E565-49BA-8619-F151171DF171}" type="presOf" srcId="{C41E1763-E525-42A6-94C1-A2ED6EC19801}" destId="{F7356C16-6CF1-4B0A-8CBF-BD6584340CD5}" srcOrd="0" destOrd="0" presId="urn:microsoft.com/office/officeart/2005/8/layout/hProcess4"/>
    <dgm:cxn modelId="{2B4FE2AF-57A8-4C81-8B40-BC50EA8545D8}" type="presOf" srcId="{C387F117-EDB3-41D6-9B0E-96C37D0E39AB}" destId="{0EA70329-DDBF-435B-A402-6C19F2961AAD}" srcOrd="0" destOrd="0" presId="urn:microsoft.com/office/officeart/2005/8/layout/hProcess4"/>
    <dgm:cxn modelId="{1413D8B2-05AE-4E76-A608-F9A5A757E1CC}" type="presOf" srcId="{BECDAFA3-1144-4754-9ACA-BFB8F2B31FDE}" destId="{34C35CE3-5CEC-44FC-9158-D2C7DFFD5FEF}" srcOrd="1" destOrd="0" presId="urn:microsoft.com/office/officeart/2005/8/layout/hProcess4"/>
    <dgm:cxn modelId="{0CADEABC-BBA9-483A-B41A-235E50B84055}" type="presOf" srcId="{0296860B-A702-403B-A415-BD53BF7807C1}" destId="{7BA66E56-3A73-4E9B-A0FB-94587D372DF1}" srcOrd="0" destOrd="0" presId="urn:microsoft.com/office/officeart/2005/8/layout/hProcess4"/>
    <dgm:cxn modelId="{7E2C27C4-60EB-4F05-99B9-820E058157C0}" type="presOf" srcId="{B8FB1F0D-4940-49F9-B803-36797BBE18EE}" destId="{93A6CFCE-FEDE-41F5-9524-9EDFC92231B5}" srcOrd="1" destOrd="3" presId="urn:microsoft.com/office/officeart/2005/8/layout/hProcess4"/>
    <dgm:cxn modelId="{B72AC1D0-2977-4B1F-B8C0-E8A56F81B632}" srcId="{0296860B-A702-403B-A415-BD53BF7807C1}" destId="{6D9465A9-3B1A-471C-A3EE-BFFAD9F58531}" srcOrd="1" destOrd="0" parTransId="{820C9F41-D8B0-47A2-A31A-F5D925FD90D9}" sibTransId="{C41E1763-E525-42A6-94C1-A2ED6EC19801}"/>
    <dgm:cxn modelId="{D7AAD1D5-4BF8-450F-93E1-2156378CA171}" type="presOf" srcId="{BECDAFA3-1144-4754-9ACA-BFB8F2B31FDE}" destId="{4744A1CE-12F9-444F-83AD-E08018E6311D}" srcOrd="0" destOrd="0" presId="urn:microsoft.com/office/officeart/2005/8/layout/hProcess4"/>
    <dgm:cxn modelId="{ED319AD7-7A4A-40E0-BD66-163BBA2299A2}" srcId="{423443D4-D914-4DF6-AB1C-1547CC908AF4}" destId="{D3B6D153-5127-48FA-B0E3-1C7743AF3A11}" srcOrd="0" destOrd="0" parTransId="{04EBEB8F-9D90-41F3-A616-F0E7FE455087}" sibTransId="{58828F27-7AE3-4837-9259-1703DCE0AEC4}"/>
    <dgm:cxn modelId="{6F8D82DB-99FA-4DD7-B78F-97171D6AF91D}" srcId="{423443D4-D914-4DF6-AB1C-1547CC908AF4}" destId="{B8FB1F0D-4940-49F9-B803-36797BBE18EE}" srcOrd="3" destOrd="0" parTransId="{0C31DFEF-6636-4387-8A3F-104021D1235D}" sibTransId="{C402DD93-D29F-49B9-8408-5FF1C205C3F3}"/>
    <dgm:cxn modelId="{C07F89DE-3AF2-4AF6-89D8-68EA83DAAE23}" type="presOf" srcId="{E4DC22F3-E76C-4B23-8705-D5E8F2AF96F8}" destId="{D60CF567-C340-4CEB-8B02-A9D3F71C5626}" srcOrd="0" destOrd="1" presId="urn:microsoft.com/office/officeart/2005/8/layout/hProcess4"/>
    <dgm:cxn modelId="{C9F38EED-A4B0-4979-A0DA-903D7CCA53B9}" type="presOf" srcId="{B060FE96-2AFF-4DBF-BFDB-8376E8F83167}" destId="{176B72E3-86C6-4C0C-BCF1-5D03FA9D59B1}" srcOrd="0" destOrd="2" presId="urn:microsoft.com/office/officeart/2005/8/layout/hProcess4"/>
    <dgm:cxn modelId="{A6DB5DF1-8FF6-4E6B-8C49-751C24B55C4C}" type="presOf" srcId="{D8B83141-3E56-4F51-906E-7010DE27705E}" destId="{4744A1CE-12F9-444F-83AD-E08018E6311D}" srcOrd="0" destOrd="1" presId="urn:microsoft.com/office/officeart/2005/8/layout/hProcess4"/>
    <dgm:cxn modelId="{BD8434FA-F7E4-41FA-BF4B-99D0FC0B2F8D}" type="presOf" srcId="{B8FB1F0D-4940-49F9-B803-36797BBE18EE}" destId="{176B72E3-86C6-4C0C-BCF1-5D03FA9D59B1}" srcOrd="0" destOrd="3" presId="urn:microsoft.com/office/officeart/2005/8/layout/hProcess4"/>
    <dgm:cxn modelId="{C4DF4CFC-4982-4EA3-A5E1-C96D1A013666}" type="presOf" srcId="{98D7EC21-A3A8-4DFF-96E1-A2FCDD0B48F2}" destId="{176B72E3-86C6-4C0C-BCF1-5D03FA9D59B1}" srcOrd="0" destOrd="1" presId="urn:microsoft.com/office/officeart/2005/8/layout/hProcess4"/>
    <dgm:cxn modelId="{5D6AE7FF-0312-447A-A4AE-CF17216EA6B6}" type="presOf" srcId="{D8B83141-3E56-4F51-906E-7010DE27705E}" destId="{34C35CE3-5CEC-44FC-9158-D2C7DFFD5FEF}" srcOrd="1" destOrd="1" presId="urn:microsoft.com/office/officeart/2005/8/layout/hProcess4"/>
    <dgm:cxn modelId="{7A251FBE-726E-4CE9-9559-D4479BF7DC7C}" type="presParOf" srcId="{7BA66E56-3A73-4E9B-A0FB-94587D372DF1}" destId="{DEBB9620-78CC-4995-AD7E-CD06D43BFD42}" srcOrd="0" destOrd="0" presId="urn:microsoft.com/office/officeart/2005/8/layout/hProcess4"/>
    <dgm:cxn modelId="{08F61217-34E6-44D2-A4A7-CF9DD1C31E35}" type="presParOf" srcId="{7BA66E56-3A73-4E9B-A0FB-94587D372DF1}" destId="{ED3D8F98-708B-4B13-BCAD-64C9211B20AB}" srcOrd="1" destOrd="0" presId="urn:microsoft.com/office/officeart/2005/8/layout/hProcess4"/>
    <dgm:cxn modelId="{C6DBF3EA-1A9F-4E91-80A9-8347332A87B4}" type="presParOf" srcId="{7BA66E56-3A73-4E9B-A0FB-94587D372DF1}" destId="{552C2416-187F-4552-BF7F-CD7C983EDD54}" srcOrd="2" destOrd="0" presId="urn:microsoft.com/office/officeart/2005/8/layout/hProcess4"/>
    <dgm:cxn modelId="{69F24080-A77E-4C24-A96C-646A95024C45}" type="presParOf" srcId="{552C2416-187F-4552-BF7F-CD7C983EDD54}" destId="{C95F3254-1578-4560-BB6C-DC47B9402A48}" srcOrd="0" destOrd="0" presId="urn:microsoft.com/office/officeart/2005/8/layout/hProcess4"/>
    <dgm:cxn modelId="{FD04DF28-E270-4EE4-A652-CF8A844B9781}" type="presParOf" srcId="{C95F3254-1578-4560-BB6C-DC47B9402A48}" destId="{BADFEF56-0FAB-4BCD-8779-232C6A0B8A54}" srcOrd="0" destOrd="0" presId="urn:microsoft.com/office/officeart/2005/8/layout/hProcess4"/>
    <dgm:cxn modelId="{6DA422B7-03F0-4D9D-8AFF-2EDA1434D3AE}" type="presParOf" srcId="{C95F3254-1578-4560-BB6C-DC47B9402A48}" destId="{176B72E3-86C6-4C0C-BCF1-5D03FA9D59B1}" srcOrd="1" destOrd="0" presId="urn:microsoft.com/office/officeart/2005/8/layout/hProcess4"/>
    <dgm:cxn modelId="{5886AB0D-0E7A-456C-A62D-0651BC6013C0}" type="presParOf" srcId="{C95F3254-1578-4560-BB6C-DC47B9402A48}" destId="{93A6CFCE-FEDE-41F5-9524-9EDFC92231B5}" srcOrd="2" destOrd="0" presId="urn:microsoft.com/office/officeart/2005/8/layout/hProcess4"/>
    <dgm:cxn modelId="{41E847C4-A94A-439C-90BD-60B4CBEDC71E}" type="presParOf" srcId="{C95F3254-1578-4560-BB6C-DC47B9402A48}" destId="{BBF4A387-EDE2-450F-A014-0CF41D7FCB12}" srcOrd="3" destOrd="0" presId="urn:microsoft.com/office/officeart/2005/8/layout/hProcess4"/>
    <dgm:cxn modelId="{FF561C19-E36E-4895-99A3-E875DFF95F24}" type="presParOf" srcId="{C95F3254-1578-4560-BB6C-DC47B9402A48}" destId="{B75376A5-84DE-4EC7-879A-FD7DCD9826D7}" srcOrd="4" destOrd="0" presId="urn:microsoft.com/office/officeart/2005/8/layout/hProcess4"/>
    <dgm:cxn modelId="{5A7232B6-0A83-40D4-9AA0-2EEB15CEA3AD}" type="presParOf" srcId="{552C2416-187F-4552-BF7F-CD7C983EDD54}" destId="{86EE54B2-1F37-4C05-9DF0-8DE106490B6D}" srcOrd="1" destOrd="0" presId="urn:microsoft.com/office/officeart/2005/8/layout/hProcess4"/>
    <dgm:cxn modelId="{F70AC354-7103-4D0E-9894-474592C95942}" type="presParOf" srcId="{552C2416-187F-4552-BF7F-CD7C983EDD54}" destId="{B743DA63-81C0-4D86-84CE-7D8268C676E8}" srcOrd="2" destOrd="0" presId="urn:microsoft.com/office/officeart/2005/8/layout/hProcess4"/>
    <dgm:cxn modelId="{86DD8F38-6A82-4FAB-B565-ADA5D827587F}" type="presParOf" srcId="{B743DA63-81C0-4D86-84CE-7D8268C676E8}" destId="{2F82A0B4-6B7F-40DE-B0FD-A97385E2940A}" srcOrd="0" destOrd="0" presId="urn:microsoft.com/office/officeart/2005/8/layout/hProcess4"/>
    <dgm:cxn modelId="{7C380239-65C4-4732-9613-4D23AAADCC27}" type="presParOf" srcId="{B743DA63-81C0-4D86-84CE-7D8268C676E8}" destId="{4744A1CE-12F9-444F-83AD-E08018E6311D}" srcOrd="1" destOrd="0" presId="urn:microsoft.com/office/officeart/2005/8/layout/hProcess4"/>
    <dgm:cxn modelId="{AE96268F-C50E-41BE-B1AE-6888DE533F20}" type="presParOf" srcId="{B743DA63-81C0-4D86-84CE-7D8268C676E8}" destId="{34C35CE3-5CEC-44FC-9158-D2C7DFFD5FEF}" srcOrd="2" destOrd="0" presId="urn:microsoft.com/office/officeart/2005/8/layout/hProcess4"/>
    <dgm:cxn modelId="{949A3EDD-C434-4BB9-B7D4-9522BE2E9E6B}" type="presParOf" srcId="{B743DA63-81C0-4D86-84CE-7D8268C676E8}" destId="{28BA0D29-5707-4A1D-84C1-0E2D7581A132}" srcOrd="3" destOrd="0" presId="urn:microsoft.com/office/officeart/2005/8/layout/hProcess4"/>
    <dgm:cxn modelId="{D1BD8D0C-6CC0-4AAA-AE8B-4C2A51D88488}" type="presParOf" srcId="{B743DA63-81C0-4D86-84CE-7D8268C676E8}" destId="{6431A784-CDF3-488D-8CDC-4D045B3256A8}" srcOrd="4" destOrd="0" presId="urn:microsoft.com/office/officeart/2005/8/layout/hProcess4"/>
    <dgm:cxn modelId="{03CF41A6-CB08-4AE2-83CC-A78B3E480B14}" type="presParOf" srcId="{552C2416-187F-4552-BF7F-CD7C983EDD54}" destId="{F7356C16-6CF1-4B0A-8CBF-BD6584340CD5}" srcOrd="3" destOrd="0" presId="urn:microsoft.com/office/officeart/2005/8/layout/hProcess4"/>
    <dgm:cxn modelId="{C9717774-FD78-4B25-A937-3F8FE1B59C3F}" type="presParOf" srcId="{552C2416-187F-4552-BF7F-CD7C983EDD54}" destId="{1E1D0BB7-2B31-4A6D-9ED9-68BA240DFADD}" srcOrd="4" destOrd="0" presId="urn:microsoft.com/office/officeart/2005/8/layout/hProcess4"/>
    <dgm:cxn modelId="{58A4751C-D2A8-4D3D-9740-E7424A68E3AD}" type="presParOf" srcId="{1E1D0BB7-2B31-4A6D-9ED9-68BA240DFADD}" destId="{D18729A1-8FC1-455A-BD0A-A493C48D0033}" srcOrd="0" destOrd="0" presId="urn:microsoft.com/office/officeart/2005/8/layout/hProcess4"/>
    <dgm:cxn modelId="{6B5A67F5-5640-4EC7-9C2D-B3A9AA7FB548}" type="presParOf" srcId="{1E1D0BB7-2B31-4A6D-9ED9-68BA240DFADD}" destId="{D60CF567-C340-4CEB-8B02-A9D3F71C5626}" srcOrd="1" destOrd="0" presId="urn:microsoft.com/office/officeart/2005/8/layout/hProcess4"/>
    <dgm:cxn modelId="{780EB5A2-29F0-4FDF-BEE6-8318E1F02E0A}" type="presParOf" srcId="{1E1D0BB7-2B31-4A6D-9ED9-68BA240DFADD}" destId="{041FE69B-A7D3-49B5-B03B-7E9481C9D42F}" srcOrd="2" destOrd="0" presId="urn:microsoft.com/office/officeart/2005/8/layout/hProcess4"/>
    <dgm:cxn modelId="{C5075E37-766C-47A1-8066-CD648DCEC52F}" type="presParOf" srcId="{1E1D0BB7-2B31-4A6D-9ED9-68BA240DFADD}" destId="{0EA70329-DDBF-435B-A402-6C19F2961AAD}" srcOrd="3" destOrd="0" presId="urn:microsoft.com/office/officeart/2005/8/layout/hProcess4"/>
    <dgm:cxn modelId="{45B14995-EA58-4F70-8872-40FADB09BEA5}" type="presParOf" srcId="{1E1D0BB7-2B31-4A6D-9ED9-68BA240DFADD}" destId="{17972017-4E96-4650-A88B-EE167B0FCD32}" srcOrd="4" destOrd="0" presId="urn:microsoft.com/office/officeart/2005/8/layout/hProcess4"/>
    <dgm:cxn modelId="{21C7BB71-B926-4BF9-958C-FFAC3576C8DE}" type="presParOf" srcId="{552C2416-187F-4552-BF7F-CD7C983EDD54}" destId="{264F7102-5C8B-4AD4-9791-582E6394CB05}" srcOrd="5" destOrd="0" presId="urn:microsoft.com/office/officeart/2005/8/layout/hProcess4"/>
    <dgm:cxn modelId="{49D3A790-0642-4EAD-B498-1FB7F09C704E}" type="presParOf" srcId="{552C2416-187F-4552-BF7F-CD7C983EDD54}" destId="{B09D8B7E-9099-498B-921E-9334A1548395}" srcOrd="6" destOrd="0" presId="urn:microsoft.com/office/officeart/2005/8/layout/hProcess4"/>
    <dgm:cxn modelId="{A8CBC86C-693D-4125-BF70-7584C6C91AE1}" type="presParOf" srcId="{B09D8B7E-9099-498B-921E-9334A1548395}" destId="{DF282DF2-C27D-44C6-83AC-C3A4654AD02F}" srcOrd="0" destOrd="0" presId="urn:microsoft.com/office/officeart/2005/8/layout/hProcess4"/>
    <dgm:cxn modelId="{632B4E23-99D2-4A45-8753-72F4402C49E6}" type="presParOf" srcId="{B09D8B7E-9099-498B-921E-9334A1548395}" destId="{CD3231B7-FAF7-4F33-8C6B-7A82D8B93C52}" srcOrd="1" destOrd="0" presId="urn:microsoft.com/office/officeart/2005/8/layout/hProcess4"/>
    <dgm:cxn modelId="{46C00619-9C52-4C3B-9C6C-26C7F5B34F2D}" type="presParOf" srcId="{B09D8B7E-9099-498B-921E-9334A1548395}" destId="{15A17BBC-3F78-410F-BF55-3DD68395E71F}" srcOrd="2" destOrd="0" presId="urn:microsoft.com/office/officeart/2005/8/layout/hProcess4"/>
    <dgm:cxn modelId="{42BC347D-578B-49F0-8597-A2C23C5AA3F3}" type="presParOf" srcId="{B09D8B7E-9099-498B-921E-9334A1548395}" destId="{1C37EE43-69F5-4015-BE01-2F7F212DA08D}" srcOrd="3" destOrd="0" presId="urn:microsoft.com/office/officeart/2005/8/layout/hProcess4"/>
    <dgm:cxn modelId="{8F27E42E-6514-4C5D-A5EB-95E887F1B962}" type="presParOf" srcId="{B09D8B7E-9099-498B-921E-9334A1548395}" destId="{D54ECC3F-6380-44CB-A307-2EE456EB1E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200" b="1" dirty="0">
              <a:solidFill>
                <a:srgbClr val="C00000"/>
              </a:solidFill>
            </a:rPr>
            <a:t>Data</a:t>
          </a:r>
          <a:r>
            <a:rPr lang="en-US" sz="1200" b="1" dirty="0"/>
            <a:t> requirement for comparison / interpretation </a:t>
          </a:r>
          <a:r>
            <a:rPr lang="en-US" sz="1200" dirty="0"/>
            <a:t>-- </a:t>
          </a:r>
          <a:r>
            <a:rPr lang="en-US" sz="1200" b="1" dirty="0"/>
            <a:t>Standards to compare / look at analogue cases – requires </a:t>
          </a:r>
          <a:r>
            <a:rPr lang="en-US" sz="1200" b="1" u="sng" dirty="0">
              <a:solidFill>
                <a:srgbClr val="C00000"/>
              </a:solidFill>
            </a:rPr>
            <a:t>archiving of </a:t>
          </a:r>
          <a:r>
            <a:rPr lang="en-US" sz="1200" b="1" u="sng" dirty="0">
              <a:solidFill>
                <a:srgbClr val="C00000"/>
              </a:solidFill>
              <a:highlight>
                <a:srgbClr val="00FFFF"/>
              </a:highlight>
            </a:rPr>
            <a:t>standardized</a:t>
          </a:r>
          <a:r>
            <a:rPr lang="en-US" sz="1200" b="1" u="sng" dirty="0">
              <a:solidFill>
                <a:srgbClr val="C00000"/>
              </a:solidFill>
            </a:rPr>
            <a:t> analysis processes &amp; metadata</a:t>
          </a: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107C6EFA-A202-41ED-96CD-F7BE08DEDCC3}">
      <dgm:prSet custT="1"/>
      <dgm:spPr/>
      <dgm:t>
        <a:bodyPr/>
        <a:lstStyle/>
        <a:p>
          <a:r>
            <a:rPr lang="en-US" sz="700" dirty="0"/>
            <a:t>Automation helps – but requires </a:t>
          </a:r>
          <a:r>
            <a:rPr lang="en-US" sz="700" b="1" i="1" dirty="0"/>
            <a:t>lots of training data</a:t>
          </a:r>
          <a:r>
            <a:rPr lang="en-US" sz="700" dirty="0"/>
            <a:t> (i.e., analogues, or calibration with existing workflows, or targeted surveys) – back to discussion above</a:t>
          </a:r>
        </a:p>
      </dgm:t>
    </dgm:pt>
    <dgm:pt modelId="{0549CE93-C5AF-4806-8CC2-0300DE66D173}" type="parTrans" cxnId="{85EDAAEF-B786-485C-AEA4-E2D0EE737B6F}">
      <dgm:prSet/>
      <dgm:spPr/>
      <dgm:t>
        <a:bodyPr/>
        <a:lstStyle/>
        <a:p>
          <a:endParaRPr lang="en-US"/>
        </a:p>
      </dgm:t>
    </dgm:pt>
    <dgm:pt modelId="{707D45B8-F3FE-45D4-AF8F-A1D16747BB0E}" type="sibTrans" cxnId="{85EDAAEF-B786-485C-AEA4-E2D0EE737B6F}">
      <dgm:prSet/>
      <dgm:spPr/>
      <dgm:t>
        <a:bodyPr/>
        <a:lstStyle/>
        <a:p>
          <a:endParaRPr lang="en-US"/>
        </a:p>
      </dgm:t>
    </dgm:pt>
    <dgm:pt modelId="{5274BD6A-4EBF-40BA-A745-178BAECF1DF7}">
      <dgm:prSet custT="1"/>
      <dgm:spPr/>
      <dgm:t>
        <a:bodyPr/>
        <a:lstStyle/>
        <a:p>
          <a:r>
            <a:rPr lang="en-US" sz="700" dirty="0"/>
            <a:t>Challenges in creating automated detection, counting, classification, localization: </a:t>
          </a:r>
        </a:p>
      </dgm:t>
    </dgm:pt>
    <dgm:pt modelId="{BDDB71A0-4775-4C30-B012-8C89A36F0879}" type="parTrans" cxnId="{D5F569EC-B206-4A4A-8465-DE04FA240912}">
      <dgm:prSet/>
      <dgm:spPr/>
      <dgm:t>
        <a:bodyPr/>
        <a:lstStyle/>
        <a:p>
          <a:endParaRPr lang="en-US"/>
        </a:p>
      </dgm:t>
    </dgm:pt>
    <dgm:pt modelId="{E407D02D-BE6F-4DFE-AF11-FA4A1A4B679F}" type="sibTrans" cxnId="{D5F569EC-B206-4A4A-8465-DE04FA240912}">
      <dgm:prSet/>
      <dgm:spPr/>
      <dgm:t>
        <a:bodyPr/>
        <a:lstStyle/>
        <a:p>
          <a:endParaRPr lang="en-US"/>
        </a:p>
      </dgm:t>
    </dgm:pt>
    <dgm:pt modelId="{11F6CA36-726F-4813-826B-8C7287895EF0}">
      <dgm:prSet custT="1"/>
      <dgm:spPr/>
      <dgm:t>
        <a:bodyPr/>
        <a:lstStyle/>
        <a:p>
          <a:r>
            <a:rPr lang="en-US" sz="700" dirty="0"/>
            <a:t>Extra constraint on computing infrastructure (necessary for shift towards more automated workflows)</a:t>
          </a:r>
        </a:p>
      </dgm:t>
    </dgm:pt>
    <dgm:pt modelId="{6F43F456-5771-445C-A013-0E595967C173}" type="parTrans" cxnId="{CD9DF6B5-7650-4FCA-890E-FA00C462DAE9}">
      <dgm:prSet/>
      <dgm:spPr/>
      <dgm:t>
        <a:bodyPr/>
        <a:lstStyle/>
        <a:p>
          <a:endParaRPr lang="en-US"/>
        </a:p>
      </dgm:t>
    </dgm:pt>
    <dgm:pt modelId="{6BF19E2C-1DB7-49AE-AE3D-BC42E3C66ACB}" type="sibTrans" cxnId="{CD9DF6B5-7650-4FCA-890E-FA00C462DAE9}">
      <dgm:prSet/>
      <dgm:spPr/>
      <dgm:t>
        <a:bodyPr/>
        <a:lstStyle/>
        <a:p>
          <a:endParaRPr lang="en-US"/>
        </a:p>
      </dgm:t>
    </dgm:pt>
    <dgm:pt modelId="{44A689CC-69F8-4B25-B400-05CCB0DCF391}">
      <dgm:prSet custT="1"/>
      <dgm:spPr/>
      <dgm:t>
        <a:bodyPr/>
        <a:lstStyle/>
        <a:p>
          <a:r>
            <a:rPr lang="en-US" sz="700" dirty="0"/>
            <a:t>Uncertainty / errors in the data if all analyses are manual </a:t>
          </a:r>
        </a:p>
      </dgm:t>
    </dgm:pt>
    <dgm:pt modelId="{E41AE482-0747-424D-863F-96A10953D4D1}" type="parTrans" cxnId="{AC05155A-B90E-420B-9C1C-5AA188CE9349}">
      <dgm:prSet/>
      <dgm:spPr/>
      <dgm:t>
        <a:bodyPr/>
        <a:lstStyle/>
        <a:p>
          <a:endParaRPr lang="en-US"/>
        </a:p>
      </dgm:t>
    </dgm:pt>
    <dgm:pt modelId="{945A4FDF-B76C-45DC-9A52-5128187582AD}" type="sibTrans" cxnId="{AC05155A-B90E-420B-9C1C-5AA188CE9349}">
      <dgm:prSet/>
      <dgm:spPr/>
      <dgm:t>
        <a:bodyPr/>
        <a:lstStyle/>
        <a:p>
          <a:endParaRPr lang="en-US"/>
        </a:p>
      </dgm:t>
    </dgm:pt>
    <dgm:pt modelId="{1387FC79-6275-4931-9FAA-5F9EE22D9F6E}">
      <dgm:prSet custT="1"/>
      <dgm:spPr/>
      <dgm:t>
        <a:bodyPr/>
        <a:lstStyle/>
        <a:p>
          <a:r>
            <a:rPr lang="en-US" sz="700" dirty="0"/>
            <a:t>Need for: Rapid detection (manpower, instruments) </a:t>
          </a:r>
        </a:p>
      </dgm:t>
    </dgm:pt>
    <dgm:pt modelId="{16483C6F-1B7C-435F-BD52-DAFDE98DEF94}" type="parTrans" cxnId="{12EF6512-9BA8-45FF-9224-70068452EE0B}">
      <dgm:prSet/>
      <dgm:spPr/>
      <dgm:t>
        <a:bodyPr/>
        <a:lstStyle/>
        <a:p>
          <a:endParaRPr lang="en-US"/>
        </a:p>
      </dgm:t>
    </dgm:pt>
    <dgm:pt modelId="{17724043-1A47-4A03-969A-0223E7067EC7}" type="sibTrans" cxnId="{12EF6512-9BA8-45FF-9224-70068452EE0B}">
      <dgm:prSet/>
      <dgm:spPr/>
      <dgm:t>
        <a:bodyPr/>
        <a:lstStyle/>
        <a:p>
          <a:endParaRPr lang="en-US"/>
        </a:p>
      </dgm:t>
    </dgm:pt>
    <dgm:pt modelId="{023FD538-D2E5-483D-AD64-9856CCB6C6E6}">
      <dgm:prSet custT="1"/>
      <dgm:spPr/>
      <dgm:t>
        <a:bodyPr/>
        <a:lstStyle/>
        <a:p>
          <a:r>
            <a:rPr lang="en-US" sz="700" dirty="0"/>
            <a:t>Need for: Earthquake location with depth being critical (manpower + lack of velocity models / source models, lack of instruments)</a:t>
          </a:r>
        </a:p>
      </dgm:t>
    </dgm:pt>
    <dgm:pt modelId="{B48E3C1A-95B2-4BCD-B756-2455E1C43989}" type="parTrans" cxnId="{6042B9E0-A14F-411D-946D-FCCAAC2F6D29}">
      <dgm:prSet/>
      <dgm:spPr/>
      <dgm:t>
        <a:bodyPr/>
        <a:lstStyle/>
        <a:p>
          <a:endParaRPr lang="en-US"/>
        </a:p>
      </dgm:t>
    </dgm:pt>
    <dgm:pt modelId="{1A9DC160-2E4E-432D-A6E2-1B17FA6A1750}" type="sibTrans" cxnId="{6042B9E0-A14F-411D-946D-FCCAAC2F6D29}">
      <dgm:prSet/>
      <dgm:spPr/>
      <dgm:t>
        <a:bodyPr/>
        <a:lstStyle/>
        <a:p>
          <a:endParaRPr lang="en-US"/>
        </a:p>
      </dgm:t>
    </dgm:pt>
    <dgm:pt modelId="{859177B4-4122-4C8A-B375-2D15913C52B4}">
      <dgm:prSet custT="1"/>
      <dgm:spPr/>
      <dgm:t>
        <a:bodyPr/>
        <a:lstStyle/>
        <a:p>
          <a:r>
            <a:rPr lang="en-US" sz="700" dirty="0"/>
            <a:t>Need for: Earthquake classification – lack of standard </a:t>
          </a:r>
        </a:p>
      </dgm:t>
    </dgm:pt>
    <dgm:pt modelId="{19F7F265-EB7B-4D92-802C-DA7AB9740F15}" type="parTrans" cxnId="{805CF553-FCED-4902-9008-AA4047B5DC4D}">
      <dgm:prSet/>
      <dgm:spPr/>
      <dgm:t>
        <a:bodyPr/>
        <a:lstStyle/>
        <a:p>
          <a:endParaRPr lang="en-US"/>
        </a:p>
      </dgm:t>
    </dgm:pt>
    <dgm:pt modelId="{CB49B544-29B0-40E9-A979-F9B8B89530D1}" type="sibTrans" cxnId="{805CF553-FCED-4902-9008-AA4047B5DC4D}">
      <dgm:prSet/>
      <dgm:spPr/>
      <dgm:t>
        <a:bodyPr/>
        <a:lstStyle/>
        <a:p>
          <a:endParaRPr lang="en-US"/>
        </a:p>
      </dgm:t>
    </dgm:pt>
    <dgm:pt modelId="{2355AE55-BEAF-4F85-8910-F61B95399A77}">
      <dgm:prSet custT="1"/>
      <dgm:spPr/>
      <dgm:t>
        <a:bodyPr/>
        <a:lstStyle/>
        <a:p>
          <a:r>
            <a:rPr lang="en-US" sz="700" dirty="0"/>
            <a:t>Quantitative measures of earthquake classification</a:t>
          </a:r>
        </a:p>
      </dgm:t>
    </dgm:pt>
    <dgm:pt modelId="{A9A7058D-F7FE-4484-BC6A-69658FEBDF0B}" type="parTrans" cxnId="{9D7BD46D-1727-4A7E-B5F3-CCE90F36B341}">
      <dgm:prSet/>
      <dgm:spPr/>
      <dgm:t>
        <a:bodyPr/>
        <a:lstStyle/>
        <a:p>
          <a:endParaRPr lang="en-US"/>
        </a:p>
      </dgm:t>
    </dgm:pt>
    <dgm:pt modelId="{6D9D422E-5C6B-4B7F-B428-B2D60D95D151}" type="sibTrans" cxnId="{9D7BD46D-1727-4A7E-B5F3-CCE90F36B341}">
      <dgm:prSet/>
      <dgm:spPr/>
      <dgm:t>
        <a:bodyPr/>
        <a:lstStyle/>
        <a:p>
          <a:endParaRPr lang="en-US"/>
        </a:p>
      </dgm:t>
    </dgm:pt>
    <dgm:pt modelId="{1AF864AC-AD6D-415B-B4D6-D704E8D19A3A}">
      <dgm:prSet custT="1"/>
      <dgm:spPr/>
      <dgm:t>
        <a:bodyPr/>
        <a:lstStyle/>
        <a:p>
          <a:r>
            <a:rPr lang="en-US" sz="700" dirty="0"/>
            <a:t>Probabilistic classifications</a:t>
          </a:r>
        </a:p>
      </dgm:t>
    </dgm:pt>
    <dgm:pt modelId="{78FB8F9E-6ACF-404D-84C8-623EB21B7B9F}" type="parTrans" cxnId="{63275982-9EE2-4C98-8206-16D18877CB18}">
      <dgm:prSet/>
      <dgm:spPr/>
      <dgm:t>
        <a:bodyPr/>
        <a:lstStyle/>
        <a:p>
          <a:endParaRPr lang="en-US"/>
        </a:p>
      </dgm:t>
    </dgm:pt>
    <dgm:pt modelId="{87D59E1B-1A7D-4B28-A90D-352047374FBF}" type="sibTrans" cxnId="{63275982-9EE2-4C98-8206-16D18877CB18}">
      <dgm:prSet/>
      <dgm:spPr/>
      <dgm:t>
        <a:bodyPr/>
        <a:lstStyle/>
        <a:p>
          <a:endParaRPr lang="en-US"/>
        </a:p>
      </dgm:t>
    </dgm:pt>
    <dgm:pt modelId="{DB5821CD-5F6D-48A3-B897-661D2B7ED171}">
      <dgm:prSet custT="1"/>
      <dgm:spPr/>
      <dgm:t>
        <a:bodyPr/>
        <a:lstStyle/>
        <a:p>
          <a:r>
            <a:rPr lang="en-US" sz="700" b="1" dirty="0"/>
            <a:t>^^ all of these automation-changes require:</a:t>
          </a:r>
          <a:endParaRPr lang="en-US" sz="700" dirty="0"/>
        </a:p>
      </dgm:t>
    </dgm:pt>
    <dgm:pt modelId="{5383A886-D69A-42D8-A7CF-B6435B34B22E}" type="parTrans" cxnId="{44B6306E-1098-4449-92B3-16452C6C4F46}">
      <dgm:prSet/>
      <dgm:spPr/>
      <dgm:t>
        <a:bodyPr/>
        <a:lstStyle/>
        <a:p>
          <a:endParaRPr lang="en-US"/>
        </a:p>
      </dgm:t>
    </dgm:pt>
    <dgm:pt modelId="{F64564FD-D6F3-4880-8315-41DC94921E0E}" type="sibTrans" cxnId="{44B6306E-1098-4449-92B3-16452C6C4F46}">
      <dgm:prSet/>
      <dgm:spPr/>
      <dgm:t>
        <a:bodyPr/>
        <a:lstStyle/>
        <a:p>
          <a:endParaRPr lang="en-US"/>
        </a:p>
      </dgm:t>
    </dgm:pt>
    <dgm:pt modelId="{61FC8B6E-7CD6-406F-AAC6-5A016720564F}">
      <dgm:prSet custT="1"/>
      <dgm:spPr/>
      <dgm:t>
        <a:bodyPr/>
        <a:lstStyle/>
        <a:p>
          <a:r>
            <a:rPr lang="en-US" sz="700" dirty="0"/>
            <a:t>Knowledge transfer from experienced observers to new ones</a:t>
          </a:r>
        </a:p>
      </dgm:t>
    </dgm:pt>
    <dgm:pt modelId="{FD275322-CC51-408A-9145-102A036D3E91}" type="parTrans" cxnId="{4B9EBDEF-2DA5-471E-A8CE-5E3776599029}">
      <dgm:prSet/>
      <dgm:spPr/>
      <dgm:t>
        <a:bodyPr/>
        <a:lstStyle/>
        <a:p>
          <a:endParaRPr lang="en-US"/>
        </a:p>
      </dgm:t>
    </dgm:pt>
    <dgm:pt modelId="{D5336654-7BDD-44EC-94D2-A360B7B6218D}" type="sibTrans" cxnId="{4B9EBDEF-2DA5-471E-A8CE-5E3776599029}">
      <dgm:prSet/>
      <dgm:spPr/>
      <dgm:t>
        <a:bodyPr/>
        <a:lstStyle/>
        <a:p>
          <a:endParaRPr lang="en-US"/>
        </a:p>
      </dgm:t>
    </dgm:pt>
    <dgm:pt modelId="{4A9B0134-717D-4B87-8637-087F183D5919}">
      <dgm:prSet custT="1"/>
      <dgm:spPr/>
      <dgm:t>
        <a:bodyPr/>
        <a:lstStyle/>
        <a:p>
          <a:r>
            <a:rPr lang="en-US" sz="700" dirty="0"/>
            <a:t>Prioritizing essential missing instruments / velocity model / …</a:t>
          </a:r>
        </a:p>
      </dgm:t>
    </dgm:pt>
    <dgm:pt modelId="{92DC2A0E-28C7-419A-908F-C9CC463D5123}" type="parTrans" cxnId="{6406889F-528D-439A-92FD-FB01CA4D0377}">
      <dgm:prSet/>
      <dgm:spPr/>
      <dgm:t>
        <a:bodyPr/>
        <a:lstStyle/>
        <a:p>
          <a:endParaRPr lang="en-US"/>
        </a:p>
      </dgm:t>
    </dgm:pt>
    <dgm:pt modelId="{970AD8DE-8E7E-429B-889D-2D6D66B1646A}" type="sibTrans" cxnId="{6406889F-528D-439A-92FD-FB01CA4D0377}">
      <dgm:prSet/>
      <dgm:spPr/>
      <dgm:t>
        <a:bodyPr/>
        <a:lstStyle/>
        <a:p>
          <a:endParaRPr lang="en-US"/>
        </a:p>
      </dgm:t>
    </dgm:pt>
    <dgm:pt modelId="{113315F0-F719-48C8-B3D9-E9BD9FC6C3FF}">
      <dgm:prSet custT="1"/>
      <dgm:spPr/>
      <dgm:t>
        <a:bodyPr/>
        <a:lstStyle/>
        <a:p>
          <a:r>
            <a:rPr lang="en-US" sz="700" dirty="0"/>
            <a:t>Help from international community</a:t>
          </a:r>
        </a:p>
      </dgm:t>
    </dgm:pt>
    <dgm:pt modelId="{584519F7-F8C5-41FE-9D19-C93E4AF074D8}" type="parTrans" cxnId="{C900583E-EA68-4FBD-92F9-93C330686823}">
      <dgm:prSet/>
      <dgm:spPr/>
      <dgm:t>
        <a:bodyPr/>
        <a:lstStyle/>
        <a:p>
          <a:endParaRPr lang="en-US"/>
        </a:p>
      </dgm:t>
    </dgm:pt>
    <dgm:pt modelId="{CB45FB47-2799-4967-8B4F-F0584E9FD22A}" type="sibTrans" cxnId="{C900583E-EA68-4FBD-92F9-93C330686823}">
      <dgm:prSet/>
      <dgm:spPr/>
      <dgm:t>
        <a:bodyPr/>
        <a:lstStyle/>
        <a:p>
          <a:endParaRPr lang="en-US"/>
        </a:p>
      </dgm:t>
    </dgm:pt>
    <dgm:pt modelId="{6419025D-A7C7-45B1-A13A-E5F5C55EA102}">
      <dgm:prSet custT="1"/>
      <dgm:spPr/>
      <dgm:t>
        <a:bodyPr/>
        <a:lstStyle/>
        <a:p>
          <a:r>
            <a:rPr lang="en-US" sz="700" b="1" dirty="0"/>
            <a:t>Note on AUTOMATIONS:</a:t>
          </a:r>
          <a:endParaRPr lang="en-US" sz="700" dirty="0"/>
        </a:p>
      </dgm:t>
    </dgm:pt>
    <dgm:pt modelId="{45B0E05E-2DD6-49DD-A6B8-348562FC4BAA}" type="parTrans" cxnId="{B6B375C4-8374-4A80-A697-03543D757C25}">
      <dgm:prSet/>
      <dgm:spPr/>
      <dgm:t>
        <a:bodyPr/>
        <a:lstStyle/>
        <a:p>
          <a:endParaRPr lang="en-US"/>
        </a:p>
      </dgm:t>
    </dgm:pt>
    <dgm:pt modelId="{326A40A5-A62F-4C44-A89A-AD141642473E}" type="sibTrans" cxnId="{B6B375C4-8374-4A80-A697-03543D757C25}">
      <dgm:prSet/>
      <dgm:spPr/>
      <dgm:t>
        <a:bodyPr/>
        <a:lstStyle/>
        <a:p>
          <a:endParaRPr lang="en-US"/>
        </a:p>
      </dgm:t>
    </dgm:pt>
    <dgm:pt modelId="{C35665CA-CAAF-4D64-89C6-693757451004}">
      <dgm:prSet custT="1"/>
      <dgm:spPr/>
      <dgm:t>
        <a:bodyPr/>
        <a:lstStyle/>
        <a:p>
          <a:r>
            <a:rPr lang="en-US" sz="700" dirty="0"/>
            <a:t>Model accuracy </a:t>
          </a:r>
          <a:r>
            <a:rPr lang="en-US" sz="700" dirty="0" err="1"/>
            <a:t>etc</a:t>
          </a:r>
          <a:r>
            <a:rPr lang="en-US" sz="700" dirty="0"/>
            <a:t> </a:t>
          </a:r>
        </a:p>
      </dgm:t>
    </dgm:pt>
    <dgm:pt modelId="{0C6CDEAC-BCF0-40AC-A782-96BE358AF4F4}" type="parTrans" cxnId="{3F496C8F-D440-452A-93E8-5ADEB8D8916F}">
      <dgm:prSet/>
      <dgm:spPr/>
      <dgm:t>
        <a:bodyPr/>
        <a:lstStyle/>
        <a:p>
          <a:endParaRPr lang="en-US"/>
        </a:p>
      </dgm:t>
    </dgm:pt>
    <dgm:pt modelId="{2DA43F96-A82C-4E04-8D33-E3BD5E8A6718}" type="sibTrans" cxnId="{3F496C8F-D440-452A-93E8-5ADEB8D8916F}">
      <dgm:prSet/>
      <dgm:spPr/>
      <dgm:t>
        <a:bodyPr/>
        <a:lstStyle/>
        <a:p>
          <a:endParaRPr lang="en-US"/>
        </a:p>
      </dgm:t>
    </dgm:pt>
    <dgm:pt modelId="{E671DD24-5E08-495C-85C9-BB48AC954D85}">
      <dgm:prSet custT="1"/>
      <dgm:spPr/>
      <dgm:t>
        <a:bodyPr/>
        <a:lstStyle/>
        <a:p>
          <a:r>
            <a:rPr lang="en-US" sz="700" dirty="0"/>
            <a:t>“ML secondary opinion instead of final say” ~ Better than nothing</a:t>
          </a:r>
        </a:p>
      </dgm:t>
    </dgm:pt>
    <dgm:pt modelId="{7FD4A5EA-15F7-46C3-B667-E366676C8124}" type="parTrans" cxnId="{24302917-F550-441E-9BF6-69D9768C68B3}">
      <dgm:prSet/>
      <dgm:spPr/>
      <dgm:t>
        <a:bodyPr/>
        <a:lstStyle/>
        <a:p>
          <a:endParaRPr lang="en-US"/>
        </a:p>
      </dgm:t>
    </dgm:pt>
    <dgm:pt modelId="{DC16555E-DAEA-4F46-81D8-C81A6C867D30}" type="sibTrans" cxnId="{24302917-F550-441E-9BF6-69D9768C68B3}">
      <dgm:prSet/>
      <dgm:spPr/>
      <dgm:t>
        <a:bodyPr/>
        <a:lstStyle/>
        <a:p>
          <a:endParaRPr lang="en-US"/>
        </a:p>
      </dgm:t>
    </dgm:pt>
    <dgm:pt modelId="{C45434AE-CFAD-4894-9BE9-321BA09920A5}">
      <dgm:prSet custT="1"/>
      <dgm:spPr/>
      <dgm:t>
        <a:bodyPr/>
        <a:lstStyle/>
        <a:p>
          <a:r>
            <a:rPr lang="en-US" sz="700" dirty="0"/>
            <a:t>Automation still requires human verification</a:t>
          </a:r>
        </a:p>
      </dgm:t>
    </dgm:pt>
    <dgm:pt modelId="{AD81331C-AB2B-418E-A4E7-F04EF906548C}" type="parTrans" cxnId="{BD5EE893-86FC-4DA4-914B-1ED96014A083}">
      <dgm:prSet/>
      <dgm:spPr/>
      <dgm:t>
        <a:bodyPr/>
        <a:lstStyle/>
        <a:p>
          <a:endParaRPr lang="en-US"/>
        </a:p>
      </dgm:t>
    </dgm:pt>
    <dgm:pt modelId="{34CEEFF0-1418-441A-A8FC-4026B82B9EAC}" type="sibTrans" cxnId="{BD5EE893-86FC-4DA4-914B-1ED96014A083}">
      <dgm:prSet/>
      <dgm:spPr/>
      <dgm:t>
        <a:bodyPr/>
        <a:lstStyle/>
        <a:p>
          <a:endParaRPr lang="en-US"/>
        </a:p>
      </dgm:t>
    </dgm:pt>
    <dgm:pt modelId="{7148582D-4D20-405A-ADEF-822DAEBCAA8B}">
      <dgm:prSet custT="1"/>
      <dgm:spPr/>
      <dgm:t>
        <a:bodyPr/>
        <a:lstStyle/>
        <a:p>
          <a:r>
            <a:rPr lang="en-US" sz="700" dirty="0"/>
            <a:t>Poor interpretation on activity if completely automated: </a:t>
          </a:r>
        </a:p>
      </dgm:t>
    </dgm:pt>
    <dgm:pt modelId="{46307B9F-29E3-4051-9606-A39DBD7E88A4}" type="parTrans" cxnId="{924A9E96-66DC-41F5-B7DE-4FCA9C0FB58F}">
      <dgm:prSet/>
      <dgm:spPr/>
      <dgm:t>
        <a:bodyPr/>
        <a:lstStyle/>
        <a:p>
          <a:endParaRPr lang="en-US"/>
        </a:p>
      </dgm:t>
    </dgm:pt>
    <dgm:pt modelId="{6A0CB6BC-4A7D-4562-9539-0BABC10C6A55}" type="sibTrans" cxnId="{924A9E96-66DC-41F5-B7DE-4FCA9C0FB58F}">
      <dgm:prSet/>
      <dgm:spPr/>
      <dgm:t>
        <a:bodyPr/>
        <a:lstStyle/>
        <a:p>
          <a:endParaRPr lang="en-US"/>
        </a:p>
      </dgm:t>
    </dgm:pt>
    <dgm:pt modelId="{E81CB29E-4159-43F4-B46F-DEC8097ED080}">
      <dgm:prSet custT="1"/>
      <dgm:spPr/>
      <dgm:t>
        <a:bodyPr/>
        <a:lstStyle/>
        <a:p>
          <a:r>
            <a:rPr lang="en-US" sz="700" dirty="0"/>
            <a:t>needs experts (computer)</a:t>
          </a:r>
        </a:p>
      </dgm:t>
    </dgm:pt>
    <dgm:pt modelId="{2631A1AD-A47F-407C-ADA3-5CBB6F5EC748}" type="parTrans" cxnId="{7EE90A1C-229A-4B4F-90BC-9F586245C282}">
      <dgm:prSet/>
      <dgm:spPr/>
      <dgm:t>
        <a:bodyPr/>
        <a:lstStyle/>
        <a:p>
          <a:endParaRPr lang="en-US"/>
        </a:p>
      </dgm:t>
    </dgm:pt>
    <dgm:pt modelId="{65FEAC60-9554-46F4-B896-E87F4C0D72F2}" type="sibTrans" cxnId="{7EE90A1C-229A-4B4F-90BC-9F586245C282}">
      <dgm:prSet/>
      <dgm:spPr/>
      <dgm:t>
        <a:bodyPr/>
        <a:lstStyle/>
        <a:p>
          <a:endParaRPr lang="en-US"/>
        </a:p>
      </dgm:t>
    </dgm:pt>
    <dgm:pt modelId="{B41CC770-81C3-4B13-80C9-2DB8309EAD59}">
      <dgm:prSet custT="1"/>
      <dgm:spPr/>
      <dgm:t>
        <a:bodyPr/>
        <a:lstStyle/>
        <a:p>
          <a:r>
            <a:rPr lang="en-US" sz="700" dirty="0"/>
            <a:t>More physical-based model development</a:t>
          </a:r>
        </a:p>
      </dgm:t>
    </dgm:pt>
    <dgm:pt modelId="{ED38562D-4D63-425D-9FB1-0F4646336CDC}" type="parTrans" cxnId="{CD5A7E34-23CF-4962-82B7-007A02511D4E}">
      <dgm:prSet/>
      <dgm:spPr/>
      <dgm:t>
        <a:bodyPr/>
        <a:lstStyle/>
        <a:p>
          <a:endParaRPr lang="en-US"/>
        </a:p>
      </dgm:t>
    </dgm:pt>
    <dgm:pt modelId="{332DFAE5-37E3-4558-BF6A-F95FB59257A8}" type="sibTrans" cxnId="{CD5A7E34-23CF-4962-82B7-007A02511D4E}">
      <dgm:prSet/>
      <dgm:spPr/>
      <dgm:t>
        <a:bodyPr/>
        <a:lstStyle/>
        <a:p>
          <a:endParaRPr lang="en-US"/>
        </a:p>
      </dgm:t>
    </dgm:pt>
    <dgm:pt modelId="{CEAC301A-820F-4801-A62F-F08EF117CC39}">
      <dgm:prSet custT="1"/>
      <dgm:spPr/>
      <dgm:t>
        <a:bodyPr/>
        <a:lstStyle/>
        <a:p>
          <a:r>
            <a:rPr lang="en-US" sz="700" dirty="0"/>
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</a:r>
        </a:p>
      </dgm:t>
    </dgm:pt>
    <dgm:pt modelId="{4FAAA92B-B8D9-4B1B-8770-52AD118C29BB}" type="parTrans" cxnId="{5552A497-AD9B-4D8D-A40E-613BD781F9EC}">
      <dgm:prSet/>
      <dgm:spPr/>
      <dgm:t>
        <a:bodyPr/>
        <a:lstStyle/>
        <a:p>
          <a:endParaRPr lang="en-US"/>
        </a:p>
      </dgm:t>
    </dgm:pt>
    <dgm:pt modelId="{9B662583-DDCF-48D3-BEE3-561FA76246B4}" type="sibTrans" cxnId="{5552A497-AD9B-4D8D-A40E-613BD781F9EC}">
      <dgm:prSet/>
      <dgm:spPr/>
      <dgm:t>
        <a:bodyPr/>
        <a:lstStyle/>
        <a:p>
          <a:endParaRPr lang="en-US"/>
        </a:p>
      </dgm:t>
    </dgm:pt>
    <dgm:pt modelId="{C0E22ECC-1C00-4C52-980B-1BEC5CC6E92B}">
      <dgm:prSet custT="1"/>
      <dgm:spPr/>
      <dgm:t>
        <a:bodyPr/>
        <a:lstStyle/>
        <a:p>
          <a:r>
            <a:rPr lang="en-US" sz="700" dirty="0"/>
            <a:t>! Note: Integration into existing analysis pipeline / software (e.g. robust existing pipelines, or fixed possibilities within used platforms) requires some system flexibility or having discussions to address this</a:t>
          </a:r>
        </a:p>
      </dgm:t>
    </dgm:pt>
    <dgm:pt modelId="{4BA8B5B6-50C2-47E1-88A1-265B2121CFE2}" type="parTrans" cxnId="{4ED6FD58-155A-4D2E-AC7F-7F31E56C5C53}">
      <dgm:prSet/>
      <dgm:spPr/>
      <dgm:t>
        <a:bodyPr/>
        <a:lstStyle/>
        <a:p>
          <a:endParaRPr lang="en-US"/>
        </a:p>
      </dgm:t>
    </dgm:pt>
    <dgm:pt modelId="{362240AB-E1FE-4038-ADBC-D93D130FCD6C}" type="sibTrans" cxnId="{4ED6FD58-155A-4D2E-AC7F-7F31E56C5C53}">
      <dgm:prSet/>
      <dgm:spPr/>
      <dgm:t>
        <a:bodyPr/>
        <a:lstStyle/>
        <a:p>
          <a:endParaRPr lang="en-US"/>
        </a:p>
      </dgm:t>
    </dgm:pt>
    <dgm:pt modelId="{17380ED4-8363-4B19-83D8-850240495640}">
      <dgm:prSet custT="1"/>
      <dgm:spPr/>
      <dgm:t>
        <a:bodyPr/>
        <a:lstStyle/>
        <a:p>
          <a:r>
            <a:rPr lang="en-US" sz="700" dirty="0"/>
            <a:t>! Note: If you have processed / standardized workflows, do you start archiving the results of those (e.g. classifications, features)? ~ no longer a single source of data truth (see below – main points on metadata)</a:t>
          </a:r>
        </a:p>
      </dgm:t>
    </dgm:pt>
    <dgm:pt modelId="{A510A0DD-64B6-4074-A9DF-2416EB785CC9}" type="parTrans" cxnId="{D7222A6B-4811-4263-A656-4B70618FF24E}">
      <dgm:prSet/>
      <dgm:spPr/>
      <dgm:t>
        <a:bodyPr/>
        <a:lstStyle/>
        <a:p>
          <a:endParaRPr lang="en-US"/>
        </a:p>
      </dgm:t>
    </dgm:pt>
    <dgm:pt modelId="{825E5A7E-480A-4998-BFAF-D8D76DBEF8B1}" type="sibTrans" cxnId="{D7222A6B-4811-4263-A656-4B70618FF24E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1"/>
      <dgm:spPr/>
    </dgm:pt>
    <dgm:pt modelId="{845E9123-A9B0-4CB3-9C80-6095D915BCB7}" type="pres">
      <dgm:prSet presAssocID="{09F9CC29-DDE1-48AD-AB17-2D4EDC2614D0}" presName="parentText" presStyleLbl="node1" presStyleIdx="0" presStyleCnt="1" custScaleX="129512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CDD4101-5E75-4834-B83B-6FC46987105A}" type="presOf" srcId="{09F9CC29-DDE1-48AD-AB17-2D4EDC2614D0}" destId="{845E9123-A9B0-4CB3-9C80-6095D915BCB7}" srcOrd="1" destOrd="0" presId="urn:microsoft.com/office/officeart/2005/8/layout/list1"/>
    <dgm:cxn modelId="{8FF7E301-6CA6-40C2-9DC4-7C23219B3BC9}" type="presOf" srcId="{023FD538-D2E5-483D-AD64-9856CCB6C6E6}" destId="{8D186B40-D9E8-406D-8059-5E98A4D777FC}" srcOrd="0" destOrd="5" presId="urn:microsoft.com/office/officeart/2005/8/layout/list1"/>
    <dgm:cxn modelId="{FD747A04-BC4C-4EF9-8D6E-0C1D5BF0E18E}" type="presOf" srcId="{C45434AE-CFAD-4894-9BE9-321BA09920A5}" destId="{8D186B40-D9E8-406D-8059-5E98A4D777FC}" srcOrd="0" destOrd="16" presId="urn:microsoft.com/office/officeart/2005/8/layout/list1"/>
    <dgm:cxn modelId="{497C3406-FE37-4EEE-86C5-83CA9C88E8F6}" type="presOf" srcId="{E81CB29E-4159-43F4-B46F-DEC8097ED080}" destId="{8D186B40-D9E8-406D-8059-5E98A4D777FC}" srcOrd="0" destOrd="18" presId="urn:microsoft.com/office/officeart/2005/8/layout/list1"/>
    <dgm:cxn modelId="{12EF6512-9BA8-45FF-9224-70068452EE0B}" srcId="{44A689CC-69F8-4B25-B400-05CCB0DCF391}" destId="{1387FC79-6275-4931-9FAA-5F9EE22D9F6E}" srcOrd="0" destOrd="0" parTransId="{16483C6F-1B7C-435F-BD52-DAFDE98DEF94}" sibTransId="{17724043-1A47-4A03-969A-0223E7067EC7}"/>
    <dgm:cxn modelId="{CF81A416-48C0-4F7E-A3A9-9175C8EE627E}" type="presOf" srcId="{DB5821CD-5F6D-48A3-B897-661D2B7ED171}" destId="{8D186B40-D9E8-406D-8059-5E98A4D777FC}" srcOrd="0" destOrd="9" presId="urn:microsoft.com/office/officeart/2005/8/layout/list1"/>
    <dgm:cxn modelId="{24302917-F550-441E-9BF6-69D9768C68B3}" srcId="{6419025D-A7C7-45B1-A13A-E5F5C55EA102}" destId="{E671DD24-5E08-495C-85C9-BB48AC954D85}" srcOrd="1" destOrd="0" parTransId="{7FD4A5EA-15F7-46C3-B667-E366676C8124}" sibTransId="{DC16555E-DAEA-4F46-81D8-C81A6C867D30}"/>
    <dgm:cxn modelId="{7EE90A1C-229A-4B4F-90BC-9F586245C282}" srcId="{7148582D-4D20-405A-ADEF-822DAEBCAA8B}" destId="{E81CB29E-4159-43F4-B46F-DEC8097ED080}" srcOrd="0" destOrd="0" parTransId="{2631A1AD-A47F-407C-ADA3-5CBB6F5EC748}" sibTransId="{65FEAC60-9554-46F4-B896-E87F4C0D72F2}"/>
    <dgm:cxn modelId="{C21ADE1D-5CAF-4667-9A6B-CAA4299E3A55}" type="presOf" srcId="{61FC8B6E-7CD6-406F-AAC6-5A016720564F}" destId="{8D186B40-D9E8-406D-8059-5E98A4D777FC}" srcOrd="0" destOrd="10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E2948F20-6BC1-410E-85B6-0EB12FF01F1B}" type="presOf" srcId="{CEAC301A-820F-4801-A62F-F08EF117CC39}" destId="{8D186B40-D9E8-406D-8059-5E98A4D777FC}" srcOrd="0" destOrd="20" presId="urn:microsoft.com/office/officeart/2005/8/layout/list1"/>
    <dgm:cxn modelId="{0BE46E26-6120-4BF6-865F-E690E4307937}" type="presOf" srcId="{7148582D-4D20-405A-ADEF-822DAEBCAA8B}" destId="{8D186B40-D9E8-406D-8059-5E98A4D777FC}" srcOrd="0" destOrd="17" presId="urn:microsoft.com/office/officeart/2005/8/layout/list1"/>
    <dgm:cxn modelId="{A1D75E27-B6FF-4A43-8156-B1496C3AD006}" type="presOf" srcId="{B41CC770-81C3-4B13-80C9-2DB8309EAD59}" destId="{8D186B40-D9E8-406D-8059-5E98A4D777FC}" srcOrd="0" destOrd="19" presId="urn:microsoft.com/office/officeart/2005/8/layout/list1"/>
    <dgm:cxn modelId="{BE478231-940A-4730-815D-5AD891B5F2F9}" type="presOf" srcId="{859177B4-4122-4C8A-B375-2D15913C52B4}" destId="{8D186B40-D9E8-406D-8059-5E98A4D777FC}" srcOrd="0" destOrd="6" presId="urn:microsoft.com/office/officeart/2005/8/layout/list1"/>
    <dgm:cxn modelId="{69B9E933-8E95-498E-819C-7E9AEFC9D84B}" type="presOf" srcId="{E671DD24-5E08-495C-85C9-BB48AC954D85}" destId="{8D186B40-D9E8-406D-8059-5E98A4D777FC}" srcOrd="0" destOrd="15" presId="urn:microsoft.com/office/officeart/2005/8/layout/list1"/>
    <dgm:cxn modelId="{CD5A7E34-23CF-4962-82B7-007A02511D4E}" srcId="{7148582D-4D20-405A-ADEF-822DAEBCAA8B}" destId="{B41CC770-81C3-4B13-80C9-2DB8309EAD59}" srcOrd="1" destOrd="0" parTransId="{ED38562D-4D63-425D-9FB1-0F4646336CDC}" sibTransId="{332DFAE5-37E3-4558-BF6A-F95FB59257A8}"/>
    <dgm:cxn modelId="{845D4935-D468-4AD4-88AE-6C087F066209}" type="presOf" srcId="{11F6CA36-726F-4813-826B-8C7287895EF0}" destId="{8D186B40-D9E8-406D-8059-5E98A4D777FC}" srcOrd="0" destOrd="2" presId="urn:microsoft.com/office/officeart/2005/8/layout/list1"/>
    <dgm:cxn modelId="{C900583E-EA68-4FBD-92F9-93C330686823}" srcId="{DB5821CD-5F6D-48A3-B897-661D2B7ED171}" destId="{113315F0-F719-48C8-B3D9-E9BD9FC6C3FF}" srcOrd="2" destOrd="0" parTransId="{584519F7-F8C5-41FE-9D19-C93E4AF074D8}" sibTransId="{CB45FB47-2799-4967-8B4F-F0584E9FD22A}"/>
    <dgm:cxn modelId="{D69F1C3F-0FDF-4D47-BBD3-61A797229D34}" type="presOf" srcId="{C0E22ECC-1C00-4C52-980B-1BEC5CC6E92B}" destId="{8D186B40-D9E8-406D-8059-5E98A4D777FC}" srcOrd="0" destOrd="21" presId="urn:microsoft.com/office/officeart/2005/8/layout/list1"/>
    <dgm:cxn modelId="{D12B8A5F-FA84-4F8C-A23B-98B26F8E4380}" type="presOf" srcId="{5274BD6A-4EBF-40BA-A745-178BAECF1DF7}" destId="{8D186B40-D9E8-406D-8059-5E98A4D777FC}" srcOrd="0" destOrd="1" presId="urn:microsoft.com/office/officeart/2005/8/layout/list1"/>
    <dgm:cxn modelId="{7CA90144-06F7-4D26-985B-0542D4E2C971}" type="presOf" srcId="{113315F0-F719-48C8-B3D9-E9BD9FC6C3FF}" destId="{8D186B40-D9E8-406D-8059-5E98A4D777FC}" srcOrd="0" destOrd="12" presId="urn:microsoft.com/office/officeart/2005/8/layout/list1"/>
    <dgm:cxn modelId="{D7222A6B-4811-4263-A656-4B70618FF24E}" srcId="{09F9CC29-DDE1-48AD-AB17-2D4EDC2614D0}" destId="{17380ED4-8363-4B19-83D8-850240495640}" srcOrd="8" destOrd="0" parTransId="{A510A0DD-64B6-4074-A9DF-2416EB785CC9}" sibTransId="{825E5A7E-480A-4998-BFAF-D8D76DBEF8B1}"/>
    <dgm:cxn modelId="{9D7BD46D-1727-4A7E-B5F3-CCE90F36B341}" srcId="{859177B4-4122-4C8A-B375-2D15913C52B4}" destId="{2355AE55-BEAF-4F85-8910-F61B95399A77}" srcOrd="0" destOrd="0" parTransId="{A9A7058D-F7FE-4484-BC6A-69658FEBDF0B}" sibTransId="{6D9D422E-5C6B-4B7F-B428-B2D60D95D151}"/>
    <dgm:cxn modelId="{44B6306E-1098-4449-92B3-16452C6C4F46}" srcId="{09F9CC29-DDE1-48AD-AB17-2D4EDC2614D0}" destId="{DB5821CD-5F6D-48A3-B897-661D2B7ED171}" srcOrd="3" destOrd="0" parTransId="{5383A886-D69A-42D8-A7CF-B6435B34B22E}" sibTransId="{F64564FD-D6F3-4880-8315-41DC94921E0E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805CF553-FCED-4902-9008-AA4047B5DC4D}" srcId="{44A689CC-69F8-4B25-B400-05CCB0DCF391}" destId="{859177B4-4122-4C8A-B375-2D15913C52B4}" srcOrd="2" destOrd="0" parTransId="{19F7F265-EB7B-4D92-802C-DA7AB9740F15}" sibTransId="{CB49B544-29B0-40E9-A979-F9B8B89530D1}"/>
    <dgm:cxn modelId="{76BB8857-6E2B-44E9-91B9-43B0737831AC}" type="presOf" srcId="{2355AE55-BEAF-4F85-8910-F61B95399A77}" destId="{8D186B40-D9E8-406D-8059-5E98A4D777FC}" srcOrd="0" destOrd="7" presId="urn:microsoft.com/office/officeart/2005/8/layout/list1"/>
    <dgm:cxn modelId="{4ED6FD58-155A-4D2E-AC7F-7F31E56C5C53}" srcId="{09F9CC29-DDE1-48AD-AB17-2D4EDC2614D0}" destId="{C0E22ECC-1C00-4C52-980B-1BEC5CC6E92B}" srcOrd="7" destOrd="0" parTransId="{4BA8B5B6-50C2-47E1-88A1-265B2121CFE2}" sibTransId="{362240AB-E1FE-4038-ADBC-D93D130FCD6C}"/>
    <dgm:cxn modelId="{AC05155A-B90E-420B-9C1C-5AA188CE9349}" srcId="{09F9CC29-DDE1-48AD-AB17-2D4EDC2614D0}" destId="{44A689CC-69F8-4B25-B400-05CCB0DCF391}" srcOrd="2" destOrd="0" parTransId="{E41AE482-0747-424D-863F-96A10953D4D1}" sibTransId="{945A4FDF-B76C-45DC-9A52-5128187582AD}"/>
    <dgm:cxn modelId="{63275982-9EE2-4C98-8206-16D18877CB18}" srcId="{859177B4-4122-4C8A-B375-2D15913C52B4}" destId="{1AF864AC-AD6D-415B-B4D6-D704E8D19A3A}" srcOrd="1" destOrd="0" parTransId="{78FB8F9E-6ACF-404D-84C8-623EB21B7B9F}" sibTransId="{87D59E1B-1A7D-4B28-A90D-352047374FBF}"/>
    <dgm:cxn modelId="{537EEF8A-7E62-4B51-ADEF-0074923A364F}" type="presOf" srcId="{C35665CA-CAAF-4D64-89C6-693757451004}" destId="{8D186B40-D9E8-406D-8059-5E98A4D777FC}" srcOrd="0" destOrd="14" presId="urn:microsoft.com/office/officeart/2005/8/layout/list1"/>
    <dgm:cxn modelId="{3F496C8F-D440-452A-93E8-5ADEB8D8916F}" srcId="{6419025D-A7C7-45B1-A13A-E5F5C55EA102}" destId="{C35665CA-CAAF-4D64-89C6-693757451004}" srcOrd="0" destOrd="0" parTransId="{0C6CDEAC-BCF0-40AC-A782-96BE358AF4F4}" sibTransId="{2DA43F96-A82C-4E04-8D33-E3BD5E8A6718}"/>
    <dgm:cxn modelId="{4293D48F-C5D3-4B8D-9501-EA6AFB96C65A}" type="presOf" srcId="{1387FC79-6275-4931-9FAA-5F9EE22D9F6E}" destId="{8D186B40-D9E8-406D-8059-5E98A4D777FC}" srcOrd="0" destOrd="4" presId="urn:microsoft.com/office/officeart/2005/8/layout/list1"/>
    <dgm:cxn modelId="{BD5EE893-86FC-4DA4-914B-1ED96014A083}" srcId="{6419025D-A7C7-45B1-A13A-E5F5C55EA102}" destId="{C45434AE-CFAD-4894-9BE9-321BA09920A5}" srcOrd="2" destOrd="0" parTransId="{AD81331C-AB2B-418E-A4E7-F04EF906548C}" sibTransId="{34CEEFF0-1418-441A-A8FC-4026B82B9EAC}"/>
    <dgm:cxn modelId="{924A9E96-66DC-41F5-B7DE-4FCA9C0FB58F}" srcId="{09F9CC29-DDE1-48AD-AB17-2D4EDC2614D0}" destId="{7148582D-4D20-405A-ADEF-822DAEBCAA8B}" srcOrd="5" destOrd="0" parTransId="{46307B9F-29E3-4051-9606-A39DBD7E88A4}" sibTransId="{6A0CB6BC-4A7D-4562-9539-0BABC10C6A55}"/>
    <dgm:cxn modelId="{5552A497-AD9B-4D8D-A40E-613BD781F9EC}" srcId="{09F9CC29-DDE1-48AD-AB17-2D4EDC2614D0}" destId="{CEAC301A-820F-4801-A62F-F08EF117CC39}" srcOrd="6" destOrd="0" parTransId="{4FAAA92B-B8D9-4B1B-8770-52AD118C29BB}" sibTransId="{9B662583-DDCF-48D3-BEE3-561FA76246B4}"/>
    <dgm:cxn modelId="{4AE56699-9D27-40E5-8373-925C3DE18CB8}" type="presOf" srcId="{09F9CC29-DDE1-48AD-AB17-2D4EDC2614D0}" destId="{37F48B3A-1906-4F0E-A4B6-DF9DFB606076}" srcOrd="0" destOrd="0" presId="urn:microsoft.com/office/officeart/2005/8/layout/list1"/>
    <dgm:cxn modelId="{6406889F-528D-439A-92FD-FB01CA4D0377}" srcId="{DB5821CD-5F6D-48A3-B897-661D2B7ED171}" destId="{4A9B0134-717D-4B87-8637-087F183D5919}" srcOrd="1" destOrd="0" parTransId="{92DC2A0E-28C7-419A-908F-C9CC463D5123}" sibTransId="{970AD8DE-8E7E-429B-889D-2D6D66B1646A}"/>
    <dgm:cxn modelId="{DEB598AA-F74D-45D7-82C4-3B15A78F9AF0}" type="presOf" srcId="{4A9B0134-717D-4B87-8637-087F183D5919}" destId="{8D186B40-D9E8-406D-8059-5E98A4D777FC}" srcOrd="0" destOrd="11" presId="urn:microsoft.com/office/officeart/2005/8/layout/list1"/>
    <dgm:cxn modelId="{1C2303B0-6340-4900-A81D-114B6345C77D}" type="presOf" srcId="{44A689CC-69F8-4B25-B400-05CCB0DCF391}" destId="{8D186B40-D9E8-406D-8059-5E98A4D777FC}" srcOrd="0" destOrd="3" presId="urn:microsoft.com/office/officeart/2005/8/layout/list1"/>
    <dgm:cxn modelId="{CD9DF6B5-7650-4FCA-890E-FA00C462DAE9}" srcId="{5274BD6A-4EBF-40BA-A745-178BAECF1DF7}" destId="{11F6CA36-726F-4813-826B-8C7287895EF0}" srcOrd="0" destOrd="0" parTransId="{6F43F456-5771-445C-A013-0E595967C173}" sibTransId="{6BF19E2C-1DB7-49AE-AE3D-BC42E3C66ACB}"/>
    <dgm:cxn modelId="{A966DCBB-6DCA-4EBA-91CA-38CD9FC6E9C2}" type="presOf" srcId="{107C6EFA-A202-41ED-96CD-F7BE08DEDCC3}" destId="{8D186B40-D9E8-406D-8059-5E98A4D777FC}" srcOrd="0" destOrd="0" presId="urn:microsoft.com/office/officeart/2005/8/layout/list1"/>
    <dgm:cxn modelId="{0AE844BE-6379-4537-81C7-FACD7B9FC8A4}" type="presOf" srcId="{6419025D-A7C7-45B1-A13A-E5F5C55EA102}" destId="{8D186B40-D9E8-406D-8059-5E98A4D777FC}" srcOrd="0" destOrd="13" presId="urn:microsoft.com/office/officeart/2005/8/layout/list1"/>
    <dgm:cxn modelId="{B6B375C4-8374-4A80-A697-03543D757C25}" srcId="{09F9CC29-DDE1-48AD-AB17-2D4EDC2614D0}" destId="{6419025D-A7C7-45B1-A13A-E5F5C55EA102}" srcOrd="4" destOrd="0" parTransId="{45B0E05E-2DD6-49DD-A6B8-348562FC4BAA}" sibTransId="{326A40A5-A62F-4C44-A89A-AD141642473E}"/>
    <dgm:cxn modelId="{7490F9DB-AC29-48FB-BA49-E0183EC287E9}" type="presOf" srcId="{17380ED4-8363-4B19-83D8-850240495640}" destId="{8D186B40-D9E8-406D-8059-5E98A4D777FC}" srcOrd="0" destOrd="22" presId="urn:microsoft.com/office/officeart/2005/8/layout/list1"/>
    <dgm:cxn modelId="{6042B9E0-A14F-411D-946D-FCCAAC2F6D29}" srcId="{44A689CC-69F8-4B25-B400-05CCB0DCF391}" destId="{023FD538-D2E5-483D-AD64-9856CCB6C6E6}" srcOrd="1" destOrd="0" parTransId="{B48E3C1A-95B2-4BCD-B756-2455E1C43989}" sibTransId="{1A9DC160-2E4E-432D-A6E2-1B17FA6A1750}"/>
    <dgm:cxn modelId="{674DFCE7-BC3B-41B5-9066-49A3748B09C8}" type="presOf" srcId="{1AF864AC-AD6D-415B-B4D6-D704E8D19A3A}" destId="{8D186B40-D9E8-406D-8059-5E98A4D777FC}" srcOrd="0" destOrd="8" presId="urn:microsoft.com/office/officeart/2005/8/layout/list1"/>
    <dgm:cxn modelId="{D5F569EC-B206-4A4A-8465-DE04FA240912}" srcId="{09F9CC29-DDE1-48AD-AB17-2D4EDC2614D0}" destId="{5274BD6A-4EBF-40BA-A745-178BAECF1DF7}" srcOrd="1" destOrd="0" parTransId="{BDDB71A0-4775-4C30-B012-8C89A36F0879}" sibTransId="{E407D02D-BE6F-4DFE-AF11-FA4A1A4B679F}"/>
    <dgm:cxn modelId="{85EDAAEF-B786-485C-AEA4-E2D0EE737B6F}" srcId="{09F9CC29-DDE1-48AD-AB17-2D4EDC2614D0}" destId="{107C6EFA-A202-41ED-96CD-F7BE08DEDCC3}" srcOrd="0" destOrd="0" parTransId="{0549CE93-C5AF-4806-8CC2-0300DE66D173}" sibTransId="{707D45B8-F3FE-45D4-AF8F-A1D16747BB0E}"/>
    <dgm:cxn modelId="{4B9EBDEF-2DA5-471E-A8CE-5E3776599029}" srcId="{DB5821CD-5F6D-48A3-B897-661D2B7ED171}" destId="{61FC8B6E-7CD6-406F-AAC6-5A016720564F}" srcOrd="0" destOrd="0" parTransId="{FD275322-CC51-408A-9145-102A036D3E91}" sibTransId="{D5336654-7BDD-44EC-94D2-A360B7B6218D}"/>
    <dgm:cxn modelId="{692A4DA0-A72F-4F39-AE17-996844FE2953}" type="presParOf" srcId="{91F0FD45-4DC1-4DE1-A3F2-86E62CC7793F}" destId="{78DABAB0-3C03-4C81-ADA5-3AD3340B7473}" srcOrd="0" destOrd="0" presId="urn:microsoft.com/office/officeart/2005/8/layout/list1"/>
    <dgm:cxn modelId="{CC2BD034-5DDA-4E84-AC1A-BD3F88386FF2}" type="presParOf" srcId="{78DABAB0-3C03-4C81-ADA5-3AD3340B7473}" destId="{37F48B3A-1906-4F0E-A4B6-DF9DFB606076}" srcOrd="0" destOrd="0" presId="urn:microsoft.com/office/officeart/2005/8/layout/list1"/>
    <dgm:cxn modelId="{1424A9D3-C601-4039-8517-46C35900A806}" type="presParOf" srcId="{78DABAB0-3C03-4C81-ADA5-3AD3340B7473}" destId="{845E9123-A9B0-4CB3-9C80-6095D915BCB7}" srcOrd="1" destOrd="0" presId="urn:microsoft.com/office/officeart/2005/8/layout/list1"/>
    <dgm:cxn modelId="{6DC459FE-106A-410B-9C51-4DD0EE978060}" type="presParOf" srcId="{91F0FD45-4DC1-4DE1-A3F2-86E62CC7793F}" destId="{ED38DC1B-2A2D-49B0-ACF6-CE4DCAEEA658}" srcOrd="1" destOrd="0" presId="urn:microsoft.com/office/officeart/2005/8/layout/list1"/>
    <dgm:cxn modelId="{DA68C666-6805-4FE1-B945-823BB0BB2A55}" type="presParOf" srcId="{91F0FD45-4DC1-4DE1-A3F2-86E62CC7793F}" destId="{8D186B40-D9E8-406D-8059-5E98A4D777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600" b="1" dirty="0"/>
            <a:t>Automation helps </a:t>
          </a:r>
          <a:r>
            <a:rPr lang="en-US" sz="1600" dirty="0"/>
            <a:t>– but requires </a:t>
          </a:r>
          <a:r>
            <a:rPr lang="en-US" sz="1600" b="1" i="1" dirty="0"/>
            <a:t>lots of training data</a:t>
          </a:r>
          <a:r>
            <a:rPr lang="en-US" sz="1600" dirty="0"/>
            <a:t> (i.e., analogues, or calibration with existing workflows, or targeted surveys) – back to discussion before</a:t>
          </a:r>
          <a:endParaRPr lang="en-US" sz="2400" b="1" u="sng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44A689CC-69F8-4B25-B400-05CCB0DCF391}">
      <dgm:prSet custT="1"/>
      <dgm:spPr/>
      <dgm:t>
        <a:bodyPr/>
        <a:lstStyle/>
        <a:p>
          <a:r>
            <a:rPr lang="en-US" sz="1600" b="1" dirty="0"/>
            <a:t>Uncertainty / errors in the data if all analyses are manual </a:t>
          </a:r>
        </a:p>
      </dgm:t>
    </dgm:pt>
    <dgm:pt modelId="{E41AE482-0747-424D-863F-96A10953D4D1}" type="parTrans" cxnId="{AC05155A-B90E-420B-9C1C-5AA188CE9349}">
      <dgm:prSet/>
      <dgm:spPr/>
      <dgm:t>
        <a:bodyPr/>
        <a:lstStyle/>
        <a:p>
          <a:endParaRPr lang="en-US"/>
        </a:p>
      </dgm:t>
    </dgm:pt>
    <dgm:pt modelId="{945A4FDF-B76C-45DC-9A52-5128187582AD}" type="sibTrans" cxnId="{AC05155A-B90E-420B-9C1C-5AA188CE9349}">
      <dgm:prSet/>
      <dgm:spPr/>
      <dgm:t>
        <a:bodyPr/>
        <a:lstStyle/>
        <a:p>
          <a:endParaRPr lang="en-US"/>
        </a:p>
      </dgm:t>
    </dgm:pt>
    <dgm:pt modelId="{DB5821CD-5F6D-48A3-B897-661D2B7ED171}">
      <dgm:prSet custT="1"/>
      <dgm:spPr/>
      <dgm:t>
        <a:bodyPr/>
        <a:lstStyle/>
        <a:p>
          <a:r>
            <a:rPr lang="en-US" sz="1600" b="1" dirty="0"/>
            <a:t>All of these automation-changes require…</a:t>
          </a:r>
          <a:endParaRPr lang="en-US" sz="1600" dirty="0"/>
        </a:p>
      </dgm:t>
    </dgm:pt>
    <dgm:pt modelId="{5383A886-D69A-42D8-A7CF-B6435B34B22E}" type="parTrans" cxnId="{44B6306E-1098-4449-92B3-16452C6C4F46}">
      <dgm:prSet/>
      <dgm:spPr/>
      <dgm:t>
        <a:bodyPr/>
        <a:lstStyle/>
        <a:p>
          <a:endParaRPr lang="en-US"/>
        </a:p>
      </dgm:t>
    </dgm:pt>
    <dgm:pt modelId="{F64564FD-D6F3-4880-8315-41DC94921E0E}" type="sibTrans" cxnId="{44B6306E-1098-4449-92B3-16452C6C4F46}">
      <dgm:prSet/>
      <dgm:spPr/>
      <dgm:t>
        <a:bodyPr/>
        <a:lstStyle/>
        <a:p>
          <a:endParaRPr lang="en-US"/>
        </a:p>
      </dgm:t>
    </dgm:pt>
    <dgm:pt modelId="{6419025D-A7C7-45B1-A13A-E5F5C55EA102}">
      <dgm:prSet custT="1"/>
      <dgm:spPr/>
      <dgm:t>
        <a:bodyPr/>
        <a:lstStyle/>
        <a:p>
          <a:r>
            <a:rPr lang="en-US" sz="1600" b="1" dirty="0"/>
            <a:t>Note on automations</a:t>
          </a:r>
          <a:endParaRPr lang="en-US" sz="1600" dirty="0"/>
        </a:p>
      </dgm:t>
    </dgm:pt>
    <dgm:pt modelId="{45B0E05E-2DD6-49DD-A6B8-348562FC4BAA}" type="parTrans" cxnId="{B6B375C4-8374-4A80-A697-03543D757C25}">
      <dgm:prSet/>
      <dgm:spPr/>
      <dgm:t>
        <a:bodyPr/>
        <a:lstStyle/>
        <a:p>
          <a:endParaRPr lang="en-US"/>
        </a:p>
      </dgm:t>
    </dgm:pt>
    <dgm:pt modelId="{326A40A5-A62F-4C44-A89A-AD141642473E}" type="sibTrans" cxnId="{B6B375C4-8374-4A80-A697-03543D757C25}">
      <dgm:prSet/>
      <dgm:spPr/>
      <dgm:t>
        <a:bodyPr/>
        <a:lstStyle/>
        <a:p>
          <a:endParaRPr lang="en-US"/>
        </a:p>
      </dgm:t>
    </dgm:pt>
    <dgm:pt modelId="{2F6AB9DD-34F2-4C07-A301-D6444282D102}">
      <dgm:prSet custT="1"/>
      <dgm:spPr/>
      <dgm:t>
        <a:bodyPr/>
        <a:lstStyle/>
        <a:p>
          <a:r>
            <a:rPr lang="nl-BE" sz="1600" dirty="0"/>
            <a:t>! Notes (other)</a:t>
          </a:r>
          <a:endParaRPr lang="en-US" sz="1600" dirty="0"/>
        </a:p>
      </dgm:t>
    </dgm:pt>
    <dgm:pt modelId="{36C2C745-CE27-4858-A41A-0CEEB75FBCA8}" type="parTrans" cxnId="{3232A387-EB2F-4E81-81FE-A883311AA872}">
      <dgm:prSet/>
      <dgm:spPr/>
      <dgm:t>
        <a:bodyPr/>
        <a:lstStyle/>
        <a:p>
          <a:endParaRPr lang="en-US"/>
        </a:p>
      </dgm:t>
    </dgm:pt>
    <dgm:pt modelId="{C35D7E27-67C1-4AAF-B573-505DBB9F1820}" type="sibTrans" cxnId="{3232A387-EB2F-4E81-81FE-A883311AA872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5"/>
      <dgm:spPr/>
    </dgm:pt>
    <dgm:pt modelId="{845E9123-A9B0-4CB3-9C80-6095D915BCB7}" type="pres">
      <dgm:prSet presAssocID="{09F9CC29-DDE1-48AD-AB17-2D4EDC2614D0}" presName="parentText" presStyleLbl="node1" presStyleIdx="0" presStyleCnt="5" custScaleX="100228" custScaleY="120901" custLinFactNeighborX="3704" custLinFactNeighborY="-4499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5">
        <dgm:presLayoutVars>
          <dgm:bulletEnabled val="1"/>
        </dgm:presLayoutVars>
      </dgm:prSet>
      <dgm:spPr/>
    </dgm:pt>
    <dgm:pt modelId="{968B6DA1-1CBA-41EA-9318-E1E643515496}" type="pres">
      <dgm:prSet presAssocID="{17CFCBA5-D19F-411D-8083-BB96ABA38F75}" presName="spaceBetweenRectangles" presStyleCnt="0"/>
      <dgm:spPr/>
    </dgm:pt>
    <dgm:pt modelId="{4D990EEA-2FC4-4550-9C06-F2CCFC6EBC26}" type="pres">
      <dgm:prSet presAssocID="{44A689CC-69F8-4B25-B400-05CCB0DCF391}" presName="parentLin" presStyleCnt="0"/>
      <dgm:spPr/>
    </dgm:pt>
    <dgm:pt modelId="{E343E416-DBCF-4FB7-A4A0-E0765B3D2039}" type="pres">
      <dgm:prSet presAssocID="{44A689CC-69F8-4B25-B400-05CCB0DCF391}" presName="parentLeftMargin" presStyleLbl="node1" presStyleIdx="0" presStyleCnt="5"/>
      <dgm:spPr/>
    </dgm:pt>
    <dgm:pt modelId="{2F038934-5FA7-48A9-87DB-978888E067DD}" type="pres">
      <dgm:prSet presAssocID="{44A689CC-69F8-4B25-B400-05CCB0DCF3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BAAA456-5CCB-47BD-B7B1-30C80DB8D1C8}" type="pres">
      <dgm:prSet presAssocID="{44A689CC-69F8-4B25-B400-05CCB0DCF391}" presName="negativeSpace" presStyleCnt="0"/>
      <dgm:spPr/>
    </dgm:pt>
    <dgm:pt modelId="{0B1DBEFD-16B3-4ACF-AB0D-7E7A936198FF}" type="pres">
      <dgm:prSet presAssocID="{44A689CC-69F8-4B25-B400-05CCB0DCF391}" presName="childText" presStyleLbl="conFgAcc1" presStyleIdx="1" presStyleCnt="5">
        <dgm:presLayoutVars>
          <dgm:bulletEnabled val="1"/>
        </dgm:presLayoutVars>
      </dgm:prSet>
      <dgm:spPr/>
    </dgm:pt>
    <dgm:pt modelId="{24492645-0142-446E-9483-F63B8D0B2B0E}" type="pres">
      <dgm:prSet presAssocID="{945A4FDF-B76C-45DC-9A52-5128187582AD}" presName="spaceBetweenRectangles" presStyleCnt="0"/>
      <dgm:spPr/>
    </dgm:pt>
    <dgm:pt modelId="{4E05D7AD-E419-408A-B817-05001BA21293}" type="pres">
      <dgm:prSet presAssocID="{DB5821CD-5F6D-48A3-B897-661D2B7ED171}" presName="parentLin" presStyleCnt="0"/>
      <dgm:spPr/>
    </dgm:pt>
    <dgm:pt modelId="{140137F7-F7B4-4580-92F3-E7EE33B82AC6}" type="pres">
      <dgm:prSet presAssocID="{DB5821CD-5F6D-48A3-B897-661D2B7ED171}" presName="parentLeftMargin" presStyleLbl="node1" presStyleIdx="1" presStyleCnt="5"/>
      <dgm:spPr/>
    </dgm:pt>
    <dgm:pt modelId="{E6237BA5-D702-4140-8D6E-7335F63EBB6D}" type="pres">
      <dgm:prSet presAssocID="{DB5821CD-5F6D-48A3-B897-661D2B7ED1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958DFF-29BF-4687-AD3C-61082C17654E}" type="pres">
      <dgm:prSet presAssocID="{DB5821CD-5F6D-48A3-B897-661D2B7ED171}" presName="negativeSpace" presStyleCnt="0"/>
      <dgm:spPr/>
    </dgm:pt>
    <dgm:pt modelId="{CCA3E150-1A64-464E-BF26-32F468F53D19}" type="pres">
      <dgm:prSet presAssocID="{DB5821CD-5F6D-48A3-B897-661D2B7ED171}" presName="childText" presStyleLbl="conFgAcc1" presStyleIdx="2" presStyleCnt="5">
        <dgm:presLayoutVars>
          <dgm:bulletEnabled val="1"/>
        </dgm:presLayoutVars>
      </dgm:prSet>
      <dgm:spPr/>
    </dgm:pt>
    <dgm:pt modelId="{F28825B7-C7F1-48EB-8652-1217D47917F7}" type="pres">
      <dgm:prSet presAssocID="{F64564FD-D6F3-4880-8315-41DC94921E0E}" presName="spaceBetweenRectangles" presStyleCnt="0"/>
      <dgm:spPr/>
    </dgm:pt>
    <dgm:pt modelId="{995BC050-F549-484D-968D-4B4C7D92B1BA}" type="pres">
      <dgm:prSet presAssocID="{6419025D-A7C7-45B1-A13A-E5F5C55EA102}" presName="parentLin" presStyleCnt="0"/>
      <dgm:spPr/>
    </dgm:pt>
    <dgm:pt modelId="{5C49CA7B-37FA-4B5A-B292-B2C74B1304CB}" type="pres">
      <dgm:prSet presAssocID="{6419025D-A7C7-45B1-A13A-E5F5C55EA102}" presName="parentLeftMargin" presStyleLbl="node1" presStyleIdx="2" presStyleCnt="5"/>
      <dgm:spPr/>
    </dgm:pt>
    <dgm:pt modelId="{36D92F8B-404F-4450-A16B-F1A98B5314CA}" type="pres">
      <dgm:prSet presAssocID="{6419025D-A7C7-45B1-A13A-E5F5C55EA1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2F90AED-CCE7-4D3B-B971-4BB825241E67}" type="pres">
      <dgm:prSet presAssocID="{6419025D-A7C7-45B1-A13A-E5F5C55EA102}" presName="negativeSpace" presStyleCnt="0"/>
      <dgm:spPr/>
    </dgm:pt>
    <dgm:pt modelId="{48C75B90-5EAC-4462-AE97-4041C6DC6EF2}" type="pres">
      <dgm:prSet presAssocID="{6419025D-A7C7-45B1-A13A-E5F5C55EA102}" presName="childText" presStyleLbl="conFgAcc1" presStyleIdx="3" presStyleCnt="5">
        <dgm:presLayoutVars>
          <dgm:bulletEnabled val="1"/>
        </dgm:presLayoutVars>
      </dgm:prSet>
      <dgm:spPr/>
    </dgm:pt>
    <dgm:pt modelId="{8678329A-A556-402F-8814-E74CFB42E410}" type="pres">
      <dgm:prSet presAssocID="{326A40A5-A62F-4C44-A89A-AD141642473E}" presName="spaceBetweenRectangles" presStyleCnt="0"/>
      <dgm:spPr/>
    </dgm:pt>
    <dgm:pt modelId="{6DCA76FA-1BA6-4DEF-BC33-6122290934FD}" type="pres">
      <dgm:prSet presAssocID="{2F6AB9DD-34F2-4C07-A301-D6444282D102}" presName="parentLin" presStyleCnt="0"/>
      <dgm:spPr/>
    </dgm:pt>
    <dgm:pt modelId="{C0F14C9D-0EB3-4428-9A4D-A114E6FCB4D2}" type="pres">
      <dgm:prSet presAssocID="{2F6AB9DD-34F2-4C07-A301-D6444282D102}" presName="parentLeftMargin" presStyleLbl="node1" presStyleIdx="3" presStyleCnt="5"/>
      <dgm:spPr/>
    </dgm:pt>
    <dgm:pt modelId="{AA963EB5-9BEE-4208-A5AC-E380291E7F59}" type="pres">
      <dgm:prSet presAssocID="{2F6AB9DD-34F2-4C07-A301-D6444282D10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AA93607-17E3-4864-AB47-CEC7E57A9954}" type="pres">
      <dgm:prSet presAssocID="{2F6AB9DD-34F2-4C07-A301-D6444282D102}" presName="negativeSpace" presStyleCnt="0"/>
      <dgm:spPr/>
    </dgm:pt>
    <dgm:pt modelId="{C4819453-4E0C-472A-8A3F-4CF6B9E6A9D4}" type="pres">
      <dgm:prSet presAssocID="{2F6AB9DD-34F2-4C07-A301-D6444282D10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AEA5400-9684-4A14-BF91-A252EABBCEA6}" type="presOf" srcId="{09F9CC29-DDE1-48AD-AB17-2D4EDC2614D0}" destId="{845E9123-A9B0-4CB3-9C80-6095D915BCB7}" srcOrd="1" destOrd="0" presId="urn:microsoft.com/office/officeart/2005/8/layout/list1"/>
    <dgm:cxn modelId="{8C2BB804-5F2E-4FC6-9684-626974F9487F}" type="presOf" srcId="{DB5821CD-5F6D-48A3-B897-661D2B7ED171}" destId="{140137F7-F7B4-4580-92F3-E7EE33B82AC6}" srcOrd="0" destOrd="0" presId="urn:microsoft.com/office/officeart/2005/8/layout/list1"/>
    <dgm:cxn modelId="{0EBC010A-DC38-4DE9-BC1F-E1D67A292612}" type="presOf" srcId="{2F6AB9DD-34F2-4C07-A301-D6444282D102}" destId="{C0F14C9D-0EB3-4428-9A4D-A114E6FCB4D2}" srcOrd="0" destOrd="0" presId="urn:microsoft.com/office/officeart/2005/8/layout/list1"/>
    <dgm:cxn modelId="{4F24BB0E-5846-4473-BE0A-5C9100D228D4}" type="presOf" srcId="{6419025D-A7C7-45B1-A13A-E5F5C55EA102}" destId="{5C49CA7B-37FA-4B5A-B292-B2C74B1304CB}" srcOrd="0" destOrd="0" presId="urn:microsoft.com/office/officeart/2005/8/layout/list1"/>
    <dgm:cxn modelId="{CB95061D-6077-4BD4-9DAA-0143E200C1B0}" type="presOf" srcId="{2F6AB9DD-34F2-4C07-A301-D6444282D102}" destId="{AA963EB5-9BEE-4208-A5AC-E380291E7F59}" srcOrd="1" destOrd="0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401A6838-17F3-42A8-9895-9C4B48298AD9}" type="presOf" srcId="{DB5821CD-5F6D-48A3-B897-661D2B7ED171}" destId="{E6237BA5-D702-4140-8D6E-7335F63EBB6D}" srcOrd="1" destOrd="0" presId="urn:microsoft.com/office/officeart/2005/8/layout/list1"/>
    <dgm:cxn modelId="{FC97AE61-E9B3-470E-89B1-67D221ACDDDD}" type="presOf" srcId="{6419025D-A7C7-45B1-A13A-E5F5C55EA102}" destId="{36D92F8B-404F-4450-A16B-F1A98B5314CA}" srcOrd="1" destOrd="0" presId="urn:microsoft.com/office/officeart/2005/8/layout/list1"/>
    <dgm:cxn modelId="{44B6306E-1098-4449-92B3-16452C6C4F46}" srcId="{56AA9AEF-007A-43DC-9483-B7E35A523B8E}" destId="{DB5821CD-5F6D-48A3-B897-661D2B7ED171}" srcOrd="2" destOrd="0" parTransId="{5383A886-D69A-42D8-A7CF-B6435B34B22E}" sibTransId="{F64564FD-D6F3-4880-8315-41DC94921E0E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AC05155A-B90E-420B-9C1C-5AA188CE9349}" srcId="{56AA9AEF-007A-43DC-9483-B7E35A523B8E}" destId="{44A689CC-69F8-4B25-B400-05CCB0DCF391}" srcOrd="1" destOrd="0" parTransId="{E41AE482-0747-424D-863F-96A10953D4D1}" sibTransId="{945A4FDF-B76C-45DC-9A52-5128187582AD}"/>
    <dgm:cxn modelId="{3D325B7C-F5D9-438D-A8EE-C4EA4B62954C}" type="presOf" srcId="{44A689CC-69F8-4B25-B400-05CCB0DCF391}" destId="{2F038934-5FA7-48A9-87DB-978888E067DD}" srcOrd="1" destOrd="0" presId="urn:microsoft.com/office/officeart/2005/8/layout/list1"/>
    <dgm:cxn modelId="{3232A387-EB2F-4E81-81FE-A883311AA872}" srcId="{56AA9AEF-007A-43DC-9483-B7E35A523B8E}" destId="{2F6AB9DD-34F2-4C07-A301-D6444282D102}" srcOrd="4" destOrd="0" parTransId="{36C2C745-CE27-4858-A41A-0CEEB75FBCA8}" sibTransId="{C35D7E27-67C1-4AAF-B573-505DBB9F1820}"/>
    <dgm:cxn modelId="{42BC3AB6-F3D4-4448-8504-AD9F9CC2F910}" type="presOf" srcId="{09F9CC29-DDE1-48AD-AB17-2D4EDC2614D0}" destId="{37F48B3A-1906-4F0E-A4B6-DF9DFB606076}" srcOrd="0" destOrd="0" presId="urn:microsoft.com/office/officeart/2005/8/layout/list1"/>
    <dgm:cxn modelId="{B6B375C4-8374-4A80-A697-03543D757C25}" srcId="{56AA9AEF-007A-43DC-9483-B7E35A523B8E}" destId="{6419025D-A7C7-45B1-A13A-E5F5C55EA102}" srcOrd="3" destOrd="0" parTransId="{45B0E05E-2DD6-49DD-A6B8-348562FC4BAA}" sibTransId="{326A40A5-A62F-4C44-A89A-AD141642473E}"/>
    <dgm:cxn modelId="{4F5EFDCE-C8DD-40A1-86C9-232BEAA55E60}" type="presOf" srcId="{44A689CC-69F8-4B25-B400-05CCB0DCF391}" destId="{E343E416-DBCF-4FB7-A4A0-E0765B3D2039}" srcOrd="0" destOrd="0" presId="urn:microsoft.com/office/officeart/2005/8/layout/list1"/>
    <dgm:cxn modelId="{CCD65B52-647D-430C-A9BE-0352B6FD63EC}" type="presParOf" srcId="{91F0FD45-4DC1-4DE1-A3F2-86E62CC7793F}" destId="{78DABAB0-3C03-4C81-ADA5-3AD3340B7473}" srcOrd="0" destOrd="0" presId="urn:microsoft.com/office/officeart/2005/8/layout/list1"/>
    <dgm:cxn modelId="{860D5C8F-569E-4071-A373-0688520EAF0C}" type="presParOf" srcId="{78DABAB0-3C03-4C81-ADA5-3AD3340B7473}" destId="{37F48B3A-1906-4F0E-A4B6-DF9DFB606076}" srcOrd="0" destOrd="0" presId="urn:microsoft.com/office/officeart/2005/8/layout/list1"/>
    <dgm:cxn modelId="{58B88D88-7542-47B3-8373-FF49AF96A443}" type="presParOf" srcId="{78DABAB0-3C03-4C81-ADA5-3AD3340B7473}" destId="{845E9123-A9B0-4CB3-9C80-6095D915BCB7}" srcOrd="1" destOrd="0" presId="urn:microsoft.com/office/officeart/2005/8/layout/list1"/>
    <dgm:cxn modelId="{79C7A5C4-F70B-4EC6-97CC-707A11D92C22}" type="presParOf" srcId="{91F0FD45-4DC1-4DE1-A3F2-86E62CC7793F}" destId="{ED38DC1B-2A2D-49B0-ACF6-CE4DCAEEA658}" srcOrd="1" destOrd="0" presId="urn:microsoft.com/office/officeart/2005/8/layout/list1"/>
    <dgm:cxn modelId="{85FDC099-8B97-4027-BD4F-0FFB74D9CC5B}" type="presParOf" srcId="{91F0FD45-4DC1-4DE1-A3F2-86E62CC7793F}" destId="{8D186B40-D9E8-406D-8059-5E98A4D777FC}" srcOrd="2" destOrd="0" presId="urn:microsoft.com/office/officeart/2005/8/layout/list1"/>
    <dgm:cxn modelId="{29E456BA-A9AD-4AD0-AE4E-20AF8A6A867A}" type="presParOf" srcId="{91F0FD45-4DC1-4DE1-A3F2-86E62CC7793F}" destId="{968B6DA1-1CBA-41EA-9318-E1E643515496}" srcOrd="3" destOrd="0" presId="urn:microsoft.com/office/officeart/2005/8/layout/list1"/>
    <dgm:cxn modelId="{07DD8A3F-63FE-4944-9780-EBD2275059C9}" type="presParOf" srcId="{91F0FD45-4DC1-4DE1-A3F2-86E62CC7793F}" destId="{4D990EEA-2FC4-4550-9C06-F2CCFC6EBC26}" srcOrd="4" destOrd="0" presId="urn:microsoft.com/office/officeart/2005/8/layout/list1"/>
    <dgm:cxn modelId="{411E739F-536D-4012-AD6D-82B6C659D92B}" type="presParOf" srcId="{4D990EEA-2FC4-4550-9C06-F2CCFC6EBC26}" destId="{E343E416-DBCF-4FB7-A4A0-E0765B3D2039}" srcOrd="0" destOrd="0" presId="urn:microsoft.com/office/officeart/2005/8/layout/list1"/>
    <dgm:cxn modelId="{CD6B460D-E265-482C-B7FF-D5593B855332}" type="presParOf" srcId="{4D990EEA-2FC4-4550-9C06-F2CCFC6EBC26}" destId="{2F038934-5FA7-48A9-87DB-978888E067DD}" srcOrd="1" destOrd="0" presId="urn:microsoft.com/office/officeart/2005/8/layout/list1"/>
    <dgm:cxn modelId="{85D1A368-B335-4FFF-998F-2EEEF99B23F9}" type="presParOf" srcId="{91F0FD45-4DC1-4DE1-A3F2-86E62CC7793F}" destId="{0BAAA456-5CCB-47BD-B7B1-30C80DB8D1C8}" srcOrd="5" destOrd="0" presId="urn:microsoft.com/office/officeart/2005/8/layout/list1"/>
    <dgm:cxn modelId="{B5E8F827-3845-4C86-BF7B-FC3955B4C3B9}" type="presParOf" srcId="{91F0FD45-4DC1-4DE1-A3F2-86E62CC7793F}" destId="{0B1DBEFD-16B3-4ACF-AB0D-7E7A936198FF}" srcOrd="6" destOrd="0" presId="urn:microsoft.com/office/officeart/2005/8/layout/list1"/>
    <dgm:cxn modelId="{9ED19394-6B5F-40BD-88DB-4F0D0DA76A5F}" type="presParOf" srcId="{91F0FD45-4DC1-4DE1-A3F2-86E62CC7793F}" destId="{24492645-0142-446E-9483-F63B8D0B2B0E}" srcOrd="7" destOrd="0" presId="urn:microsoft.com/office/officeart/2005/8/layout/list1"/>
    <dgm:cxn modelId="{CEE82808-A97A-4B24-9CDF-1728634BF60E}" type="presParOf" srcId="{91F0FD45-4DC1-4DE1-A3F2-86E62CC7793F}" destId="{4E05D7AD-E419-408A-B817-05001BA21293}" srcOrd="8" destOrd="0" presId="urn:microsoft.com/office/officeart/2005/8/layout/list1"/>
    <dgm:cxn modelId="{B14874B0-526B-4C94-B664-C22861288F2F}" type="presParOf" srcId="{4E05D7AD-E419-408A-B817-05001BA21293}" destId="{140137F7-F7B4-4580-92F3-E7EE33B82AC6}" srcOrd="0" destOrd="0" presId="urn:microsoft.com/office/officeart/2005/8/layout/list1"/>
    <dgm:cxn modelId="{800E37A2-2167-45F2-80C3-4A60E7000AE3}" type="presParOf" srcId="{4E05D7AD-E419-408A-B817-05001BA21293}" destId="{E6237BA5-D702-4140-8D6E-7335F63EBB6D}" srcOrd="1" destOrd="0" presId="urn:microsoft.com/office/officeart/2005/8/layout/list1"/>
    <dgm:cxn modelId="{FF4DFD3F-BA1E-4C82-839B-6A359E5FCBAA}" type="presParOf" srcId="{91F0FD45-4DC1-4DE1-A3F2-86E62CC7793F}" destId="{F6958DFF-29BF-4687-AD3C-61082C17654E}" srcOrd="9" destOrd="0" presId="urn:microsoft.com/office/officeart/2005/8/layout/list1"/>
    <dgm:cxn modelId="{FBDED432-CA29-4B24-8A32-532A95BDFDC0}" type="presParOf" srcId="{91F0FD45-4DC1-4DE1-A3F2-86E62CC7793F}" destId="{CCA3E150-1A64-464E-BF26-32F468F53D19}" srcOrd="10" destOrd="0" presId="urn:microsoft.com/office/officeart/2005/8/layout/list1"/>
    <dgm:cxn modelId="{F1438626-E452-4209-92EE-40499E796FA0}" type="presParOf" srcId="{91F0FD45-4DC1-4DE1-A3F2-86E62CC7793F}" destId="{F28825B7-C7F1-48EB-8652-1217D47917F7}" srcOrd="11" destOrd="0" presId="urn:microsoft.com/office/officeart/2005/8/layout/list1"/>
    <dgm:cxn modelId="{47EDB490-EFBD-49C8-B7F8-CBEC495206AD}" type="presParOf" srcId="{91F0FD45-4DC1-4DE1-A3F2-86E62CC7793F}" destId="{995BC050-F549-484D-968D-4B4C7D92B1BA}" srcOrd="12" destOrd="0" presId="urn:microsoft.com/office/officeart/2005/8/layout/list1"/>
    <dgm:cxn modelId="{EE1AFFD8-3F14-4B46-A688-0FC9E1BC1D6D}" type="presParOf" srcId="{995BC050-F549-484D-968D-4B4C7D92B1BA}" destId="{5C49CA7B-37FA-4B5A-B292-B2C74B1304CB}" srcOrd="0" destOrd="0" presId="urn:microsoft.com/office/officeart/2005/8/layout/list1"/>
    <dgm:cxn modelId="{A61CC153-3D7D-48B8-AE80-CD71558EBFA3}" type="presParOf" srcId="{995BC050-F549-484D-968D-4B4C7D92B1BA}" destId="{36D92F8B-404F-4450-A16B-F1A98B5314CA}" srcOrd="1" destOrd="0" presId="urn:microsoft.com/office/officeart/2005/8/layout/list1"/>
    <dgm:cxn modelId="{5A2001ED-A383-48F3-AB7B-411E8AFE42B9}" type="presParOf" srcId="{91F0FD45-4DC1-4DE1-A3F2-86E62CC7793F}" destId="{52F90AED-CCE7-4D3B-B971-4BB825241E67}" srcOrd="13" destOrd="0" presId="urn:microsoft.com/office/officeart/2005/8/layout/list1"/>
    <dgm:cxn modelId="{AF158BB5-D6F9-43E0-82AE-F0CBA62718BD}" type="presParOf" srcId="{91F0FD45-4DC1-4DE1-A3F2-86E62CC7793F}" destId="{48C75B90-5EAC-4462-AE97-4041C6DC6EF2}" srcOrd="14" destOrd="0" presId="urn:microsoft.com/office/officeart/2005/8/layout/list1"/>
    <dgm:cxn modelId="{2DCC0711-147C-4C08-AB81-511807E338EF}" type="presParOf" srcId="{91F0FD45-4DC1-4DE1-A3F2-86E62CC7793F}" destId="{8678329A-A556-402F-8814-E74CFB42E410}" srcOrd="15" destOrd="0" presId="urn:microsoft.com/office/officeart/2005/8/layout/list1"/>
    <dgm:cxn modelId="{25E07E9C-6D6E-4B5F-853F-E90CBA20E771}" type="presParOf" srcId="{91F0FD45-4DC1-4DE1-A3F2-86E62CC7793F}" destId="{6DCA76FA-1BA6-4DEF-BC33-6122290934FD}" srcOrd="16" destOrd="0" presId="urn:microsoft.com/office/officeart/2005/8/layout/list1"/>
    <dgm:cxn modelId="{55B90885-282B-49E4-A70E-B2D2711D2BE3}" type="presParOf" srcId="{6DCA76FA-1BA6-4DEF-BC33-6122290934FD}" destId="{C0F14C9D-0EB3-4428-9A4D-A114E6FCB4D2}" srcOrd="0" destOrd="0" presId="urn:microsoft.com/office/officeart/2005/8/layout/list1"/>
    <dgm:cxn modelId="{D789EB9B-EED0-4013-8789-B3A8B20E1CB6}" type="presParOf" srcId="{6DCA76FA-1BA6-4DEF-BC33-6122290934FD}" destId="{AA963EB5-9BEE-4208-A5AC-E380291E7F59}" srcOrd="1" destOrd="0" presId="urn:microsoft.com/office/officeart/2005/8/layout/list1"/>
    <dgm:cxn modelId="{3AEA7F62-ED71-43DA-9321-95C4A1FD5B86}" type="presParOf" srcId="{91F0FD45-4DC1-4DE1-A3F2-86E62CC7793F}" destId="{2AA93607-17E3-4864-AB47-CEC7E57A9954}" srcOrd="17" destOrd="0" presId="urn:microsoft.com/office/officeart/2005/8/layout/list1"/>
    <dgm:cxn modelId="{EC4EBD38-0075-4870-A7CE-428996B9D949}" type="presParOf" srcId="{91F0FD45-4DC1-4DE1-A3F2-86E62CC7793F}" destId="{C4819453-4E0C-472A-8A3F-4CF6B9E6A9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/>
            <a:t>Automation helps </a:t>
          </a:r>
          <a:r>
            <a:rPr lang="en-US" sz="1600" dirty="0"/>
            <a:t>– but requires </a:t>
          </a:r>
          <a:r>
            <a:rPr lang="en-US" sz="1600" b="1" i="1" dirty="0"/>
            <a:t>lots of training data</a:t>
          </a:r>
          <a:r>
            <a:rPr lang="en-US" sz="1600" dirty="0"/>
            <a:t> (i.e., analogues, or calibration with existing workflows, or targeted surveys) – back to discussion before</a:t>
          </a:r>
          <a:endParaRPr lang="en-US" sz="2400" b="1" u="sng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44A689CC-69F8-4B25-B400-05CCB0DCF391}">
      <dgm:prSet custT="1"/>
      <dgm:spPr/>
      <dgm:t>
        <a:bodyPr/>
        <a:lstStyle/>
        <a:p>
          <a:r>
            <a:rPr lang="en-US" sz="1600" b="1" dirty="0"/>
            <a:t>Uncertainty / errors in the data if all analyses are manual </a:t>
          </a:r>
        </a:p>
      </dgm:t>
    </dgm:pt>
    <dgm:pt modelId="{E41AE482-0747-424D-863F-96A10953D4D1}" type="parTrans" cxnId="{AC05155A-B90E-420B-9C1C-5AA188CE9349}">
      <dgm:prSet/>
      <dgm:spPr/>
      <dgm:t>
        <a:bodyPr/>
        <a:lstStyle/>
        <a:p>
          <a:endParaRPr lang="en-US"/>
        </a:p>
      </dgm:t>
    </dgm:pt>
    <dgm:pt modelId="{945A4FDF-B76C-45DC-9A52-5128187582AD}" type="sibTrans" cxnId="{AC05155A-B90E-420B-9C1C-5AA188CE9349}">
      <dgm:prSet/>
      <dgm:spPr/>
      <dgm:t>
        <a:bodyPr/>
        <a:lstStyle/>
        <a:p>
          <a:endParaRPr lang="en-US"/>
        </a:p>
      </dgm:t>
    </dgm:pt>
    <dgm:pt modelId="{DB5821CD-5F6D-48A3-B897-661D2B7ED171}">
      <dgm:prSet custT="1"/>
      <dgm:spPr/>
      <dgm:t>
        <a:bodyPr/>
        <a:lstStyle/>
        <a:p>
          <a:r>
            <a:rPr lang="en-US" sz="1600" b="1" dirty="0"/>
            <a:t>All of these automation-changes require…</a:t>
          </a:r>
          <a:endParaRPr lang="en-US" sz="1600" dirty="0"/>
        </a:p>
      </dgm:t>
    </dgm:pt>
    <dgm:pt modelId="{5383A886-D69A-42D8-A7CF-B6435B34B22E}" type="parTrans" cxnId="{44B6306E-1098-4449-92B3-16452C6C4F46}">
      <dgm:prSet/>
      <dgm:spPr/>
      <dgm:t>
        <a:bodyPr/>
        <a:lstStyle/>
        <a:p>
          <a:endParaRPr lang="en-US"/>
        </a:p>
      </dgm:t>
    </dgm:pt>
    <dgm:pt modelId="{F64564FD-D6F3-4880-8315-41DC94921E0E}" type="sibTrans" cxnId="{44B6306E-1098-4449-92B3-16452C6C4F46}">
      <dgm:prSet/>
      <dgm:spPr/>
      <dgm:t>
        <a:bodyPr/>
        <a:lstStyle/>
        <a:p>
          <a:endParaRPr lang="en-US"/>
        </a:p>
      </dgm:t>
    </dgm:pt>
    <dgm:pt modelId="{6419025D-A7C7-45B1-A13A-E5F5C55EA102}">
      <dgm:prSet custT="1"/>
      <dgm:spPr/>
      <dgm:t>
        <a:bodyPr/>
        <a:lstStyle/>
        <a:p>
          <a:r>
            <a:rPr lang="en-US" sz="1600" b="1" dirty="0"/>
            <a:t>Note on automations</a:t>
          </a:r>
          <a:endParaRPr lang="en-US" sz="1600" dirty="0"/>
        </a:p>
      </dgm:t>
    </dgm:pt>
    <dgm:pt modelId="{45B0E05E-2DD6-49DD-A6B8-348562FC4BAA}" type="parTrans" cxnId="{B6B375C4-8374-4A80-A697-03543D757C25}">
      <dgm:prSet/>
      <dgm:spPr/>
      <dgm:t>
        <a:bodyPr/>
        <a:lstStyle/>
        <a:p>
          <a:endParaRPr lang="en-US"/>
        </a:p>
      </dgm:t>
    </dgm:pt>
    <dgm:pt modelId="{326A40A5-A62F-4C44-A89A-AD141642473E}" type="sibTrans" cxnId="{B6B375C4-8374-4A80-A697-03543D757C25}">
      <dgm:prSet/>
      <dgm:spPr/>
      <dgm:t>
        <a:bodyPr/>
        <a:lstStyle/>
        <a:p>
          <a:endParaRPr lang="en-US"/>
        </a:p>
      </dgm:t>
    </dgm:pt>
    <dgm:pt modelId="{2F6AB9DD-34F2-4C07-A301-D6444282D102}">
      <dgm:prSet custT="1"/>
      <dgm:spPr/>
      <dgm:t>
        <a:bodyPr/>
        <a:lstStyle/>
        <a:p>
          <a:r>
            <a:rPr lang="nl-BE" sz="1600" dirty="0"/>
            <a:t>! Notes (other)</a:t>
          </a:r>
          <a:endParaRPr lang="en-US" sz="1600" dirty="0"/>
        </a:p>
      </dgm:t>
    </dgm:pt>
    <dgm:pt modelId="{36C2C745-CE27-4858-A41A-0CEEB75FBCA8}" type="parTrans" cxnId="{3232A387-EB2F-4E81-81FE-A883311AA872}">
      <dgm:prSet/>
      <dgm:spPr/>
      <dgm:t>
        <a:bodyPr/>
        <a:lstStyle/>
        <a:p>
          <a:endParaRPr lang="en-US"/>
        </a:p>
      </dgm:t>
    </dgm:pt>
    <dgm:pt modelId="{C35D7E27-67C1-4AAF-B573-505DBB9F1820}" type="sibTrans" cxnId="{3232A387-EB2F-4E81-81FE-A883311AA872}">
      <dgm:prSet/>
      <dgm:spPr/>
      <dgm:t>
        <a:bodyPr/>
        <a:lstStyle/>
        <a:p>
          <a:endParaRPr lang="en-US"/>
        </a:p>
      </dgm:t>
    </dgm:pt>
    <dgm:pt modelId="{CF3754E8-9356-4C09-BA1E-170DD5041C33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/>
            <a:t>Challenges in creating automated detection, counting, classification, localization: </a:t>
          </a:r>
          <a:endParaRPr lang="en-US" sz="1600" b="1" u="sng" dirty="0">
            <a:solidFill>
              <a:srgbClr val="C00000"/>
            </a:solidFill>
          </a:endParaRPr>
        </a:p>
      </dgm:t>
    </dgm:pt>
    <dgm:pt modelId="{E54521F0-1745-4249-B2E6-2F57DC174FF4}" type="parTrans" cxnId="{ADAA6026-8D21-4CE4-A749-78EDFC5A2484}">
      <dgm:prSet/>
      <dgm:spPr/>
      <dgm:t>
        <a:bodyPr/>
        <a:lstStyle/>
        <a:p>
          <a:endParaRPr lang="en-US"/>
        </a:p>
      </dgm:t>
    </dgm:pt>
    <dgm:pt modelId="{0CAFFBFD-0C8F-48B0-9CA9-5DEDB4EC79CB}" type="sibTrans" cxnId="{ADAA6026-8D21-4CE4-A749-78EDFC5A2484}">
      <dgm:prSet/>
      <dgm:spPr/>
      <dgm:t>
        <a:bodyPr/>
        <a:lstStyle/>
        <a:p>
          <a:endParaRPr lang="en-US"/>
        </a:p>
      </dgm:t>
    </dgm:pt>
    <dgm:pt modelId="{DE1A5149-BF5D-404B-AC35-F106DB27A64E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/>
            <a:t>Extra constraint on computing infrastructure (necessary for shift towards more automated workflows)</a:t>
          </a:r>
        </a:p>
      </dgm:t>
    </dgm:pt>
    <dgm:pt modelId="{26B4EDAD-98D5-41B9-A966-82FA486A8217}" type="parTrans" cxnId="{26835DBA-8247-409E-BDBE-A3858C2C1EC4}">
      <dgm:prSet/>
      <dgm:spPr/>
      <dgm:t>
        <a:bodyPr/>
        <a:lstStyle/>
        <a:p>
          <a:endParaRPr lang="en-US"/>
        </a:p>
      </dgm:t>
    </dgm:pt>
    <dgm:pt modelId="{04FFB176-E28B-4266-9024-0DDBC2F213E0}" type="sibTrans" cxnId="{26835DBA-8247-409E-BDBE-A3858C2C1EC4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5"/>
      <dgm:spPr/>
    </dgm:pt>
    <dgm:pt modelId="{845E9123-A9B0-4CB3-9C80-6095D915BCB7}" type="pres">
      <dgm:prSet presAssocID="{09F9CC29-DDE1-48AD-AB17-2D4EDC2614D0}" presName="parentText" presStyleLbl="node1" presStyleIdx="0" presStyleCnt="5" custScaleX="100228" custScaleY="120901" custLinFactNeighborX="3704" custLinFactNeighborY="-4499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5">
        <dgm:presLayoutVars>
          <dgm:bulletEnabled val="1"/>
        </dgm:presLayoutVars>
      </dgm:prSet>
      <dgm:spPr/>
    </dgm:pt>
    <dgm:pt modelId="{968B6DA1-1CBA-41EA-9318-E1E643515496}" type="pres">
      <dgm:prSet presAssocID="{17CFCBA5-D19F-411D-8083-BB96ABA38F75}" presName="spaceBetweenRectangles" presStyleCnt="0"/>
      <dgm:spPr/>
    </dgm:pt>
    <dgm:pt modelId="{4D990EEA-2FC4-4550-9C06-F2CCFC6EBC26}" type="pres">
      <dgm:prSet presAssocID="{44A689CC-69F8-4B25-B400-05CCB0DCF391}" presName="parentLin" presStyleCnt="0"/>
      <dgm:spPr/>
    </dgm:pt>
    <dgm:pt modelId="{E343E416-DBCF-4FB7-A4A0-E0765B3D2039}" type="pres">
      <dgm:prSet presAssocID="{44A689CC-69F8-4B25-B400-05CCB0DCF391}" presName="parentLeftMargin" presStyleLbl="node1" presStyleIdx="0" presStyleCnt="5"/>
      <dgm:spPr/>
    </dgm:pt>
    <dgm:pt modelId="{2F038934-5FA7-48A9-87DB-978888E067DD}" type="pres">
      <dgm:prSet presAssocID="{44A689CC-69F8-4B25-B400-05CCB0DCF3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BAAA456-5CCB-47BD-B7B1-30C80DB8D1C8}" type="pres">
      <dgm:prSet presAssocID="{44A689CC-69F8-4B25-B400-05CCB0DCF391}" presName="negativeSpace" presStyleCnt="0"/>
      <dgm:spPr/>
    </dgm:pt>
    <dgm:pt modelId="{0B1DBEFD-16B3-4ACF-AB0D-7E7A936198FF}" type="pres">
      <dgm:prSet presAssocID="{44A689CC-69F8-4B25-B400-05CCB0DCF391}" presName="childText" presStyleLbl="conFgAcc1" presStyleIdx="1" presStyleCnt="5">
        <dgm:presLayoutVars>
          <dgm:bulletEnabled val="1"/>
        </dgm:presLayoutVars>
      </dgm:prSet>
      <dgm:spPr/>
    </dgm:pt>
    <dgm:pt modelId="{24492645-0142-446E-9483-F63B8D0B2B0E}" type="pres">
      <dgm:prSet presAssocID="{945A4FDF-B76C-45DC-9A52-5128187582AD}" presName="spaceBetweenRectangles" presStyleCnt="0"/>
      <dgm:spPr/>
    </dgm:pt>
    <dgm:pt modelId="{4E05D7AD-E419-408A-B817-05001BA21293}" type="pres">
      <dgm:prSet presAssocID="{DB5821CD-5F6D-48A3-B897-661D2B7ED171}" presName="parentLin" presStyleCnt="0"/>
      <dgm:spPr/>
    </dgm:pt>
    <dgm:pt modelId="{140137F7-F7B4-4580-92F3-E7EE33B82AC6}" type="pres">
      <dgm:prSet presAssocID="{DB5821CD-5F6D-48A3-B897-661D2B7ED171}" presName="parentLeftMargin" presStyleLbl="node1" presStyleIdx="1" presStyleCnt="5"/>
      <dgm:spPr/>
    </dgm:pt>
    <dgm:pt modelId="{E6237BA5-D702-4140-8D6E-7335F63EBB6D}" type="pres">
      <dgm:prSet presAssocID="{DB5821CD-5F6D-48A3-B897-661D2B7ED1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958DFF-29BF-4687-AD3C-61082C17654E}" type="pres">
      <dgm:prSet presAssocID="{DB5821CD-5F6D-48A3-B897-661D2B7ED171}" presName="negativeSpace" presStyleCnt="0"/>
      <dgm:spPr/>
    </dgm:pt>
    <dgm:pt modelId="{CCA3E150-1A64-464E-BF26-32F468F53D19}" type="pres">
      <dgm:prSet presAssocID="{DB5821CD-5F6D-48A3-B897-661D2B7ED171}" presName="childText" presStyleLbl="conFgAcc1" presStyleIdx="2" presStyleCnt="5">
        <dgm:presLayoutVars>
          <dgm:bulletEnabled val="1"/>
        </dgm:presLayoutVars>
      </dgm:prSet>
      <dgm:spPr/>
    </dgm:pt>
    <dgm:pt modelId="{F28825B7-C7F1-48EB-8652-1217D47917F7}" type="pres">
      <dgm:prSet presAssocID="{F64564FD-D6F3-4880-8315-41DC94921E0E}" presName="spaceBetweenRectangles" presStyleCnt="0"/>
      <dgm:spPr/>
    </dgm:pt>
    <dgm:pt modelId="{995BC050-F549-484D-968D-4B4C7D92B1BA}" type="pres">
      <dgm:prSet presAssocID="{6419025D-A7C7-45B1-A13A-E5F5C55EA102}" presName="parentLin" presStyleCnt="0"/>
      <dgm:spPr/>
    </dgm:pt>
    <dgm:pt modelId="{5C49CA7B-37FA-4B5A-B292-B2C74B1304CB}" type="pres">
      <dgm:prSet presAssocID="{6419025D-A7C7-45B1-A13A-E5F5C55EA102}" presName="parentLeftMargin" presStyleLbl="node1" presStyleIdx="2" presStyleCnt="5"/>
      <dgm:spPr/>
    </dgm:pt>
    <dgm:pt modelId="{36D92F8B-404F-4450-A16B-F1A98B5314CA}" type="pres">
      <dgm:prSet presAssocID="{6419025D-A7C7-45B1-A13A-E5F5C55EA1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2F90AED-CCE7-4D3B-B971-4BB825241E67}" type="pres">
      <dgm:prSet presAssocID="{6419025D-A7C7-45B1-A13A-E5F5C55EA102}" presName="negativeSpace" presStyleCnt="0"/>
      <dgm:spPr/>
    </dgm:pt>
    <dgm:pt modelId="{48C75B90-5EAC-4462-AE97-4041C6DC6EF2}" type="pres">
      <dgm:prSet presAssocID="{6419025D-A7C7-45B1-A13A-E5F5C55EA102}" presName="childText" presStyleLbl="conFgAcc1" presStyleIdx="3" presStyleCnt="5">
        <dgm:presLayoutVars>
          <dgm:bulletEnabled val="1"/>
        </dgm:presLayoutVars>
      </dgm:prSet>
      <dgm:spPr/>
    </dgm:pt>
    <dgm:pt modelId="{8678329A-A556-402F-8814-E74CFB42E410}" type="pres">
      <dgm:prSet presAssocID="{326A40A5-A62F-4C44-A89A-AD141642473E}" presName="spaceBetweenRectangles" presStyleCnt="0"/>
      <dgm:spPr/>
    </dgm:pt>
    <dgm:pt modelId="{6DCA76FA-1BA6-4DEF-BC33-6122290934FD}" type="pres">
      <dgm:prSet presAssocID="{2F6AB9DD-34F2-4C07-A301-D6444282D102}" presName="parentLin" presStyleCnt="0"/>
      <dgm:spPr/>
    </dgm:pt>
    <dgm:pt modelId="{C0F14C9D-0EB3-4428-9A4D-A114E6FCB4D2}" type="pres">
      <dgm:prSet presAssocID="{2F6AB9DD-34F2-4C07-A301-D6444282D102}" presName="parentLeftMargin" presStyleLbl="node1" presStyleIdx="3" presStyleCnt="5"/>
      <dgm:spPr/>
    </dgm:pt>
    <dgm:pt modelId="{AA963EB5-9BEE-4208-A5AC-E380291E7F59}" type="pres">
      <dgm:prSet presAssocID="{2F6AB9DD-34F2-4C07-A301-D6444282D10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AA93607-17E3-4864-AB47-CEC7E57A9954}" type="pres">
      <dgm:prSet presAssocID="{2F6AB9DD-34F2-4C07-A301-D6444282D102}" presName="negativeSpace" presStyleCnt="0"/>
      <dgm:spPr/>
    </dgm:pt>
    <dgm:pt modelId="{C4819453-4E0C-472A-8A3F-4CF6B9E6A9D4}" type="pres">
      <dgm:prSet presAssocID="{2F6AB9DD-34F2-4C07-A301-D6444282D10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B057807-A77A-44A4-8161-F05BC7215103}" type="presOf" srcId="{6419025D-A7C7-45B1-A13A-E5F5C55EA102}" destId="{5C49CA7B-37FA-4B5A-B292-B2C74B1304CB}" srcOrd="0" destOrd="0" presId="urn:microsoft.com/office/officeart/2005/8/layout/list1"/>
    <dgm:cxn modelId="{1F537E13-FAC1-40BB-B2AB-5B5865082808}" type="presOf" srcId="{DB5821CD-5F6D-48A3-B897-661D2B7ED171}" destId="{140137F7-F7B4-4580-92F3-E7EE33B82AC6}" srcOrd="0" destOrd="0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ADAA6026-8D21-4CE4-A749-78EDFC5A2484}" srcId="{09F9CC29-DDE1-48AD-AB17-2D4EDC2614D0}" destId="{CF3754E8-9356-4C09-BA1E-170DD5041C33}" srcOrd="0" destOrd="0" parTransId="{E54521F0-1745-4249-B2E6-2F57DC174FF4}" sibTransId="{0CAFFBFD-0C8F-48B0-9CA9-5DEDB4EC79CB}"/>
    <dgm:cxn modelId="{DEBC963B-0015-4E5A-B1C7-0034CF9C9DBA}" type="presOf" srcId="{09F9CC29-DDE1-48AD-AB17-2D4EDC2614D0}" destId="{845E9123-A9B0-4CB3-9C80-6095D915BCB7}" srcOrd="1" destOrd="0" presId="urn:microsoft.com/office/officeart/2005/8/layout/list1"/>
    <dgm:cxn modelId="{44B6306E-1098-4449-92B3-16452C6C4F46}" srcId="{56AA9AEF-007A-43DC-9483-B7E35A523B8E}" destId="{DB5821CD-5F6D-48A3-B897-661D2B7ED171}" srcOrd="2" destOrd="0" parTransId="{5383A886-D69A-42D8-A7CF-B6435B34B22E}" sibTransId="{F64564FD-D6F3-4880-8315-41DC94921E0E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3D4FB44E-56DB-4578-AAE0-282D172562EF}" type="presOf" srcId="{CF3754E8-9356-4C09-BA1E-170DD5041C33}" destId="{8D186B40-D9E8-406D-8059-5E98A4D777FC}" srcOrd="0" destOrd="0" presId="urn:microsoft.com/office/officeart/2005/8/layout/list1"/>
    <dgm:cxn modelId="{5BBB1858-35C0-4DB3-92DC-699B8EE8E227}" type="presOf" srcId="{09F9CC29-DDE1-48AD-AB17-2D4EDC2614D0}" destId="{37F48B3A-1906-4F0E-A4B6-DF9DFB606076}" srcOrd="0" destOrd="0" presId="urn:microsoft.com/office/officeart/2005/8/layout/list1"/>
    <dgm:cxn modelId="{AC05155A-B90E-420B-9C1C-5AA188CE9349}" srcId="{56AA9AEF-007A-43DC-9483-B7E35A523B8E}" destId="{44A689CC-69F8-4B25-B400-05CCB0DCF391}" srcOrd="1" destOrd="0" parTransId="{E41AE482-0747-424D-863F-96A10953D4D1}" sibTransId="{945A4FDF-B76C-45DC-9A52-5128187582AD}"/>
    <dgm:cxn modelId="{531F8383-3C46-4AF0-9680-221381357058}" type="presOf" srcId="{44A689CC-69F8-4B25-B400-05CCB0DCF391}" destId="{2F038934-5FA7-48A9-87DB-978888E067DD}" srcOrd="1" destOrd="0" presId="urn:microsoft.com/office/officeart/2005/8/layout/list1"/>
    <dgm:cxn modelId="{60DCB883-3789-47D3-964B-DC9015D273BB}" type="presOf" srcId="{44A689CC-69F8-4B25-B400-05CCB0DCF391}" destId="{E343E416-DBCF-4FB7-A4A0-E0765B3D2039}" srcOrd="0" destOrd="0" presId="urn:microsoft.com/office/officeart/2005/8/layout/list1"/>
    <dgm:cxn modelId="{3232A387-EB2F-4E81-81FE-A883311AA872}" srcId="{56AA9AEF-007A-43DC-9483-B7E35A523B8E}" destId="{2F6AB9DD-34F2-4C07-A301-D6444282D102}" srcOrd="4" destOrd="0" parTransId="{36C2C745-CE27-4858-A41A-0CEEB75FBCA8}" sibTransId="{C35D7E27-67C1-4AAF-B573-505DBB9F1820}"/>
    <dgm:cxn modelId="{B5913997-6504-452E-8D2A-345563EF8FBA}" type="presOf" srcId="{DB5821CD-5F6D-48A3-B897-661D2B7ED171}" destId="{E6237BA5-D702-4140-8D6E-7335F63EBB6D}" srcOrd="1" destOrd="0" presId="urn:microsoft.com/office/officeart/2005/8/layout/list1"/>
    <dgm:cxn modelId="{F4F2C8A8-E638-4735-B997-C6E360A1C010}" type="presOf" srcId="{2F6AB9DD-34F2-4C07-A301-D6444282D102}" destId="{C0F14C9D-0EB3-4428-9A4D-A114E6FCB4D2}" srcOrd="0" destOrd="0" presId="urn:microsoft.com/office/officeart/2005/8/layout/list1"/>
    <dgm:cxn modelId="{26835DBA-8247-409E-BDBE-A3858C2C1EC4}" srcId="{CF3754E8-9356-4C09-BA1E-170DD5041C33}" destId="{DE1A5149-BF5D-404B-AC35-F106DB27A64E}" srcOrd="0" destOrd="0" parTransId="{26B4EDAD-98D5-41B9-A966-82FA486A8217}" sibTransId="{04FFB176-E28B-4266-9024-0DDBC2F213E0}"/>
    <dgm:cxn modelId="{B6B375C4-8374-4A80-A697-03543D757C25}" srcId="{56AA9AEF-007A-43DC-9483-B7E35A523B8E}" destId="{6419025D-A7C7-45B1-A13A-E5F5C55EA102}" srcOrd="3" destOrd="0" parTransId="{45B0E05E-2DD6-49DD-A6B8-348562FC4BAA}" sibTransId="{326A40A5-A62F-4C44-A89A-AD141642473E}"/>
    <dgm:cxn modelId="{93EF60C8-4EF9-440B-849B-7435865F764B}" type="presOf" srcId="{DE1A5149-BF5D-404B-AC35-F106DB27A64E}" destId="{8D186B40-D9E8-406D-8059-5E98A4D777FC}" srcOrd="0" destOrd="1" presId="urn:microsoft.com/office/officeart/2005/8/layout/list1"/>
    <dgm:cxn modelId="{790528CB-DB70-439C-9CA9-0E4C3FC4660B}" type="presOf" srcId="{2F6AB9DD-34F2-4C07-A301-D6444282D102}" destId="{AA963EB5-9BEE-4208-A5AC-E380291E7F59}" srcOrd="1" destOrd="0" presId="urn:microsoft.com/office/officeart/2005/8/layout/list1"/>
    <dgm:cxn modelId="{97E6DADF-6930-481D-A8A5-624054B8A819}" type="presOf" srcId="{6419025D-A7C7-45B1-A13A-E5F5C55EA102}" destId="{36D92F8B-404F-4450-A16B-F1A98B5314CA}" srcOrd="1" destOrd="0" presId="urn:microsoft.com/office/officeart/2005/8/layout/list1"/>
    <dgm:cxn modelId="{4971B2AD-556E-4E56-AE60-AE31FF405E5E}" type="presParOf" srcId="{91F0FD45-4DC1-4DE1-A3F2-86E62CC7793F}" destId="{78DABAB0-3C03-4C81-ADA5-3AD3340B7473}" srcOrd="0" destOrd="0" presId="urn:microsoft.com/office/officeart/2005/8/layout/list1"/>
    <dgm:cxn modelId="{AD5D7E43-F63B-46FA-A194-FB2E587731D6}" type="presParOf" srcId="{78DABAB0-3C03-4C81-ADA5-3AD3340B7473}" destId="{37F48B3A-1906-4F0E-A4B6-DF9DFB606076}" srcOrd="0" destOrd="0" presId="urn:microsoft.com/office/officeart/2005/8/layout/list1"/>
    <dgm:cxn modelId="{3E061A60-CA87-4108-9481-9898BDC2FF6B}" type="presParOf" srcId="{78DABAB0-3C03-4C81-ADA5-3AD3340B7473}" destId="{845E9123-A9B0-4CB3-9C80-6095D915BCB7}" srcOrd="1" destOrd="0" presId="urn:microsoft.com/office/officeart/2005/8/layout/list1"/>
    <dgm:cxn modelId="{F2B9D798-CEB6-454F-BAC5-504B8949615C}" type="presParOf" srcId="{91F0FD45-4DC1-4DE1-A3F2-86E62CC7793F}" destId="{ED38DC1B-2A2D-49B0-ACF6-CE4DCAEEA658}" srcOrd="1" destOrd="0" presId="urn:microsoft.com/office/officeart/2005/8/layout/list1"/>
    <dgm:cxn modelId="{75DC40BE-FCD1-4C8E-BBC7-AFCFBAFF5AD9}" type="presParOf" srcId="{91F0FD45-4DC1-4DE1-A3F2-86E62CC7793F}" destId="{8D186B40-D9E8-406D-8059-5E98A4D777FC}" srcOrd="2" destOrd="0" presId="urn:microsoft.com/office/officeart/2005/8/layout/list1"/>
    <dgm:cxn modelId="{75A84B70-B78D-4952-97F8-BE34A8716031}" type="presParOf" srcId="{91F0FD45-4DC1-4DE1-A3F2-86E62CC7793F}" destId="{968B6DA1-1CBA-41EA-9318-E1E643515496}" srcOrd="3" destOrd="0" presId="urn:microsoft.com/office/officeart/2005/8/layout/list1"/>
    <dgm:cxn modelId="{E1859765-B0F2-4E8F-8119-1969181ED659}" type="presParOf" srcId="{91F0FD45-4DC1-4DE1-A3F2-86E62CC7793F}" destId="{4D990EEA-2FC4-4550-9C06-F2CCFC6EBC26}" srcOrd="4" destOrd="0" presId="urn:microsoft.com/office/officeart/2005/8/layout/list1"/>
    <dgm:cxn modelId="{362134BA-4F7F-4FC9-8A51-6DA5546421F0}" type="presParOf" srcId="{4D990EEA-2FC4-4550-9C06-F2CCFC6EBC26}" destId="{E343E416-DBCF-4FB7-A4A0-E0765B3D2039}" srcOrd="0" destOrd="0" presId="urn:microsoft.com/office/officeart/2005/8/layout/list1"/>
    <dgm:cxn modelId="{C22AFE22-E9D4-448D-B37E-84AE680CC193}" type="presParOf" srcId="{4D990EEA-2FC4-4550-9C06-F2CCFC6EBC26}" destId="{2F038934-5FA7-48A9-87DB-978888E067DD}" srcOrd="1" destOrd="0" presId="urn:microsoft.com/office/officeart/2005/8/layout/list1"/>
    <dgm:cxn modelId="{B2889721-D527-44CF-B1C2-27AF68053672}" type="presParOf" srcId="{91F0FD45-4DC1-4DE1-A3F2-86E62CC7793F}" destId="{0BAAA456-5CCB-47BD-B7B1-30C80DB8D1C8}" srcOrd="5" destOrd="0" presId="urn:microsoft.com/office/officeart/2005/8/layout/list1"/>
    <dgm:cxn modelId="{B9AD5C79-7880-4EF9-87F6-1E2F8568D7B1}" type="presParOf" srcId="{91F0FD45-4DC1-4DE1-A3F2-86E62CC7793F}" destId="{0B1DBEFD-16B3-4ACF-AB0D-7E7A936198FF}" srcOrd="6" destOrd="0" presId="urn:microsoft.com/office/officeart/2005/8/layout/list1"/>
    <dgm:cxn modelId="{109C7CAC-1EBF-47FA-8553-6AD1F708DDC8}" type="presParOf" srcId="{91F0FD45-4DC1-4DE1-A3F2-86E62CC7793F}" destId="{24492645-0142-446E-9483-F63B8D0B2B0E}" srcOrd="7" destOrd="0" presId="urn:microsoft.com/office/officeart/2005/8/layout/list1"/>
    <dgm:cxn modelId="{5349B1F9-FDF6-49C5-8FC0-718B18B984CE}" type="presParOf" srcId="{91F0FD45-4DC1-4DE1-A3F2-86E62CC7793F}" destId="{4E05D7AD-E419-408A-B817-05001BA21293}" srcOrd="8" destOrd="0" presId="urn:microsoft.com/office/officeart/2005/8/layout/list1"/>
    <dgm:cxn modelId="{D49E85EB-664D-47A5-91D6-5B3F040C2D94}" type="presParOf" srcId="{4E05D7AD-E419-408A-B817-05001BA21293}" destId="{140137F7-F7B4-4580-92F3-E7EE33B82AC6}" srcOrd="0" destOrd="0" presId="urn:microsoft.com/office/officeart/2005/8/layout/list1"/>
    <dgm:cxn modelId="{43F26AA9-B0FB-47BC-9A2D-31B05D2C74D3}" type="presParOf" srcId="{4E05D7AD-E419-408A-B817-05001BA21293}" destId="{E6237BA5-D702-4140-8D6E-7335F63EBB6D}" srcOrd="1" destOrd="0" presId="urn:microsoft.com/office/officeart/2005/8/layout/list1"/>
    <dgm:cxn modelId="{22DE98CA-8F2E-4E0F-B68E-7A933A0FE95F}" type="presParOf" srcId="{91F0FD45-4DC1-4DE1-A3F2-86E62CC7793F}" destId="{F6958DFF-29BF-4687-AD3C-61082C17654E}" srcOrd="9" destOrd="0" presId="urn:microsoft.com/office/officeart/2005/8/layout/list1"/>
    <dgm:cxn modelId="{09F91AAF-40B3-4C00-829A-0AF02DDB55C6}" type="presParOf" srcId="{91F0FD45-4DC1-4DE1-A3F2-86E62CC7793F}" destId="{CCA3E150-1A64-464E-BF26-32F468F53D19}" srcOrd="10" destOrd="0" presId="urn:microsoft.com/office/officeart/2005/8/layout/list1"/>
    <dgm:cxn modelId="{533E774B-BF5A-4B62-9609-0C9FB16D2466}" type="presParOf" srcId="{91F0FD45-4DC1-4DE1-A3F2-86E62CC7793F}" destId="{F28825B7-C7F1-48EB-8652-1217D47917F7}" srcOrd="11" destOrd="0" presId="urn:microsoft.com/office/officeart/2005/8/layout/list1"/>
    <dgm:cxn modelId="{4E1BAD04-191F-476C-B21A-CF52C5A08DD7}" type="presParOf" srcId="{91F0FD45-4DC1-4DE1-A3F2-86E62CC7793F}" destId="{995BC050-F549-484D-968D-4B4C7D92B1BA}" srcOrd="12" destOrd="0" presId="urn:microsoft.com/office/officeart/2005/8/layout/list1"/>
    <dgm:cxn modelId="{C8F5C898-423A-4D7F-8805-D2D77E1EF0E3}" type="presParOf" srcId="{995BC050-F549-484D-968D-4B4C7D92B1BA}" destId="{5C49CA7B-37FA-4B5A-B292-B2C74B1304CB}" srcOrd="0" destOrd="0" presId="urn:microsoft.com/office/officeart/2005/8/layout/list1"/>
    <dgm:cxn modelId="{AD1A608B-3E42-48DE-BAC7-B3ECB4F1343D}" type="presParOf" srcId="{995BC050-F549-484D-968D-4B4C7D92B1BA}" destId="{36D92F8B-404F-4450-A16B-F1A98B5314CA}" srcOrd="1" destOrd="0" presId="urn:microsoft.com/office/officeart/2005/8/layout/list1"/>
    <dgm:cxn modelId="{77E6C67C-91F9-4139-97D0-0D61F73AF6D3}" type="presParOf" srcId="{91F0FD45-4DC1-4DE1-A3F2-86E62CC7793F}" destId="{52F90AED-CCE7-4D3B-B971-4BB825241E67}" srcOrd="13" destOrd="0" presId="urn:microsoft.com/office/officeart/2005/8/layout/list1"/>
    <dgm:cxn modelId="{D1F018F7-AEA4-4095-840E-F14DC6D5AF9C}" type="presParOf" srcId="{91F0FD45-4DC1-4DE1-A3F2-86E62CC7793F}" destId="{48C75B90-5EAC-4462-AE97-4041C6DC6EF2}" srcOrd="14" destOrd="0" presId="urn:microsoft.com/office/officeart/2005/8/layout/list1"/>
    <dgm:cxn modelId="{AFE59124-046E-44E4-A4E0-8A2FEBC3DCC4}" type="presParOf" srcId="{91F0FD45-4DC1-4DE1-A3F2-86E62CC7793F}" destId="{8678329A-A556-402F-8814-E74CFB42E410}" srcOrd="15" destOrd="0" presId="urn:microsoft.com/office/officeart/2005/8/layout/list1"/>
    <dgm:cxn modelId="{5E3C22BC-44ED-4198-A4CC-37EEB16551CE}" type="presParOf" srcId="{91F0FD45-4DC1-4DE1-A3F2-86E62CC7793F}" destId="{6DCA76FA-1BA6-4DEF-BC33-6122290934FD}" srcOrd="16" destOrd="0" presId="urn:microsoft.com/office/officeart/2005/8/layout/list1"/>
    <dgm:cxn modelId="{717F2281-3D5D-4B4A-B044-032CA08BC87B}" type="presParOf" srcId="{6DCA76FA-1BA6-4DEF-BC33-6122290934FD}" destId="{C0F14C9D-0EB3-4428-9A4D-A114E6FCB4D2}" srcOrd="0" destOrd="0" presId="urn:microsoft.com/office/officeart/2005/8/layout/list1"/>
    <dgm:cxn modelId="{91635EAA-DBB9-4A35-8F17-91EF0E121A56}" type="presParOf" srcId="{6DCA76FA-1BA6-4DEF-BC33-6122290934FD}" destId="{AA963EB5-9BEE-4208-A5AC-E380291E7F59}" srcOrd="1" destOrd="0" presId="urn:microsoft.com/office/officeart/2005/8/layout/list1"/>
    <dgm:cxn modelId="{F63F7DD1-6A77-4463-81DA-272FA8B125A1}" type="presParOf" srcId="{91F0FD45-4DC1-4DE1-A3F2-86E62CC7793F}" destId="{2AA93607-17E3-4864-AB47-CEC7E57A9954}" srcOrd="17" destOrd="0" presId="urn:microsoft.com/office/officeart/2005/8/layout/list1"/>
    <dgm:cxn modelId="{C4FB4EC5-329F-40BA-9589-6B18BAACDA25}" type="presParOf" srcId="{91F0FD45-4DC1-4DE1-A3F2-86E62CC7793F}" destId="{C4819453-4E0C-472A-8A3F-4CF6B9E6A9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600" b="1" dirty="0"/>
            <a:t>Automation helps </a:t>
          </a:r>
          <a:r>
            <a:rPr lang="en-US" sz="1600" dirty="0"/>
            <a:t>– but requires </a:t>
          </a:r>
          <a:r>
            <a:rPr lang="en-US" sz="1600" b="1" i="1" dirty="0"/>
            <a:t>lots of training data</a:t>
          </a:r>
          <a:r>
            <a:rPr lang="en-US" sz="1600" dirty="0"/>
            <a:t> (i.e., analogues, or calibration with existing workflows, or targeted surveys) – back to discussion before</a:t>
          </a:r>
          <a:endParaRPr lang="en-US" sz="2400" b="1" u="sng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44A689CC-69F8-4B25-B400-05CCB0DCF39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/>
            <a:t>Uncertainty / errors in the data if all analyses are manual </a:t>
          </a:r>
        </a:p>
      </dgm:t>
    </dgm:pt>
    <dgm:pt modelId="{E41AE482-0747-424D-863F-96A10953D4D1}" type="parTrans" cxnId="{AC05155A-B90E-420B-9C1C-5AA188CE9349}">
      <dgm:prSet/>
      <dgm:spPr/>
      <dgm:t>
        <a:bodyPr/>
        <a:lstStyle/>
        <a:p>
          <a:endParaRPr lang="en-US"/>
        </a:p>
      </dgm:t>
    </dgm:pt>
    <dgm:pt modelId="{945A4FDF-B76C-45DC-9A52-5128187582AD}" type="sibTrans" cxnId="{AC05155A-B90E-420B-9C1C-5AA188CE9349}">
      <dgm:prSet/>
      <dgm:spPr/>
      <dgm:t>
        <a:bodyPr/>
        <a:lstStyle/>
        <a:p>
          <a:endParaRPr lang="en-US"/>
        </a:p>
      </dgm:t>
    </dgm:pt>
    <dgm:pt modelId="{DB5821CD-5F6D-48A3-B897-661D2B7ED171}">
      <dgm:prSet custT="1"/>
      <dgm:spPr/>
      <dgm:t>
        <a:bodyPr/>
        <a:lstStyle/>
        <a:p>
          <a:r>
            <a:rPr lang="en-US" sz="1600" b="1" dirty="0"/>
            <a:t>All of these automation-changes require…</a:t>
          </a:r>
          <a:endParaRPr lang="en-US" sz="1600" dirty="0"/>
        </a:p>
      </dgm:t>
    </dgm:pt>
    <dgm:pt modelId="{5383A886-D69A-42D8-A7CF-B6435B34B22E}" type="parTrans" cxnId="{44B6306E-1098-4449-92B3-16452C6C4F46}">
      <dgm:prSet/>
      <dgm:spPr/>
      <dgm:t>
        <a:bodyPr/>
        <a:lstStyle/>
        <a:p>
          <a:endParaRPr lang="en-US"/>
        </a:p>
      </dgm:t>
    </dgm:pt>
    <dgm:pt modelId="{F64564FD-D6F3-4880-8315-41DC94921E0E}" type="sibTrans" cxnId="{44B6306E-1098-4449-92B3-16452C6C4F46}">
      <dgm:prSet/>
      <dgm:spPr/>
      <dgm:t>
        <a:bodyPr/>
        <a:lstStyle/>
        <a:p>
          <a:endParaRPr lang="en-US"/>
        </a:p>
      </dgm:t>
    </dgm:pt>
    <dgm:pt modelId="{6419025D-A7C7-45B1-A13A-E5F5C55EA102}">
      <dgm:prSet custT="1"/>
      <dgm:spPr/>
      <dgm:t>
        <a:bodyPr/>
        <a:lstStyle/>
        <a:p>
          <a:r>
            <a:rPr lang="en-US" sz="1600" b="1" dirty="0"/>
            <a:t>Note on automations</a:t>
          </a:r>
          <a:endParaRPr lang="en-US" sz="1600" dirty="0"/>
        </a:p>
      </dgm:t>
    </dgm:pt>
    <dgm:pt modelId="{45B0E05E-2DD6-49DD-A6B8-348562FC4BAA}" type="parTrans" cxnId="{B6B375C4-8374-4A80-A697-03543D757C25}">
      <dgm:prSet/>
      <dgm:spPr/>
      <dgm:t>
        <a:bodyPr/>
        <a:lstStyle/>
        <a:p>
          <a:endParaRPr lang="en-US"/>
        </a:p>
      </dgm:t>
    </dgm:pt>
    <dgm:pt modelId="{326A40A5-A62F-4C44-A89A-AD141642473E}" type="sibTrans" cxnId="{B6B375C4-8374-4A80-A697-03543D757C25}">
      <dgm:prSet/>
      <dgm:spPr/>
      <dgm:t>
        <a:bodyPr/>
        <a:lstStyle/>
        <a:p>
          <a:endParaRPr lang="en-US"/>
        </a:p>
      </dgm:t>
    </dgm:pt>
    <dgm:pt modelId="{2F6AB9DD-34F2-4C07-A301-D6444282D102}">
      <dgm:prSet custT="1"/>
      <dgm:spPr/>
      <dgm:t>
        <a:bodyPr/>
        <a:lstStyle/>
        <a:p>
          <a:r>
            <a:rPr lang="nl-BE" sz="1600" dirty="0"/>
            <a:t>! Notes (other)</a:t>
          </a:r>
          <a:endParaRPr lang="en-US" sz="1600" dirty="0"/>
        </a:p>
      </dgm:t>
    </dgm:pt>
    <dgm:pt modelId="{36C2C745-CE27-4858-A41A-0CEEB75FBCA8}" type="parTrans" cxnId="{3232A387-EB2F-4E81-81FE-A883311AA872}">
      <dgm:prSet/>
      <dgm:spPr/>
      <dgm:t>
        <a:bodyPr/>
        <a:lstStyle/>
        <a:p>
          <a:endParaRPr lang="en-US"/>
        </a:p>
      </dgm:t>
    </dgm:pt>
    <dgm:pt modelId="{C35D7E27-67C1-4AAF-B573-505DBB9F1820}" type="sibTrans" cxnId="{3232A387-EB2F-4E81-81FE-A883311AA872}">
      <dgm:prSet/>
      <dgm:spPr/>
      <dgm:t>
        <a:bodyPr/>
        <a:lstStyle/>
        <a:p>
          <a:endParaRPr lang="en-US"/>
        </a:p>
      </dgm:t>
    </dgm:pt>
    <dgm:pt modelId="{4BD3C406-9680-4001-8076-A0B31931AF56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200" dirty="0"/>
            <a:t>Need for: Rapid detection (manpower, instruments) </a:t>
          </a:r>
          <a:endParaRPr lang="en-US" sz="1200" b="1" dirty="0"/>
        </a:p>
      </dgm:t>
    </dgm:pt>
    <dgm:pt modelId="{ADB42AEC-1A8C-4591-97A0-D199F2A81DC7}" type="parTrans" cxnId="{77D33C38-B51B-4F1F-B1B8-ECF721BAB950}">
      <dgm:prSet/>
      <dgm:spPr/>
      <dgm:t>
        <a:bodyPr/>
        <a:lstStyle/>
        <a:p>
          <a:endParaRPr lang="en-US"/>
        </a:p>
      </dgm:t>
    </dgm:pt>
    <dgm:pt modelId="{EE5B237C-9DFF-44EF-BDD3-D6F541F56253}" type="sibTrans" cxnId="{77D33C38-B51B-4F1F-B1B8-ECF721BAB950}">
      <dgm:prSet/>
      <dgm:spPr/>
      <dgm:t>
        <a:bodyPr/>
        <a:lstStyle/>
        <a:p>
          <a:endParaRPr lang="en-US"/>
        </a:p>
      </dgm:t>
    </dgm:pt>
    <dgm:pt modelId="{12F5C531-8FC4-4122-AD6C-0E1E915F961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200" dirty="0"/>
            <a:t>Need for: Earthquake location with depth being critical (manpower + lack of velocity models / source models, lack of instruments)</a:t>
          </a:r>
        </a:p>
      </dgm:t>
    </dgm:pt>
    <dgm:pt modelId="{644D2A0F-79BD-4DAD-9E8F-E1B9F8CB59E5}" type="parTrans" cxnId="{022F11CE-63CF-4C9F-8C82-19FB51EE6DA5}">
      <dgm:prSet/>
      <dgm:spPr/>
      <dgm:t>
        <a:bodyPr/>
        <a:lstStyle/>
        <a:p>
          <a:endParaRPr lang="en-US"/>
        </a:p>
      </dgm:t>
    </dgm:pt>
    <dgm:pt modelId="{E78E7A4E-AD1A-465B-A6A6-931E134A952E}" type="sibTrans" cxnId="{022F11CE-63CF-4C9F-8C82-19FB51EE6DA5}">
      <dgm:prSet/>
      <dgm:spPr/>
      <dgm:t>
        <a:bodyPr/>
        <a:lstStyle/>
        <a:p>
          <a:endParaRPr lang="en-US"/>
        </a:p>
      </dgm:t>
    </dgm:pt>
    <dgm:pt modelId="{EB792A3B-CC8E-452E-91BB-5E7F591FE95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200" dirty="0"/>
            <a:t>Need for: Earthquake classification – lack of standard </a:t>
          </a:r>
        </a:p>
      </dgm:t>
    </dgm:pt>
    <dgm:pt modelId="{3599352F-4930-48C9-900A-E0949BD1BEA6}" type="parTrans" cxnId="{1F5789B8-F897-422C-8A9D-B08356CEA384}">
      <dgm:prSet/>
      <dgm:spPr/>
      <dgm:t>
        <a:bodyPr/>
        <a:lstStyle/>
        <a:p>
          <a:endParaRPr lang="en-US"/>
        </a:p>
      </dgm:t>
    </dgm:pt>
    <dgm:pt modelId="{30915EAF-9452-43B9-8FB5-6503A5013299}" type="sibTrans" cxnId="{1F5789B8-F897-422C-8A9D-B08356CEA384}">
      <dgm:prSet/>
      <dgm:spPr/>
      <dgm:t>
        <a:bodyPr/>
        <a:lstStyle/>
        <a:p>
          <a:endParaRPr lang="en-US"/>
        </a:p>
      </dgm:t>
    </dgm:pt>
    <dgm:pt modelId="{317F1763-3AA8-4A32-8F19-1E8924D4B1E3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200" dirty="0"/>
            <a:t>Quantitative measures of earthquake classification</a:t>
          </a:r>
        </a:p>
      </dgm:t>
    </dgm:pt>
    <dgm:pt modelId="{AA693B66-B151-49F2-8D0F-7A3FD262CE19}" type="parTrans" cxnId="{0B5EAFD9-CCA8-4D6D-AA3A-24A3BABA684C}">
      <dgm:prSet/>
      <dgm:spPr/>
      <dgm:t>
        <a:bodyPr/>
        <a:lstStyle/>
        <a:p>
          <a:endParaRPr lang="en-US"/>
        </a:p>
      </dgm:t>
    </dgm:pt>
    <dgm:pt modelId="{C01B110E-2269-41C1-9BD1-C269D856E2A8}" type="sibTrans" cxnId="{0B5EAFD9-CCA8-4D6D-AA3A-24A3BABA684C}">
      <dgm:prSet/>
      <dgm:spPr/>
      <dgm:t>
        <a:bodyPr/>
        <a:lstStyle/>
        <a:p>
          <a:endParaRPr lang="en-US"/>
        </a:p>
      </dgm:t>
    </dgm:pt>
    <dgm:pt modelId="{3599ADDF-7928-4F59-B4B6-EDFBA2EDBB7F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200" dirty="0"/>
            <a:t>Probabilistic classifications</a:t>
          </a:r>
        </a:p>
      </dgm:t>
    </dgm:pt>
    <dgm:pt modelId="{D6F8A1EF-7FE7-4E4A-86E7-980A92749ECA}" type="parTrans" cxnId="{0F92D5B5-8935-4B5F-AEE7-2BDC94D2FE37}">
      <dgm:prSet/>
      <dgm:spPr/>
      <dgm:t>
        <a:bodyPr/>
        <a:lstStyle/>
        <a:p>
          <a:endParaRPr lang="en-US"/>
        </a:p>
      </dgm:t>
    </dgm:pt>
    <dgm:pt modelId="{F7513841-20C5-4F29-A46C-A378F27A1181}" type="sibTrans" cxnId="{0F92D5B5-8935-4B5F-AEE7-2BDC94D2FE37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5"/>
      <dgm:spPr/>
    </dgm:pt>
    <dgm:pt modelId="{845E9123-A9B0-4CB3-9C80-6095D915BCB7}" type="pres">
      <dgm:prSet presAssocID="{09F9CC29-DDE1-48AD-AB17-2D4EDC2614D0}" presName="parentText" presStyleLbl="node1" presStyleIdx="0" presStyleCnt="5" custScaleX="100228" custScaleY="120901" custLinFactNeighborX="3704" custLinFactNeighborY="-4499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5">
        <dgm:presLayoutVars>
          <dgm:bulletEnabled val="1"/>
        </dgm:presLayoutVars>
      </dgm:prSet>
      <dgm:spPr/>
    </dgm:pt>
    <dgm:pt modelId="{968B6DA1-1CBA-41EA-9318-E1E643515496}" type="pres">
      <dgm:prSet presAssocID="{17CFCBA5-D19F-411D-8083-BB96ABA38F75}" presName="spaceBetweenRectangles" presStyleCnt="0"/>
      <dgm:spPr/>
    </dgm:pt>
    <dgm:pt modelId="{4D990EEA-2FC4-4550-9C06-F2CCFC6EBC26}" type="pres">
      <dgm:prSet presAssocID="{44A689CC-69F8-4B25-B400-05CCB0DCF391}" presName="parentLin" presStyleCnt="0"/>
      <dgm:spPr/>
    </dgm:pt>
    <dgm:pt modelId="{E343E416-DBCF-4FB7-A4A0-E0765B3D2039}" type="pres">
      <dgm:prSet presAssocID="{44A689CC-69F8-4B25-B400-05CCB0DCF391}" presName="parentLeftMargin" presStyleLbl="node1" presStyleIdx="0" presStyleCnt="5"/>
      <dgm:spPr/>
    </dgm:pt>
    <dgm:pt modelId="{2F038934-5FA7-48A9-87DB-978888E067DD}" type="pres">
      <dgm:prSet presAssocID="{44A689CC-69F8-4B25-B400-05CCB0DCF3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BAAA456-5CCB-47BD-B7B1-30C80DB8D1C8}" type="pres">
      <dgm:prSet presAssocID="{44A689CC-69F8-4B25-B400-05CCB0DCF391}" presName="negativeSpace" presStyleCnt="0"/>
      <dgm:spPr/>
    </dgm:pt>
    <dgm:pt modelId="{0B1DBEFD-16B3-4ACF-AB0D-7E7A936198FF}" type="pres">
      <dgm:prSet presAssocID="{44A689CC-69F8-4B25-B400-05CCB0DCF391}" presName="childText" presStyleLbl="conFgAcc1" presStyleIdx="1" presStyleCnt="5">
        <dgm:presLayoutVars>
          <dgm:bulletEnabled val="1"/>
        </dgm:presLayoutVars>
      </dgm:prSet>
      <dgm:spPr/>
    </dgm:pt>
    <dgm:pt modelId="{24492645-0142-446E-9483-F63B8D0B2B0E}" type="pres">
      <dgm:prSet presAssocID="{945A4FDF-B76C-45DC-9A52-5128187582AD}" presName="spaceBetweenRectangles" presStyleCnt="0"/>
      <dgm:spPr/>
    </dgm:pt>
    <dgm:pt modelId="{4E05D7AD-E419-408A-B817-05001BA21293}" type="pres">
      <dgm:prSet presAssocID="{DB5821CD-5F6D-48A3-B897-661D2B7ED171}" presName="parentLin" presStyleCnt="0"/>
      <dgm:spPr/>
    </dgm:pt>
    <dgm:pt modelId="{140137F7-F7B4-4580-92F3-E7EE33B82AC6}" type="pres">
      <dgm:prSet presAssocID="{DB5821CD-5F6D-48A3-B897-661D2B7ED171}" presName="parentLeftMargin" presStyleLbl="node1" presStyleIdx="1" presStyleCnt="5"/>
      <dgm:spPr/>
    </dgm:pt>
    <dgm:pt modelId="{E6237BA5-D702-4140-8D6E-7335F63EBB6D}" type="pres">
      <dgm:prSet presAssocID="{DB5821CD-5F6D-48A3-B897-661D2B7ED1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958DFF-29BF-4687-AD3C-61082C17654E}" type="pres">
      <dgm:prSet presAssocID="{DB5821CD-5F6D-48A3-B897-661D2B7ED171}" presName="negativeSpace" presStyleCnt="0"/>
      <dgm:spPr/>
    </dgm:pt>
    <dgm:pt modelId="{CCA3E150-1A64-464E-BF26-32F468F53D19}" type="pres">
      <dgm:prSet presAssocID="{DB5821CD-5F6D-48A3-B897-661D2B7ED171}" presName="childText" presStyleLbl="conFgAcc1" presStyleIdx="2" presStyleCnt="5">
        <dgm:presLayoutVars>
          <dgm:bulletEnabled val="1"/>
        </dgm:presLayoutVars>
      </dgm:prSet>
      <dgm:spPr/>
    </dgm:pt>
    <dgm:pt modelId="{F28825B7-C7F1-48EB-8652-1217D47917F7}" type="pres">
      <dgm:prSet presAssocID="{F64564FD-D6F3-4880-8315-41DC94921E0E}" presName="spaceBetweenRectangles" presStyleCnt="0"/>
      <dgm:spPr/>
    </dgm:pt>
    <dgm:pt modelId="{995BC050-F549-484D-968D-4B4C7D92B1BA}" type="pres">
      <dgm:prSet presAssocID="{6419025D-A7C7-45B1-A13A-E5F5C55EA102}" presName="parentLin" presStyleCnt="0"/>
      <dgm:spPr/>
    </dgm:pt>
    <dgm:pt modelId="{5C49CA7B-37FA-4B5A-B292-B2C74B1304CB}" type="pres">
      <dgm:prSet presAssocID="{6419025D-A7C7-45B1-A13A-E5F5C55EA102}" presName="parentLeftMargin" presStyleLbl="node1" presStyleIdx="2" presStyleCnt="5"/>
      <dgm:spPr/>
    </dgm:pt>
    <dgm:pt modelId="{36D92F8B-404F-4450-A16B-F1A98B5314CA}" type="pres">
      <dgm:prSet presAssocID="{6419025D-A7C7-45B1-A13A-E5F5C55EA1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2F90AED-CCE7-4D3B-B971-4BB825241E67}" type="pres">
      <dgm:prSet presAssocID="{6419025D-A7C7-45B1-A13A-E5F5C55EA102}" presName="negativeSpace" presStyleCnt="0"/>
      <dgm:spPr/>
    </dgm:pt>
    <dgm:pt modelId="{48C75B90-5EAC-4462-AE97-4041C6DC6EF2}" type="pres">
      <dgm:prSet presAssocID="{6419025D-A7C7-45B1-A13A-E5F5C55EA102}" presName="childText" presStyleLbl="conFgAcc1" presStyleIdx="3" presStyleCnt="5">
        <dgm:presLayoutVars>
          <dgm:bulletEnabled val="1"/>
        </dgm:presLayoutVars>
      </dgm:prSet>
      <dgm:spPr/>
    </dgm:pt>
    <dgm:pt modelId="{8678329A-A556-402F-8814-E74CFB42E410}" type="pres">
      <dgm:prSet presAssocID="{326A40A5-A62F-4C44-A89A-AD141642473E}" presName="spaceBetweenRectangles" presStyleCnt="0"/>
      <dgm:spPr/>
    </dgm:pt>
    <dgm:pt modelId="{6DCA76FA-1BA6-4DEF-BC33-6122290934FD}" type="pres">
      <dgm:prSet presAssocID="{2F6AB9DD-34F2-4C07-A301-D6444282D102}" presName="parentLin" presStyleCnt="0"/>
      <dgm:spPr/>
    </dgm:pt>
    <dgm:pt modelId="{C0F14C9D-0EB3-4428-9A4D-A114E6FCB4D2}" type="pres">
      <dgm:prSet presAssocID="{2F6AB9DD-34F2-4C07-A301-D6444282D102}" presName="parentLeftMargin" presStyleLbl="node1" presStyleIdx="3" presStyleCnt="5"/>
      <dgm:spPr/>
    </dgm:pt>
    <dgm:pt modelId="{AA963EB5-9BEE-4208-A5AC-E380291E7F59}" type="pres">
      <dgm:prSet presAssocID="{2F6AB9DD-34F2-4C07-A301-D6444282D10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AA93607-17E3-4864-AB47-CEC7E57A9954}" type="pres">
      <dgm:prSet presAssocID="{2F6AB9DD-34F2-4C07-A301-D6444282D102}" presName="negativeSpace" presStyleCnt="0"/>
      <dgm:spPr/>
    </dgm:pt>
    <dgm:pt modelId="{C4819453-4E0C-472A-8A3F-4CF6B9E6A9D4}" type="pres">
      <dgm:prSet presAssocID="{2F6AB9DD-34F2-4C07-A301-D6444282D10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880D810-DE3C-439F-BD88-05C2AE218505}" type="presOf" srcId="{12F5C531-8FC4-4122-AD6C-0E1E915F9617}" destId="{0B1DBEFD-16B3-4ACF-AB0D-7E7A936198FF}" srcOrd="0" destOrd="1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45C99522-2BAD-4251-A64E-9711D0229D8F}" type="presOf" srcId="{44A689CC-69F8-4B25-B400-05CCB0DCF391}" destId="{E343E416-DBCF-4FB7-A4A0-E0765B3D2039}" srcOrd="0" destOrd="0" presId="urn:microsoft.com/office/officeart/2005/8/layout/list1"/>
    <dgm:cxn modelId="{2471BA31-A878-4107-B015-2855F7CCCCFF}" type="presOf" srcId="{3599ADDF-7928-4F59-B4B6-EDFBA2EDBB7F}" destId="{0B1DBEFD-16B3-4ACF-AB0D-7E7A936198FF}" srcOrd="0" destOrd="4" presId="urn:microsoft.com/office/officeart/2005/8/layout/list1"/>
    <dgm:cxn modelId="{10B34336-7AE8-4E05-88A6-B3F9975774B4}" type="presOf" srcId="{317F1763-3AA8-4A32-8F19-1E8924D4B1E3}" destId="{0B1DBEFD-16B3-4ACF-AB0D-7E7A936198FF}" srcOrd="0" destOrd="3" presId="urn:microsoft.com/office/officeart/2005/8/layout/list1"/>
    <dgm:cxn modelId="{77D33C38-B51B-4F1F-B1B8-ECF721BAB950}" srcId="{44A689CC-69F8-4B25-B400-05CCB0DCF391}" destId="{4BD3C406-9680-4001-8076-A0B31931AF56}" srcOrd="0" destOrd="0" parTransId="{ADB42AEC-1A8C-4591-97A0-D199F2A81DC7}" sibTransId="{EE5B237C-9DFF-44EF-BDD3-D6F541F56253}"/>
    <dgm:cxn modelId="{F41ECD5E-08EC-416E-9797-A181FB1F1105}" type="presOf" srcId="{6419025D-A7C7-45B1-A13A-E5F5C55EA102}" destId="{5C49CA7B-37FA-4B5A-B292-B2C74B1304CB}" srcOrd="0" destOrd="0" presId="urn:microsoft.com/office/officeart/2005/8/layout/list1"/>
    <dgm:cxn modelId="{A64A3448-082D-4C84-A722-9B8B5631ED0B}" type="presOf" srcId="{EB792A3B-CC8E-452E-91BB-5E7F591FE95B}" destId="{0B1DBEFD-16B3-4ACF-AB0D-7E7A936198FF}" srcOrd="0" destOrd="2" presId="urn:microsoft.com/office/officeart/2005/8/layout/list1"/>
    <dgm:cxn modelId="{44B6306E-1098-4449-92B3-16452C6C4F46}" srcId="{56AA9AEF-007A-43DC-9483-B7E35A523B8E}" destId="{DB5821CD-5F6D-48A3-B897-661D2B7ED171}" srcOrd="2" destOrd="0" parTransId="{5383A886-D69A-42D8-A7CF-B6435B34B22E}" sibTransId="{F64564FD-D6F3-4880-8315-41DC94921E0E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7FC66672-5B19-483E-B1B6-9626F1D4F3F3}" type="presOf" srcId="{4BD3C406-9680-4001-8076-A0B31931AF56}" destId="{0B1DBEFD-16B3-4ACF-AB0D-7E7A936198FF}" srcOrd="0" destOrd="0" presId="urn:microsoft.com/office/officeart/2005/8/layout/list1"/>
    <dgm:cxn modelId="{AC05155A-B90E-420B-9C1C-5AA188CE9349}" srcId="{56AA9AEF-007A-43DC-9483-B7E35A523B8E}" destId="{44A689CC-69F8-4B25-B400-05CCB0DCF391}" srcOrd="1" destOrd="0" parTransId="{E41AE482-0747-424D-863F-96A10953D4D1}" sibTransId="{945A4FDF-B76C-45DC-9A52-5128187582AD}"/>
    <dgm:cxn modelId="{C49F8C7B-5310-439B-A690-B305A9181CB5}" type="presOf" srcId="{2F6AB9DD-34F2-4C07-A301-D6444282D102}" destId="{C0F14C9D-0EB3-4428-9A4D-A114E6FCB4D2}" srcOrd="0" destOrd="0" presId="urn:microsoft.com/office/officeart/2005/8/layout/list1"/>
    <dgm:cxn modelId="{1516597D-AED0-4A30-88E8-7F68740E613F}" type="presOf" srcId="{44A689CC-69F8-4B25-B400-05CCB0DCF391}" destId="{2F038934-5FA7-48A9-87DB-978888E067DD}" srcOrd="1" destOrd="0" presId="urn:microsoft.com/office/officeart/2005/8/layout/list1"/>
    <dgm:cxn modelId="{3232A387-EB2F-4E81-81FE-A883311AA872}" srcId="{56AA9AEF-007A-43DC-9483-B7E35A523B8E}" destId="{2F6AB9DD-34F2-4C07-A301-D6444282D102}" srcOrd="4" destOrd="0" parTransId="{36C2C745-CE27-4858-A41A-0CEEB75FBCA8}" sibTransId="{C35D7E27-67C1-4AAF-B573-505DBB9F1820}"/>
    <dgm:cxn modelId="{F2569F8F-FBFB-4CE9-B797-F123AE2B22E1}" type="presOf" srcId="{DB5821CD-5F6D-48A3-B897-661D2B7ED171}" destId="{E6237BA5-D702-4140-8D6E-7335F63EBB6D}" srcOrd="1" destOrd="0" presId="urn:microsoft.com/office/officeart/2005/8/layout/list1"/>
    <dgm:cxn modelId="{57008CA3-3C98-48FC-94E6-672BAAD8239D}" type="presOf" srcId="{2F6AB9DD-34F2-4C07-A301-D6444282D102}" destId="{AA963EB5-9BEE-4208-A5AC-E380291E7F59}" srcOrd="1" destOrd="0" presId="urn:microsoft.com/office/officeart/2005/8/layout/list1"/>
    <dgm:cxn modelId="{0987DEAF-9428-484A-A715-EE3DA905D635}" type="presOf" srcId="{DB5821CD-5F6D-48A3-B897-661D2B7ED171}" destId="{140137F7-F7B4-4580-92F3-E7EE33B82AC6}" srcOrd="0" destOrd="0" presId="urn:microsoft.com/office/officeart/2005/8/layout/list1"/>
    <dgm:cxn modelId="{0F92D5B5-8935-4B5F-AEE7-2BDC94D2FE37}" srcId="{EB792A3B-CC8E-452E-91BB-5E7F591FE95B}" destId="{3599ADDF-7928-4F59-B4B6-EDFBA2EDBB7F}" srcOrd="1" destOrd="0" parTransId="{D6F8A1EF-7FE7-4E4A-86E7-980A92749ECA}" sibTransId="{F7513841-20C5-4F29-A46C-A378F27A1181}"/>
    <dgm:cxn modelId="{1F5789B8-F897-422C-8A9D-B08356CEA384}" srcId="{44A689CC-69F8-4B25-B400-05CCB0DCF391}" destId="{EB792A3B-CC8E-452E-91BB-5E7F591FE95B}" srcOrd="2" destOrd="0" parTransId="{3599352F-4930-48C9-900A-E0949BD1BEA6}" sibTransId="{30915EAF-9452-43B9-8FB5-6503A5013299}"/>
    <dgm:cxn modelId="{1B3F6EC0-6A0A-4F86-BEA8-EBE99D8A89A2}" type="presOf" srcId="{6419025D-A7C7-45B1-A13A-E5F5C55EA102}" destId="{36D92F8B-404F-4450-A16B-F1A98B5314CA}" srcOrd="1" destOrd="0" presId="urn:microsoft.com/office/officeart/2005/8/layout/list1"/>
    <dgm:cxn modelId="{B6B375C4-8374-4A80-A697-03543D757C25}" srcId="{56AA9AEF-007A-43DC-9483-B7E35A523B8E}" destId="{6419025D-A7C7-45B1-A13A-E5F5C55EA102}" srcOrd="3" destOrd="0" parTransId="{45B0E05E-2DD6-49DD-A6B8-348562FC4BAA}" sibTransId="{326A40A5-A62F-4C44-A89A-AD141642473E}"/>
    <dgm:cxn modelId="{022F11CE-63CF-4C9F-8C82-19FB51EE6DA5}" srcId="{44A689CC-69F8-4B25-B400-05CCB0DCF391}" destId="{12F5C531-8FC4-4122-AD6C-0E1E915F9617}" srcOrd="1" destOrd="0" parTransId="{644D2A0F-79BD-4DAD-9E8F-E1B9F8CB59E5}" sibTransId="{E78E7A4E-AD1A-465B-A6A6-931E134A952E}"/>
    <dgm:cxn modelId="{0B5EAFD9-CCA8-4D6D-AA3A-24A3BABA684C}" srcId="{EB792A3B-CC8E-452E-91BB-5E7F591FE95B}" destId="{317F1763-3AA8-4A32-8F19-1E8924D4B1E3}" srcOrd="0" destOrd="0" parTransId="{AA693B66-B151-49F2-8D0F-7A3FD262CE19}" sibTransId="{C01B110E-2269-41C1-9BD1-C269D856E2A8}"/>
    <dgm:cxn modelId="{386DD1D9-FEBE-49CB-97CC-CA946F57410C}" type="presOf" srcId="{09F9CC29-DDE1-48AD-AB17-2D4EDC2614D0}" destId="{845E9123-A9B0-4CB3-9C80-6095D915BCB7}" srcOrd="1" destOrd="0" presId="urn:microsoft.com/office/officeart/2005/8/layout/list1"/>
    <dgm:cxn modelId="{CC9BFFF8-D1F6-47C7-B8BE-F26AD5CE08B6}" type="presOf" srcId="{09F9CC29-DDE1-48AD-AB17-2D4EDC2614D0}" destId="{37F48B3A-1906-4F0E-A4B6-DF9DFB606076}" srcOrd="0" destOrd="0" presId="urn:microsoft.com/office/officeart/2005/8/layout/list1"/>
    <dgm:cxn modelId="{F65E05FF-016B-4C1C-8C7A-1759CD05A600}" type="presParOf" srcId="{91F0FD45-4DC1-4DE1-A3F2-86E62CC7793F}" destId="{78DABAB0-3C03-4C81-ADA5-3AD3340B7473}" srcOrd="0" destOrd="0" presId="urn:microsoft.com/office/officeart/2005/8/layout/list1"/>
    <dgm:cxn modelId="{618F5643-1E8D-4CB0-8496-A26E0EAE3583}" type="presParOf" srcId="{78DABAB0-3C03-4C81-ADA5-3AD3340B7473}" destId="{37F48B3A-1906-4F0E-A4B6-DF9DFB606076}" srcOrd="0" destOrd="0" presId="urn:microsoft.com/office/officeart/2005/8/layout/list1"/>
    <dgm:cxn modelId="{BDD4CDEE-2331-438A-BAF8-BCA8EEAE9EE0}" type="presParOf" srcId="{78DABAB0-3C03-4C81-ADA5-3AD3340B7473}" destId="{845E9123-A9B0-4CB3-9C80-6095D915BCB7}" srcOrd="1" destOrd="0" presId="urn:microsoft.com/office/officeart/2005/8/layout/list1"/>
    <dgm:cxn modelId="{6B8D8EAE-2CCF-4150-BBCC-D3DC92ECDE26}" type="presParOf" srcId="{91F0FD45-4DC1-4DE1-A3F2-86E62CC7793F}" destId="{ED38DC1B-2A2D-49B0-ACF6-CE4DCAEEA658}" srcOrd="1" destOrd="0" presId="urn:microsoft.com/office/officeart/2005/8/layout/list1"/>
    <dgm:cxn modelId="{85C877C9-9ADD-4DFE-888F-6E080DFB18F3}" type="presParOf" srcId="{91F0FD45-4DC1-4DE1-A3F2-86E62CC7793F}" destId="{8D186B40-D9E8-406D-8059-5E98A4D777FC}" srcOrd="2" destOrd="0" presId="urn:microsoft.com/office/officeart/2005/8/layout/list1"/>
    <dgm:cxn modelId="{F03DFD93-231B-4BB1-B4D8-3A6D1E5FDCCD}" type="presParOf" srcId="{91F0FD45-4DC1-4DE1-A3F2-86E62CC7793F}" destId="{968B6DA1-1CBA-41EA-9318-E1E643515496}" srcOrd="3" destOrd="0" presId="urn:microsoft.com/office/officeart/2005/8/layout/list1"/>
    <dgm:cxn modelId="{13BF0DCF-14A5-4B19-B2AE-CE885C4AA726}" type="presParOf" srcId="{91F0FD45-4DC1-4DE1-A3F2-86E62CC7793F}" destId="{4D990EEA-2FC4-4550-9C06-F2CCFC6EBC26}" srcOrd="4" destOrd="0" presId="urn:microsoft.com/office/officeart/2005/8/layout/list1"/>
    <dgm:cxn modelId="{7C246817-A73E-43E8-915D-486CF59180CE}" type="presParOf" srcId="{4D990EEA-2FC4-4550-9C06-F2CCFC6EBC26}" destId="{E343E416-DBCF-4FB7-A4A0-E0765B3D2039}" srcOrd="0" destOrd="0" presId="urn:microsoft.com/office/officeart/2005/8/layout/list1"/>
    <dgm:cxn modelId="{518F8EEE-0FBA-4B31-869C-9AF5C8B2ADBB}" type="presParOf" srcId="{4D990EEA-2FC4-4550-9C06-F2CCFC6EBC26}" destId="{2F038934-5FA7-48A9-87DB-978888E067DD}" srcOrd="1" destOrd="0" presId="urn:microsoft.com/office/officeart/2005/8/layout/list1"/>
    <dgm:cxn modelId="{73D745B9-95D2-4E42-A5A9-5A13B0C3114E}" type="presParOf" srcId="{91F0FD45-4DC1-4DE1-A3F2-86E62CC7793F}" destId="{0BAAA456-5CCB-47BD-B7B1-30C80DB8D1C8}" srcOrd="5" destOrd="0" presId="urn:microsoft.com/office/officeart/2005/8/layout/list1"/>
    <dgm:cxn modelId="{20B124F2-5AC5-4454-BBA5-DD4BD10AABAD}" type="presParOf" srcId="{91F0FD45-4DC1-4DE1-A3F2-86E62CC7793F}" destId="{0B1DBEFD-16B3-4ACF-AB0D-7E7A936198FF}" srcOrd="6" destOrd="0" presId="urn:microsoft.com/office/officeart/2005/8/layout/list1"/>
    <dgm:cxn modelId="{C9F30DC0-8F3B-43F2-9051-16524AB5F94F}" type="presParOf" srcId="{91F0FD45-4DC1-4DE1-A3F2-86E62CC7793F}" destId="{24492645-0142-446E-9483-F63B8D0B2B0E}" srcOrd="7" destOrd="0" presId="urn:microsoft.com/office/officeart/2005/8/layout/list1"/>
    <dgm:cxn modelId="{0C05669A-C0D7-431B-9D73-35A674573CDD}" type="presParOf" srcId="{91F0FD45-4DC1-4DE1-A3F2-86E62CC7793F}" destId="{4E05D7AD-E419-408A-B817-05001BA21293}" srcOrd="8" destOrd="0" presId="urn:microsoft.com/office/officeart/2005/8/layout/list1"/>
    <dgm:cxn modelId="{BE95C880-D3E5-4C6C-BA9D-A5ACC5722D40}" type="presParOf" srcId="{4E05D7AD-E419-408A-B817-05001BA21293}" destId="{140137F7-F7B4-4580-92F3-E7EE33B82AC6}" srcOrd="0" destOrd="0" presId="urn:microsoft.com/office/officeart/2005/8/layout/list1"/>
    <dgm:cxn modelId="{0738E856-E798-4E9E-8AED-A1D46249B762}" type="presParOf" srcId="{4E05D7AD-E419-408A-B817-05001BA21293}" destId="{E6237BA5-D702-4140-8D6E-7335F63EBB6D}" srcOrd="1" destOrd="0" presId="urn:microsoft.com/office/officeart/2005/8/layout/list1"/>
    <dgm:cxn modelId="{CE425107-10BB-44BB-908B-D6717A500801}" type="presParOf" srcId="{91F0FD45-4DC1-4DE1-A3F2-86E62CC7793F}" destId="{F6958DFF-29BF-4687-AD3C-61082C17654E}" srcOrd="9" destOrd="0" presId="urn:microsoft.com/office/officeart/2005/8/layout/list1"/>
    <dgm:cxn modelId="{FD4CA3B4-8E46-480D-AB30-8996903CD20F}" type="presParOf" srcId="{91F0FD45-4DC1-4DE1-A3F2-86E62CC7793F}" destId="{CCA3E150-1A64-464E-BF26-32F468F53D19}" srcOrd="10" destOrd="0" presId="urn:microsoft.com/office/officeart/2005/8/layout/list1"/>
    <dgm:cxn modelId="{391777BD-0C2F-4D00-BC8D-08AFBEDADD30}" type="presParOf" srcId="{91F0FD45-4DC1-4DE1-A3F2-86E62CC7793F}" destId="{F28825B7-C7F1-48EB-8652-1217D47917F7}" srcOrd="11" destOrd="0" presId="urn:microsoft.com/office/officeart/2005/8/layout/list1"/>
    <dgm:cxn modelId="{63B22FFC-2DBF-4D13-BC56-39BF331C3D45}" type="presParOf" srcId="{91F0FD45-4DC1-4DE1-A3F2-86E62CC7793F}" destId="{995BC050-F549-484D-968D-4B4C7D92B1BA}" srcOrd="12" destOrd="0" presId="urn:microsoft.com/office/officeart/2005/8/layout/list1"/>
    <dgm:cxn modelId="{5DE21633-8207-415E-B2B6-C16BA09E7EC0}" type="presParOf" srcId="{995BC050-F549-484D-968D-4B4C7D92B1BA}" destId="{5C49CA7B-37FA-4B5A-B292-B2C74B1304CB}" srcOrd="0" destOrd="0" presId="urn:microsoft.com/office/officeart/2005/8/layout/list1"/>
    <dgm:cxn modelId="{A302EED9-F726-4053-BC24-80456B37664A}" type="presParOf" srcId="{995BC050-F549-484D-968D-4B4C7D92B1BA}" destId="{36D92F8B-404F-4450-A16B-F1A98B5314CA}" srcOrd="1" destOrd="0" presId="urn:microsoft.com/office/officeart/2005/8/layout/list1"/>
    <dgm:cxn modelId="{C37557ED-AB96-4B92-8860-CAD228723B79}" type="presParOf" srcId="{91F0FD45-4DC1-4DE1-A3F2-86E62CC7793F}" destId="{52F90AED-CCE7-4D3B-B971-4BB825241E67}" srcOrd="13" destOrd="0" presId="urn:microsoft.com/office/officeart/2005/8/layout/list1"/>
    <dgm:cxn modelId="{ED4CD2D3-C542-42C5-A05E-99A45912C4AD}" type="presParOf" srcId="{91F0FD45-4DC1-4DE1-A3F2-86E62CC7793F}" destId="{48C75B90-5EAC-4462-AE97-4041C6DC6EF2}" srcOrd="14" destOrd="0" presId="urn:microsoft.com/office/officeart/2005/8/layout/list1"/>
    <dgm:cxn modelId="{A1BC9FB0-0F22-4D52-AB9D-3991320B6532}" type="presParOf" srcId="{91F0FD45-4DC1-4DE1-A3F2-86E62CC7793F}" destId="{8678329A-A556-402F-8814-E74CFB42E410}" srcOrd="15" destOrd="0" presId="urn:microsoft.com/office/officeart/2005/8/layout/list1"/>
    <dgm:cxn modelId="{BC0CDEFD-4798-4126-8070-D0B138DA4CDC}" type="presParOf" srcId="{91F0FD45-4DC1-4DE1-A3F2-86E62CC7793F}" destId="{6DCA76FA-1BA6-4DEF-BC33-6122290934FD}" srcOrd="16" destOrd="0" presId="urn:microsoft.com/office/officeart/2005/8/layout/list1"/>
    <dgm:cxn modelId="{0D67E420-3E54-4CAB-9292-235979EEF1B5}" type="presParOf" srcId="{6DCA76FA-1BA6-4DEF-BC33-6122290934FD}" destId="{C0F14C9D-0EB3-4428-9A4D-A114E6FCB4D2}" srcOrd="0" destOrd="0" presId="urn:microsoft.com/office/officeart/2005/8/layout/list1"/>
    <dgm:cxn modelId="{679C160F-7762-4242-94BF-10B32FE940D2}" type="presParOf" srcId="{6DCA76FA-1BA6-4DEF-BC33-6122290934FD}" destId="{AA963EB5-9BEE-4208-A5AC-E380291E7F59}" srcOrd="1" destOrd="0" presId="urn:microsoft.com/office/officeart/2005/8/layout/list1"/>
    <dgm:cxn modelId="{E9C04C49-9C10-427C-A0F6-99688FA1AB66}" type="presParOf" srcId="{91F0FD45-4DC1-4DE1-A3F2-86E62CC7793F}" destId="{2AA93607-17E3-4864-AB47-CEC7E57A9954}" srcOrd="17" destOrd="0" presId="urn:microsoft.com/office/officeart/2005/8/layout/list1"/>
    <dgm:cxn modelId="{9878DCCB-76A4-4E12-ABFD-8095BAFD662B}" type="presParOf" srcId="{91F0FD45-4DC1-4DE1-A3F2-86E62CC7793F}" destId="{C4819453-4E0C-472A-8A3F-4CF6B9E6A9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600" b="1" dirty="0"/>
            <a:t>Automation helps </a:t>
          </a:r>
          <a:r>
            <a:rPr lang="en-US" sz="1600" dirty="0"/>
            <a:t>– but requires </a:t>
          </a:r>
          <a:r>
            <a:rPr lang="en-US" sz="1600" b="1" i="1" dirty="0"/>
            <a:t>lots of training data</a:t>
          </a:r>
          <a:r>
            <a:rPr lang="en-US" sz="1600" dirty="0"/>
            <a:t> (i.e., analogues, or calibration with existing workflows, or targeted surveys) – back to discussion before</a:t>
          </a:r>
          <a:endParaRPr lang="en-US" sz="2400" b="1" u="sng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44A689CC-69F8-4B25-B400-05CCB0DCF391}">
      <dgm:prSet custT="1"/>
      <dgm:spPr/>
      <dgm:t>
        <a:bodyPr/>
        <a:lstStyle/>
        <a:p>
          <a:r>
            <a:rPr lang="en-US" sz="1600" b="1" dirty="0"/>
            <a:t>Uncertainty / errors in the data if all analyses are manual </a:t>
          </a:r>
        </a:p>
      </dgm:t>
    </dgm:pt>
    <dgm:pt modelId="{E41AE482-0747-424D-863F-96A10953D4D1}" type="parTrans" cxnId="{AC05155A-B90E-420B-9C1C-5AA188CE9349}">
      <dgm:prSet/>
      <dgm:spPr/>
      <dgm:t>
        <a:bodyPr/>
        <a:lstStyle/>
        <a:p>
          <a:endParaRPr lang="en-US"/>
        </a:p>
      </dgm:t>
    </dgm:pt>
    <dgm:pt modelId="{945A4FDF-B76C-45DC-9A52-5128187582AD}" type="sibTrans" cxnId="{AC05155A-B90E-420B-9C1C-5AA188CE9349}">
      <dgm:prSet/>
      <dgm:spPr/>
      <dgm:t>
        <a:bodyPr/>
        <a:lstStyle/>
        <a:p>
          <a:endParaRPr lang="en-US"/>
        </a:p>
      </dgm:t>
    </dgm:pt>
    <dgm:pt modelId="{DB5821CD-5F6D-48A3-B897-661D2B7ED17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/>
            <a:t>All of these automation-changes require…</a:t>
          </a:r>
          <a:endParaRPr lang="en-US" sz="1600" dirty="0"/>
        </a:p>
      </dgm:t>
    </dgm:pt>
    <dgm:pt modelId="{5383A886-D69A-42D8-A7CF-B6435B34B22E}" type="parTrans" cxnId="{44B6306E-1098-4449-92B3-16452C6C4F46}">
      <dgm:prSet/>
      <dgm:spPr/>
      <dgm:t>
        <a:bodyPr/>
        <a:lstStyle/>
        <a:p>
          <a:endParaRPr lang="en-US"/>
        </a:p>
      </dgm:t>
    </dgm:pt>
    <dgm:pt modelId="{F64564FD-D6F3-4880-8315-41DC94921E0E}" type="sibTrans" cxnId="{44B6306E-1098-4449-92B3-16452C6C4F46}">
      <dgm:prSet/>
      <dgm:spPr/>
      <dgm:t>
        <a:bodyPr/>
        <a:lstStyle/>
        <a:p>
          <a:endParaRPr lang="en-US"/>
        </a:p>
      </dgm:t>
    </dgm:pt>
    <dgm:pt modelId="{6419025D-A7C7-45B1-A13A-E5F5C55EA102}">
      <dgm:prSet custT="1"/>
      <dgm:spPr/>
      <dgm:t>
        <a:bodyPr/>
        <a:lstStyle/>
        <a:p>
          <a:r>
            <a:rPr lang="en-US" sz="1600" b="1" dirty="0"/>
            <a:t>Note on automations</a:t>
          </a:r>
          <a:endParaRPr lang="en-US" sz="1600" dirty="0"/>
        </a:p>
      </dgm:t>
    </dgm:pt>
    <dgm:pt modelId="{45B0E05E-2DD6-49DD-A6B8-348562FC4BAA}" type="parTrans" cxnId="{B6B375C4-8374-4A80-A697-03543D757C25}">
      <dgm:prSet/>
      <dgm:spPr/>
      <dgm:t>
        <a:bodyPr/>
        <a:lstStyle/>
        <a:p>
          <a:endParaRPr lang="en-US"/>
        </a:p>
      </dgm:t>
    </dgm:pt>
    <dgm:pt modelId="{326A40A5-A62F-4C44-A89A-AD141642473E}" type="sibTrans" cxnId="{B6B375C4-8374-4A80-A697-03543D757C25}">
      <dgm:prSet/>
      <dgm:spPr/>
      <dgm:t>
        <a:bodyPr/>
        <a:lstStyle/>
        <a:p>
          <a:endParaRPr lang="en-US"/>
        </a:p>
      </dgm:t>
    </dgm:pt>
    <dgm:pt modelId="{2F6AB9DD-34F2-4C07-A301-D6444282D102}">
      <dgm:prSet custT="1"/>
      <dgm:spPr/>
      <dgm:t>
        <a:bodyPr/>
        <a:lstStyle/>
        <a:p>
          <a:r>
            <a:rPr lang="nl-BE" sz="1600" dirty="0"/>
            <a:t>! Notes (other)</a:t>
          </a:r>
          <a:endParaRPr lang="en-US" sz="1600" dirty="0"/>
        </a:p>
      </dgm:t>
    </dgm:pt>
    <dgm:pt modelId="{36C2C745-CE27-4858-A41A-0CEEB75FBCA8}" type="parTrans" cxnId="{3232A387-EB2F-4E81-81FE-A883311AA872}">
      <dgm:prSet/>
      <dgm:spPr/>
      <dgm:t>
        <a:bodyPr/>
        <a:lstStyle/>
        <a:p>
          <a:endParaRPr lang="en-US"/>
        </a:p>
      </dgm:t>
    </dgm:pt>
    <dgm:pt modelId="{C35D7E27-67C1-4AAF-B573-505DBB9F1820}" type="sibTrans" cxnId="{3232A387-EB2F-4E81-81FE-A883311AA872}">
      <dgm:prSet/>
      <dgm:spPr/>
      <dgm:t>
        <a:bodyPr/>
        <a:lstStyle/>
        <a:p>
          <a:endParaRPr lang="en-US"/>
        </a:p>
      </dgm:t>
    </dgm:pt>
    <dgm:pt modelId="{39032C61-9BC9-483F-A5CF-9761C6070DC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200" dirty="0"/>
            <a:t>Knowledge transfer from experienced observers to new ones</a:t>
          </a:r>
        </a:p>
      </dgm:t>
    </dgm:pt>
    <dgm:pt modelId="{6990A0D0-1035-4D6E-BEAA-F9EB5B8BD28C}" type="parTrans" cxnId="{ED150E53-4ADA-44A5-A370-2BBFBFBA988C}">
      <dgm:prSet/>
      <dgm:spPr/>
      <dgm:t>
        <a:bodyPr/>
        <a:lstStyle/>
        <a:p>
          <a:endParaRPr lang="en-US"/>
        </a:p>
      </dgm:t>
    </dgm:pt>
    <dgm:pt modelId="{1A43E8C6-3D73-4920-A317-6A8449041994}" type="sibTrans" cxnId="{ED150E53-4ADA-44A5-A370-2BBFBFBA988C}">
      <dgm:prSet/>
      <dgm:spPr/>
      <dgm:t>
        <a:bodyPr/>
        <a:lstStyle/>
        <a:p>
          <a:endParaRPr lang="en-US"/>
        </a:p>
      </dgm:t>
    </dgm:pt>
    <dgm:pt modelId="{E3C85E10-F0C3-4EE8-820D-21B57093EB81}">
      <dgm:prSet custT="1"/>
      <dgm:spPr/>
      <dgm:t>
        <a:bodyPr/>
        <a:lstStyle/>
        <a:p>
          <a:r>
            <a:rPr lang="en-US" sz="1200" dirty="0"/>
            <a:t>Prioritizing essential missing instruments / velocity model / …</a:t>
          </a:r>
        </a:p>
      </dgm:t>
    </dgm:pt>
    <dgm:pt modelId="{C69A1585-54CC-4F25-AC86-8BEA41B79A37}" type="parTrans" cxnId="{4FB92F45-6C9E-418F-9496-864C4E543532}">
      <dgm:prSet/>
      <dgm:spPr/>
      <dgm:t>
        <a:bodyPr/>
        <a:lstStyle/>
        <a:p>
          <a:endParaRPr lang="en-US"/>
        </a:p>
      </dgm:t>
    </dgm:pt>
    <dgm:pt modelId="{C9842362-9551-4FC9-9BEA-9D96FE65829A}" type="sibTrans" cxnId="{4FB92F45-6C9E-418F-9496-864C4E543532}">
      <dgm:prSet/>
      <dgm:spPr/>
      <dgm:t>
        <a:bodyPr/>
        <a:lstStyle/>
        <a:p>
          <a:endParaRPr lang="en-US"/>
        </a:p>
      </dgm:t>
    </dgm:pt>
    <dgm:pt modelId="{643E534B-EE16-4A3E-A476-9BB4D254444F}">
      <dgm:prSet custT="1"/>
      <dgm:spPr/>
      <dgm:t>
        <a:bodyPr/>
        <a:lstStyle/>
        <a:p>
          <a:r>
            <a:rPr lang="en-US" sz="1200" dirty="0"/>
            <a:t>Help from international community</a:t>
          </a:r>
        </a:p>
      </dgm:t>
    </dgm:pt>
    <dgm:pt modelId="{03193070-EE82-47E4-9062-69E16E692C92}" type="parTrans" cxnId="{F1ED4284-2256-4796-84C7-44EC3EE5F0B0}">
      <dgm:prSet/>
      <dgm:spPr/>
      <dgm:t>
        <a:bodyPr/>
        <a:lstStyle/>
        <a:p>
          <a:endParaRPr lang="en-US"/>
        </a:p>
      </dgm:t>
    </dgm:pt>
    <dgm:pt modelId="{CC498AC1-F00F-4447-9663-909078CA1E08}" type="sibTrans" cxnId="{F1ED4284-2256-4796-84C7-44EC3EE5F0B0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5"/>
      <dgm:spPr/>
    </dgm:pt>
    <dgm:pt modelId="{845E9123-A9B0-4CB3-9C80-6095D915BCB7}" type="pres">
      <dgm:prSet presAssocID="{09F9CC29-DDE1-48AD-AB17-2D4EDC2614D0}" presName="parentText" presStyleLbl="node1" presStyleIdx="0" presStyleCnt="5" custScaleX="100228" custScaleY="120901" custLinFactNeighborX="3704" custLinFactNeighborY="-4499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5">
        <dgm:presLayoutVars>
          <dgm:bulletEnabled val="1"/>
        </dgm:presLayoutVars>
      </dgm:prSet>
      <dgm:spPr/>
    </dgm:pt>
    <dgm:pt modelId="{968B6DA1-1CBA-41EA-9318-E1E643515496}" type="pres">
      <dgm:prSet presAssocID="{17CFCBA5-D19F-411D-8083-BB96ABA38F75}" presName="spaceBetweenRectangles" presStyleCnt="0"/>
      <dgm:spPr/>
    </dgm:pt>
    <dgm:pt modelId="{4D990EEA-2FC4-4550-9C06-F2CCFC6EBC26}" type="pres">
      <dgm:prSet presAssocID="{44A689CC-69F8-4B25-B400-05CCB0DCF391}" presName="parentLin" presStyleCnt="0"/>
      <dgm:spPr/>
    </dgm:pt>
    <dgm:pt modelId="{E343E416-DBCF-4FB7-A4A0-E0765B3D2039}" type="pres">
      <dgm:prSet presAssocID="{44A689CC-69F8-4B25-B400-05CCB0DCF391}" presName="parentLeftMargin" presStyleLbl="node1" presStyleIdx="0" presStyleCnt="5"/>
      <dgm:spPr/>
    </dgm:pt>
    <dgm:pt modelId="{2F038934-5FA7-48A9-87DB-978888E067DD}" type="pres">
      <dgm:prSet presAssocID="{44A689CC-69F8-4B25-B400-05CCB0DCF3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BAAA456-5CCB-47BD-B7B1-30C80DB8D1C8}" type="pres">
      <dgm:prSet presAssocID="{44A689CC-69F8-4B25-B400-05CCB0DCF391}" presName="negativeSpace" presStyleCnt="0"/>
      <dgm:spPr/>
    </dgm:pt>
    <dgm:pt modelId="{0B1DBEFD-16B3-4ACF-AB0D-7E7A936198FF}" type="pres">
      <dgm:prSet presAssocID="{44A689CC-69F8-4B25-B400-05CCB0DCF391}" presName="childText" presStyleLbl="conFgAcc1" presStyleIdx="1" presStyleCnt="5">
        <dgm:presLayoutVars>
          <dgm:bulletEnabled val="1"/>
        </dgm:presLayoutVars>
      </dgm:prSet>
      <dgm:spPr/>
    </dgm:pt>
    <dgm:pt modelId="{24492645-0142-446E-9483-F63B8D0B2B0E}" type="pres">
      <dgm:prSet presAssocID="{945A4FDF-B76C-45DC-9A52-5128187582AD}" presName="spaceBetweenRectangles" presStyleCnt="0"/>
      <dgm:spPr/>
    </dgm:pt>
    <dgm:pt modelId="{4E05D7AD-E419-408A-B817-05001BA21293}" type="pres">
      <dgm:prSet presAssocID="{DB5821CD-5F6D-48A3-B897-661D2B7ED171}" presName="parentLin" presStyleCnt="0"/>
      <dgm:spPr/>
    </dgm:pt>
    <dgm:pt modelId="{140137F7-F7B4-4580-92F3-E7EE33B82AC6}" type="pres">
      <dgm:prSet presAssocID="{DB5821CD-5F6D-48A3-B897-661D2B7ED171}" presName="parentLeftMargin" presStyleLbl="node1" presStyleIdx="1" presStyleCnt="5"/>
      <dgm:spPr/>
    </dgm:pt>
    <dgm:pt modelId="{E6237BA5-D702-4140-8D6E-7335F63EBB6D}" type="pres">
      <dgm:prSet presAssocID="{DB5821CD-5F6D-48A3-B897-661D2B7ED1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958DFF-29BF-4687-AD3C-61082C17654E}" type="pres">
      <dgm:prSet presAssocID="{DB5821CD-5F6D-48A3-B897-661D2B7ED171}" presName="negativeSpace" presStyleCnt="0"/>
      <dgm:spPr/>
    </dgm:pt>
    <dgm:pt modelId="{CCA3E150-1A64-464E-BF26-32F468F53D19}" type="pres">
      <dgm:prSet presAssocID="{DB5821CD-5F6D-48A3-B897-661D2B7ED171}" presName="childText" presStyleLbl="conFgAcc1" presStyleIdx="2" presStyleCnt="5">
        <dgm:presLayoutVars>
          <dgm:bulletEnabled val="1"/>
        </dgm:presLayoutVars>
      </dgm:prSet>
      <dgm:spPr/>
    </dgm:pt>
    <dgm:pt modelId="{F28825B7-C7F1-48EB-8652-1217D47917F7}" type="pres">
      <dgm:prSet presAssocID="{F64564FD-D6F3-4880-8315-41DC94921E0E}" presName="spaceBetweenRectangles" presStyleCnt="0"/>
      <dgm:spPr/>
    </dgm:pt>
    <dgm:pt modelId="{995BC050-F549-484D-968D-4B4C7D92B1BA}" type="pres">
      <dgm:prSet presAssocID="{6419025D-A7C7-45B1-A13A-E5F5C55EA102}" presName="parentLin" presStyleCnt="0"/>
      <dgm:spPr/>
    </dgm:pt>
    <dgm:pt modelId="{5C49CA7B-37FA-4B5A-B292-B2C74B1304CB}" type="pres">
      <dgm:prSet presAssocID="{6419025D-A7C7-45B1-A13A-E5F5C55EA102}" presName="parentLeftMargin" presStyleLbl="node1" presStyleIdx="2" presStyleCnt="5"/>
      <dgm:spPr/>
    </dgm:pt>
    <dgm:pt modelId="{36D92F8B-404F-4450-A16B-F1A98B5314CA}" type="pres">
      <dgm:prSet presAssocID="{6419025D-A7C7-45B1-A13A-E5F5C55EA1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2F90AED-CCE7-4D3B-B971-4BB825241E67}" type="pres">
      <dgm:prSet presAssocID="{6419025D-A7C7-45B1-A13A-E5F5C55EA102}" presName="negativeSpace" presStyleCnt="0"/>
      <dgm:spPr/>
    </dgm:pt>
    <dgm:pt modelId="{48C75B90-5EAC-4462-AE97-4041C6DC6EF2}" type="pres">
      <dgm:prSet presAssocID="{6419025D-A7C7-45B1-A13A-E5F5C55EA102}" presName="childText" presStyleLbl="conFgAcc1" presStyleIdx="3" presStyleCnt="5">
        <dgm:presLayoutVars>
          <dgm:bulletEnabled val="1"/>
        </dgm:presLayoutVars>
      </dgm:prSet>
      <dgm:spPr/>
    </dgm:pt>
    <dgm:pt modelId="{8678329A-A556-402F-8814-E74CFB42E410}" type="pres">
      <dgm:prSet presAssocID="{326A40A5-A62F-4C44-A89A-AD141642473E}" presName="spaceBetweenRectangles" presStyleCnt="0"/>
      <dgm:spPr/>
    </dgm:pt>
    <dgm:pt modelId="{6DCA76FA-1BA6-4DEF-BC33-6122290934FD}" type="pres">
      <dgm:prSet presAssocID="{2F6AB9DD-34F2-4C07-A301-D6444282D102}" presName="parentLin" presStyleCnt="0"/>
      <dgm:spPr/>
    </dgm:pt>
    <dgm:pt modelId="{C0F14C9D-0EB3-4428-9A4D-A114E6FCB4D2}" type="pres">
      <dgm:prSet presAssocID="{2F6AB9DD-34F2-4C07-A301-D6444282D102}" presName="parentLeftMargin" presStyleLbl="node1" presStyleIdx="3" presStyleCnt="5"/>
      <dgm:spPr/>
    </dgm:pt>
    <dgm:pt modelId="{AA963EB5-9BEE-4208-A5AC-E380291E7F59}" type="pres">
      <dgm:prSet presAssocID="{2F6AB9DD-34F2-4C07-A301-D6444282D10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AA93607-17E3-4864-AB47-CEC7E57A9954}" type="pres">
      <dgm:prSet presAssocID="{2F6AB9DD-34F2-4C07-A301-D6444282D102}" presName="negativeSpace" presStyleCnt="0"/>
      <dgm:spPr/>
    </dgm:pt>
    <dgm:pt modelId="{C4819453-4E0C-472A-8A3F-4CF6B9E6A9D4}" type="pres">
      <dgm:prSet presAssocID="{2F6AB9DD-34F2-4C07-A301-D6444282D10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2B77D82D-7D87-47EB-8D8C-82FB8A5DA362}" type="presOf" srcId="{09F9CC29-DDE1-48AD-AB17-2D4EDC2614D0}" destId="{845E9123-A9B0-4CB3-9C80-6095D915BCB7}" srcOrd="1" destOrd="0" presId="urn:microsoft.com/office/officeart/2005/8/layout/list1"/>
    <dgm:cxn modelId="{4FB92F45-6C9E-418F-9496-864C4E543532}" srcId="{DB5821CD-5F6D-48A3-B897-661D2B7ED171}" destId="{E3C85E10-F0C3-4EE8-820D-21B57093EB81}" srcOrd="1" destOrd="0" parTransId="{C69A1585-54CC-4F25-AC86-8BEA41B79A37}" sibTransId="{C9842362-9551-4FC9-9BEA-9D96FE65829A}"/>
    <dgm:cxn modelId="{EB969E66-A21F-46DF-B34B-FB104BE155EF}" type="presOf" srcId="{E3C85E10-F0C3-4EE8-820D-21B57093EB81}" destId="{CCA3E150-1A64-464E-BF26-32F468F53D19}" srcOrd="0" destOrd="1" presId="urn:microsoft.com/office/officeart/2005/8/layout/list1"/>
    <dgm:cxn modelId="{0F5DFE66-9C1F-438C-BACC-27E245055C27}" type="presOf" srcId="{6419025D-A7C7-45B1-A13A-E5F5C55EA102}" destId="{5C49CA7B-37FA-4B5A-B292-B2C74B1304CB}" srcOrd="0" destOrd="0" presId="urn:microsoft.com/office/officeart/2005/8/layout/list1"/>
    <dgm:cxn modelId="{44B6306E-1098-4449-92B3-16452C6C4F46}" srcId="{56AA9AEF-007A-43DC-9483-B7E35A523B8E}" destId="{DB5821CD-5F6D-48A3-B897-661D2B7ED171}" srcOrd="2" destOrd="0" parTransId="{5383A886-D69A-42D8-A7CF-B6435B34B22E}" sibTransId="{F64564FD-D6F3-4880-8315-41DC94921E0E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ED150E53-4ADA-44A5-A370-2BBFBFBA988C}" srcId="{DB5821CD-5F6D-48A3-B897-661D2B7ED171}" destId="{39032C61-9BC9-483F-A5CF-9761C6070DC9}" srcOrd="0" destOrd="0" parTransId="{6990A0D0-1035-4D6E-BEAA-F9EB5B8BD28C}" sibTransId="{1A43E8C6-3D73-4920-A317-6A8449041994}"/>
    <dgm:cxn modelId="{1F849576-AE62-4905-B453-5B6DCD7EF63D}" type="presOf" srcId="{DB5821CD-5F6D-48A3-B897-661D2B7ED171}" destId="{140137F7-F7B4-4580-92F3-E7EE33B82AC6}" srcOrd="0" destOrd="0" presId="urn:microsoft.com/office/officeart/2005/8/layout/list1"/>
    <dgm:cxn modelId="{AC05155A-B90E-420B-9C1C-5AA188CE9349}" srcId="{56AA9AEF-007A-43DC-9483-B7E35A523B8E}" destId="{44A689CC-69F8-4B25-B400-05CCB0DCF391}" srcOrd="1" destOrd="0" parTransId="{E41AE482-0747-424D-863F-96A10953D4D1}" sibTransId="{945A4FDF-B76C-45DC-9A52-5128187582AD}"/>
    <dgm:cxn modelId="{F1ED4284-2256-4796-84C7-44EC3EE5F0B0}" srcId="{DB5821CD-5F6D-48A3-B897-661D2B7ED171}" destId="{643E534B-EE16-4A3E-A476-9BB4D254444F}" srcOrd="2" destOrd="0" parTransId="{03193070-EE82-47E4-9062-69E16E692C92}" sibTransId="{CC498AC1-F00F-4447-9663-909078CA1E08}"/>
    <dgm:cxn modelId="{3232A387-EB2F-4E81-81FE-A883311AA872}" srcId="{56AA9AEF-007A-43DC-9483-B7E35A523B8E}" destId="{2F6AB9DD-34F2-4C07-A301-D6444282D102}" srcOrd="4" destOrd="0" parTransId="{36C2C745-CE27-4858-A41A-0CEEB75FBCA8}" sibTransId="{C35D7E27-67C1-4AAF-B573-505DBB9F1820}"/>
    <dgm:cxn modelId="{D1492F98-1FC6-415E-A147-B1DCEBDD7145}" type="presOf" srcId="{44A689CC-69F8-4B25-B400-05CCB0DCF391}" destId="{E343E416-DBCF-4FB7-A4A0-E0765B3D2039}" srcOrd="0" destOrd="0" presId="urn:microsoft.com/office/officeart/2005/8/layout/list1"/>
    <dgm:cxn modelId="{88347BB6-0052-4686-BAE8-CE93A939D5A3}" type="presOf" srcId="{09F9CC29-DDE1-48AD-AB17-2D4EDC2614D0}" destId="{37F48B3A-1906-4F0E-A4B6-DF9DFB606076}" srcOrd="0" destOrd="0" presId="urn:microsoft.com/office/officeart/2005/8/layout/list1"/>
    <dgm:cxn modelId="{DB81D4B9-563C-4214-94C7-89A6EC81F923}" type="presOf" srcId="{643E534B-EE16-4A3E-A476-9BB4D254444F}" destId="{CCA3E150-1A64-464E-BF26-32F468F53D19}" srcOrd="0" destOrd="2" presId="urn:microsoft.com/office/officeart/2005/8/layout/list1"/>
    <dgm:cxn modelId="{C040D5BA-CC84-4C8D-A979-21FAC7B5926F}" type="presOf" srcId="{44A689CC-69F8-4B25-B400-05CCB0DCF391}" destId="{2F038934-5FA7-48A9-87DB-978888E067DD}" srcOrd="1" destOrd="0" presId="urn:microsoft.com/office/officeart/2005/8/layout/list1"/>
    <dgm:cxn modelId="{B6B375C4-8374-4A80-A697-03543D757C25}" srcId="{56AA9AEF-007A-43DC-9483-B7E35A523B8E}" destId="{6419025D-A7C7-45B1-A13A-E5F5C55EA102}" srcOrd="3" destOrd="0" parTransId="{45B0E05E-2DD6-49DD-A6B8-348562FC4BAA}" sibTransId="{326A40A5-A62F-4C44-A89A-AD141642473E}"/>
    <dgm:cxn modelId="{EDD411D3-2209-43E8-8006-6515BA569257}" type="presOf" srcId="{2F6AB9DD-34F2-4C07-A301-D6444282D102}" destId="{AA963EB5-9BEE-4208-A5AC-E380291E7F59}" srcOrd="1" destOrd="0" presId="urn:microsoft.com/office/officeart/2005/8/layout/list1"/>
    <dgm:cxn modelId="{0116DBE5-2FD3-439C-81BA-878B273A37FB}" type="presOf" srcId="{6419025D-A7C7-45B1-A13A-E5F5C55EA102}" destId="{36D92F8B-404F-4450-A16B-F1A98B5314CA}" srcOrd="1" destOrd="0" presId="urn:microsoft.com/office/officeart/2005/8/layout/list1"/>
    <dgm:cxn modelId="{AF616DE7-F0D1-46A2-ABB7-88402EA04018}" type="presOf" srcId="{2F6AB9DD-34F2-4C07-A301-D6444282D102}" destId="{C0F14C9D-0EB3-4428-9A4D-A114E6FCB4D2}" srcOrd="0" destOrd="0" presId="urn:microsoft.com/office/officeart/2005/8/layout/list1"/>
    <dgm:cxn modelId="{116FB4F9-0CFF-4516-9209-A897730C3621}" type="presOf" srcId="{39032C61-9BC9-483F-A5CF-9761C6070DC9}" destId="{CCA3E150-1A64-464E-BF26-32F468F53D19}" srcOrd="0" destOrd="0" presId="urn:microsoft.com/office/officeart/2005/8/layout/list1"/>
    <dgm:cxn modelId="{249426FE-F54B-407B-B496-238A0E79F3DD}" type="presOf" srcId="{DB5821CD-5F6D-48A3-B897-661D2B7ED171}" destId="{E6237BA5-D702-4140-8D6E-7335F63EBB6D}" srcOrd="1" destOrd="0" presId="urn:microsoft.com/office/officeart/2005/8/layout/list1"/>
    <dgm:cxn modelId="{8C1107E1-4CE7-4B4D-953E-3668DB3641E0}" type="presParOf" srcId="{91F0FD45-4DC1-4DE1-A3F2-86E62CC7793F}" destId="{78DABAB0-3C03-4C81-ADA5-3AD3340B7473}" srcOrd="0" destOrd="0" presId="urn:microsoft.com/office/officeart/2005/8/layout/list1"/>
    <dgm:cxn modelId="{1C7C6D7E-E1F9-4ECD-97CE-60771DDCB108}" type="presParOf" srcId="{78DABAB0-3C03-4C81-ADA5-3AD3340B7473}" destId="{37F48B3A-1906-4F0E-A4B6-DF9DFB606076}" srcOrd="0" destOrd="0" presId="urn:microsoft.com/office/officeart/2005/8/layout/list1"/>
    <dgm:cxn modelId="{ACB050AC-9A08-460B-B2C9-90F6EBCD2C9C}" type="presParOf" srcId="{78DABAB0-3C03-4C81-ADA5-3AD3340B7473}" destId="{845E9123-A9B0-4CB3-9C80-6095D915BCB7}" srcOrd="1" destOrd="0" presId="urn:microsoft.com/office/officeart/2005/8/layout/list1"/>
    <dgm:cxn modelId="{CC79EB2F-CBC2-4DD2-86F3-C832AB6034F0}" type="presParOf" srcId="{91F0FD45-4DC1-4DE1-A3F2-86E62CC7793F}" destId="{ED38DC1B-2A2D-49B0-ACF6-CE4DCAEEA658}" srcOrd="1" destOrd="0" presId="urn:microsoft.com/office/officeart/2005/8/layout/list1"/>
    <dgm:cxn modelId="{1B5FFFEF-DD87-442F-8DDF-A6993B15E615}" type="presParOf" srcId="{91F0FD45-4DC1-4DE1-A3F2-86E62CC7793F}" destId="{8D186B40-D9E8-406D-8059-5E98A4D777FC}" srcOrd="2" destOrd="0" presId="urn:microsoft.com/office/officeart/2005/8/layout/list1"/>
    <dgm:cxn modelId="{F2E5A8EA-B4DA-47F2-B372-1C38065CCA32}" type="presParOf" srcId="{91F0FD45-4DC1-4DE1-A3F2-86E62CC7793F}" destId="{968B6DA1-1CBA-41EA-9318-E1E643515496}" srcOrd="3" destOrd="0" presId="urn:microsoft.com/office/officeart/2005/8/layout/list1"/>
    <dgm:cxn modelId="{DAF96DEA-B54C-4CA1-A964-0B8C6EE120E0}" type="presParOf" srcId="{91F0FD45-4DC1-4DE1-A3F2-86E62CC7793F}" destId="{4D990EEA-2FC4-4550-9C06-F2CCFC6EBC26}" srcOrd="4" destOrd="0" presId="urn:microsoft.com/office/officeart/2005/8/layout/list1"/>
    <dgm:cxn modelId="{D6A0ED17-5257-4350-9BAC-172284B5DBBC}" type="presParOf" srcId="{4D990EEA-2FC4-4550-9C06-F2CCFC6EBC26}" destId="{E343E416-DBCF-4FB7-A4A0-E0765B3D2039}" srcOrd="0" destOrd="0" presId="urn:microsoft.com/office/officeart/2005/8/layout/list1"/>
    <dgm:cxn modelId="{35265824-8593-49D1-BCE5-BA7A8D89F13D}" type="presParOf" srcId="{4D990EEA-2FC4-4550-9C06-F2CCFC6EBC26}" destId="{2F038934-5FA7-48A9-87DB-978888E067DD}" srcOrd="1" destOrd="0" presId="urn:microsoft.com/office/officeart/2005/8/layout/list1"/>
    <dgm:cxn modelId="{D558B74C-2CEA-448D-A130-AC8D0F478E64}" type="presParOf" srcId="{91F0FD45-4DC1-4DE1-A3F2-86E62CC7793F}" destId="{0BAAA456-5CCB-47BD-B7B1-30C80DB8D1C8}" srcOrd="5" destOrd="0" presId="urn:microsoft.com/office/officeart/2005/8/layout/list1"/>
    <dgm:cxn modelId="{86CBCEF9-D6F7-499B-9E74-772C0A4E14B6}" type="presParOf" srcId="{91F0FD45-4DC1-4DE1-A3F2-86E62CC7793F}" destId="{0B1DBEFD-16B3-4ACF-AB0D-7E7A936198FF}" srcOrd="6" destOrd="0" presId="urn:microsoft.com/office/officeart/2005/8/layout/list1"/>
    <dgm:cxn modelId="{F3B2E1D4-E7AE-4D46-B8CC-7F8012D18107}" type="presParOf" srcId="{91F0FD45-4DC1-4DE1-A3F2-86E62CC7793F}" destId="{24492645-0142-446E-9483-F63B8D0B2B0E}" srcOrd="7" destOrd="0" presId="urn:microsoft.com/office/officeart/2005/8/layout/list1"/>
    <dgm:cxn modelId="{0CA78025-678A-410D-AA17-D05C2CC94BA6}" type="presParOf" srcId="{91F0FD45-4DC1-4DE1-A3F2-86E62CC7793F}" destId="{4E05D7AD-E419-408A-B817-05001BA21293}" srcOrd="8" destOrd="0" presId="urn:microsoft.com/office/officeart/2005/8/layout/list1"/>
    <dgm:cxn modelId="{E0A27CC8-9C73-4210-A484-D06B5387B0C6}" type="presParOf" srcId="{4E05D7AD-E419-408A-B817-05001BA21293}" destId="{140137F7-F7B4-4580-92F3-E7EE33B82AC6}" srcOrd="0" destOrd="0" presId="urn:microsoft.com/office/officeart/2005/8/layout/list1"/>
    <dgm:cxn modelId="{E8BCB91D-1920-49DA-B809-541CA1B74567}" type="presParOf" srcId="{4E05D7AD-E419-408A-B817-05001BA21293}" destId="{E6237BA5-D702-4140-8D6E-7335F63EBB6D}" srcOrd="1" destOrd="0" presId="urn:microsoft.com/office/officeart/2005/8/layout/list1"/>
    <dgm:cxn modelId="{86013940-7453-40CD-A416-8D5883FBF2AB}" type="presParOf" srcId="{91F0FD45-4DC1-4DE1-A3F2-86E62CC7793F}" destId="{F6958DFF-29BF-4687-AD3C-61082C17654E}" srcOrd="9" destOrd="0" presId="urn:microsoft.com/office/officeart/2005/8/layout/list1"/>
    <dgm:cxn modelId="{FB61681E-81F5-4E2A-A702-DB8C2CFC4909}" type="presParOf" srcId="{91F0FD45-4DC1-4DE1-A3F2-86E62CC7793F}" destId="{CCA3E150-1A64-464E-BF26-32F468F53D19}" srcOrd="10" destOrd="0" presId="urn:microsoft.com/office/officeart/2005/8/layout/list1"/>
    <dgm:cxn modelId="{517D7C83-3AF6-4F7A-9753-3110B253EB92}" type="presParOf" srcId="{91F0FD45-4DC1-4DE1-A3F2-86E62CC7793F}" destId="{F28825B7-C7F1-48EB-8652-1217D47917F7}" srcOrd="11" destOrd="0" presId="urn:microsoft.com/office/officeart/2005/8/layout/list1"/>
    <dgm:cxn modelId="{818BC026-ECB3-4564-B056-A4B1B62ACEF9}" type="presParOf" srcId="{91F0FD45-4DC1-4DE1-A3F2-86E62CC7793F}" destId="{995BC050-F549-484D-968D-4B4C7D92B1BA}" srcOrd="12" destOrd="0" presId="urn:microsoft.com/office/officeart/2005/8/layout/list1"/>
    <dgm:cxn modelId="{9D91483D-FAD0-475C-B6E4-A3E4F34D6219}" type="presParOf" srcId="{995BC050-F549-484D-968D-4B4C7D92B1BA}" destId="{5C49CA7B-37FA-4B5A-B292-B2C74B1304CB}" srcOrd="0" destOrd="0" presId="urn:microsoft.com/office/officeart/2005/8/layout/list1"/>
    <dgm:cxn modelId="{FB5CAF34-9AF5-47C2-A24A-5A0B5606BC46}" type="presParOf" srcId="{995BC050-F549-484D-968D-4B4C7D92B1BA}" destId="{36D92F8B-404F-4450-A16B-F1A98B5314CA}" srcOrd="1" destOrd="0" presId="urn:microsoft.com/office/officeart/2005/8/layout/list1"/>
    <dgm:cxn modelId="{49C67BB6-9997-40F3-8F45-3DA2E94130E7}" type="presParOf" srcId="{91F0FD45-4DC1-4DE1-A3F2-86E62CC7793F}" destId="{52F90AED-CCE7-4D3B-B971-4BB825241E67}" srcOrd="13" destOrd="0" presId="urn:microsoft.com/office/officeart/2005/8/layout/list1"/>
    <dgm:cxn modelId="{F03369F7-7695-4805-8B6C-020A3C40017E}" type="presParOf" srcId="{91F0FD45-4DC1-4DE1-A3F2-86E62CC7793F}" destId="{48C75B90-5EAC-4462-AE97-4041C6DC6EF2}" srcOrd="14" destOrd="0" presId="urn:microsoft.com/office/officeart/2005/8/layout/list1"/>
    <dgm:cxn modelId="{C5C42504-335D-4086-B139-C488FEC82638}" type="presParOf" srcId="{91F0FD45-4DC1-4DE1-A3F2-86E62CC7793F}" destId="{8678329A-A556-402F-8814-E74CFB42E410}" srcOrd="15" destOrd="0" presId="urn:microsoft.com/office/officeart/2005/8/layout/list1"/>
    <dgm:cxn modelId="{CE7A125F-D358-4EBF-A93F-A4074F735A7E}" type="presParOf" srcId="{91F0FD45-4DC1-4DE1-A3F2-86E62CC7793F}" destId="{6DCA76FA-1BA6-4DEF-BC33-6122290934FD}" srcOrd="16" destOrd="0" presId="urn:microsoft.com/office/officeart/2005/8/layout/list1"/>
    <dgm:cxn modelId="{865D9C45-A22C-4AE7-8384-642876BCF386}" type="presParOf" srcId="{6DCA76FA-1BA6-4DEF-BC33-6122290934FD}" destId="{C0F14C9D-0EB3-4428-9A4D-A114E6FCB4D2}" srcOrd="0" destOrd="0" presId="urn:microsoft.com/office/officeart/2005/8/layout/list1"/>
    <dgm:cxn modelId="{E888B2CA-CEA2-408C-BEDF-593FE3D03390}" type="presParOf" srcId="{6DCA76FA-1BA6-4DEF-BC33-6122290934FD}" destId="{AA963EB5-9BEE-4208-A5AC-E380291E7F59}" srcOrd="1" destOrd="0" presId="urn:microsoft.com/office/officeart/2005/8/layout/list1"/>
    <dgm:cxn modelId="{4FE93912-0486-458D-BF73-EC7E3A7E02F0}" type="presParOf" srcId="{91F0FD45-4DC1-4DE1-A3F2-86E62CC7793F}" destId="{2AA93607-17E3-4864-AB47-CEC7E57A9954}" srcOrd="17" destOrd="0" presId="urn:microsoft.com/office/officeart/2005/8/layout/list1"/>
    <dgm:cxn modelId="{80F64F4C-1BE3-4FBF-AC0C-4D55923F1DBE}" type="presParOf" srcId="{91F0FD45-4DC1-4DE1-A3F2-86E62CC7793F}" destId="{C4819453-4E0C-472A-8A3F-4CF6B9E6A9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600" b="1" dirty="0"/>
            <a:t>Automation helps </a:t>
          </a:r>
          <a:r>
            <a:rPr lang="en-US" sz="1600" dirty="0"/>
            <a:t>– but requires </a:t>
          </a:r>
          <a:r>
            <a:rPr lang="en-US" sz="1600" b="1" i="1" dirty="0"/>
            <a:t>lots of training data</a:t>
          </a:r>
          <a:r>
            <a:rPr lang="en-US" sz="1600" dirty="0"/>
            <a:t> (i.e., analogues, or calibration with existing workflows, or targeted surveys) – back to discussion before</a:t>
          </a:r>
          <a:endParaRPr lang="en-US" sz="2400" b="1" u="sng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44A689CC-69F8-4B25-B400-05CCB0DCF391}">
      <dgm:prSet custT="1"/>
      <dgm:spPr/>
      <dgm:t>
        <a:bodyPr/>
        <a:lstStyle/>
        <a:p>
          <a:r>
            <a:rPr lang="en-US" sz="1600" b="1" dirty="0"/>
            <a:t>Uncertainty / errors in the data if all analyses are manual </a:t>
          </a:r>
        </a:p>
      </dgm:t>
    </dgm:pt>
    <dgm:pt modelId="{E41AE482-0747-424D-863F-96A10953D4D1}" type="parTrans" cxnId="{AC05155A-B90E-420B-9C1C-5AA188CE9349}">
      <dgm:prSet/>
      <dgm:spPr/>
      <dgm:t>
        <a:bodyPr/>
        <a:lstStyle/>
        <a:p>
          <a:endParaRPr lang="en-US"/>
        </a:p>
      </dgm:t>
    </dgm:pt>
    <dgm:pt modelId="{945A4FDF-B76C-45DC-9A52-5128187582AD}" type="sibTrans" cxnId="{AC05155A-B90E-420B-9C1C-5AA188CE9349}">
      <dgm:prSet/>
      <dgm:spPr/>
      <dgm:t>
        <a:bodyPr/>
        <a:lstStyle/>
        <a:p>
          <a:endParaRPr lang="en-US"/>
        </a:p>
      </dgm:t>
    </dgm:pt>
    <dgm:pt modelId="{DB5821CD-5F6D-48A3-B897-661D2B7ED171}">
      <dgm:prSet custT="1"/>
      <dgm:spPr/>
      <dgm:t>
        <a:bodyPr/>
        <a:lstStyle/>
        <a:p>
          <a:r>
            <a:rPr lang="en-US" sz="1600" b="1" dirty="0"/>
            <a:t>All of these automation-changes require…</a:t>
          </a:r>
          <a:endParaRPr lang="en-US" sz="1600" dirty="0"/>
        </a:p>
      </dgm:t>
    </dgm:pt>
    <dgm:pt modelId="{5383A886-D69A-42D8-A7CF-B6435B34B22E}" type="parTrans" cxnId="{44B6306E-1098-4449-92B3-16452C6C4F46}">
      <dgm:prSet/>
      <dgm:spPr/>
      <dgm:t>
        <a:bodyPr/>
        <a:lstStyle/>
        <a:p>
          <a:endParaRPr lang="en-US"/>
        </a:p>
      </dgm:t>
    </dgm:pt>
    <dgm:pt modelId="{F64564FD-D6F3-4880-8315-41DC94921E0E}" type="sibTrans" cxnId="{44B6306E-1098-4449-92B3-16452C6C4F46}">
      <dgm:prSet/>
      <dgm:spPr/>
      <dgm:t>
        <a:bodyPr/>
        <a:lstStyle/>
        <a:p>
          <a:endParaRPr lang="en-US"/>
        </a:p>
      </dgm:t>
    </dgm:pt>
    <dgm:pt modelId="{6419025D-A7C7-45B1-A13A-E5F5C55EA10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/>
            <a:t>Note on automations</a:t>
          </a:r>
          <a:endParaRPr lang="en-US" sz="1600" dirty="0"/>
        </a:p>
      </dgm:t>
    </dgm:pt>
    <dgm:pt modelId="{45B0E05E-2DD6-49DD-A6B8-348562FC4BAA}" type="parTrans" cxnId="{B6B375C4-8374-4A80-A697-03543D757C25}">
      <dgm:prSet/>
      <dgm:spPr/>
      <dgm:t>
        <a:bodyPr/>
        <a:lstStyle/>
        <a:p>
          <a:endParaRPr lang="en-US"/>
        </a:p>
      </dgm:t>
    </dgm:pt>
    <dgm:pt modelId="{326A40A5-A62F-4C44-A89A-AD141642473E}" type="sibTrans" cxnId="{B6B375C4-8374-4A80-A697-03543D757C25}">
      <dgm:prSet/>
      <dgm:spPr/>
      <dgm:t>
        <a:bodyPr/>
        <a:lstStyle/>
        <a:p>
          <a:endParaRPr lang="en-US"/>
        </a:p>
      </dgm:t>
    </dgm:pt>
    <dgm:pt modelId="{2F6AB9DD-34F2-4C07-A301-D6444282D102}">
      <dgm:prSet custT="1"/>
      <dgm:spPr/>
      <dgm:t>
        <a:bodyPr/>
        <a:lstStyle/>
        <a:p>
          <a:r>
            <a:rPr lang="nl-BE" sz="1600" dirty="0"/>
            <a:t>! Notes (other)</a:t>
          </a:r>
          <a:endParaRPr lang="en-US" sz="1600" dirty="0"/>
        </a:p>
      </dgm:t>
    </dgm:pt>
    <dgm:pt modelId="{36C2C745-CE27-4858-A41A-0CEEB75FBCA8}" type="parTrans" cxnId="{3232A387-EB2F-4E81-81FE-A883311AA872}">
      <dgm:prSet/>
      <dgm:spPr/>
      <dgm:t>
        <a:bodyPr/>
        <a:lstStyle/>
        <a:p>
          <a:endParaRPr lang="en-US"/>
        </a:p>
      </dgm:t>
    </dgm:pt>
    <dgm:pt modelId="{C35D7E27-67C1-4AAF-B573-505DBB9F1820}" type="sibTrans" cxnId="{3232A387-EB2F-4E81-81FE-A883311AA872}">
      <dgm:prSet/>
      <dgm:spPr/>
      <dgm:t>
        <a:bodyPr/>
        <a:lstStyle/>
        <a:p>
          <a:endParaRPr lang="en-US"/>
        </a:p>
      </dgm:t>
    </dgm:pt>
    <dgm:pt modelId="{496B9DFD-3ABB-48AB-9383-06249D2DDE6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200" dirty="0"/>
            <a:t>Model accuracy </a:t>
          </a:r>
          <a:r>
            <a:rPr lang="en-US" sz="1200" dirty="0" err="1"/>
            <a:t>etc</a:t>
          </a:r>
          <a:r>
            <a:rPr lang="en-US" sz="1200" dirty="0"/>
            <a:t> </a:t>
          </a:r>
        </a:p>
      </dgm:t>
    </dgm:pt>
    <dgm:pt modelId="{2BA71619-18BA-4437-BCB6-34F4043689C9}" type="parTrans" cxnId="{37225FD7-772F-4AF0-B988-A1A7A259EE77}">
      <dgm:prSet/>
      <dgm:spPr/>
      <dgm:t>
        <a:bodyPr/>
        <a:lstStyle/>
        <a:p>
          <a:endParaRPr lang="en-US"/>
        </a:p>
      </dgm:t>
    </dgm:pt>
    <dgm:pt modelId="{56F2713D-770D-49D1-A22F-22E5AD69096F}" type="sibTrans" cxnId="{37225FD7-772F-4AF0-B988-A1A7A259EE77}">
      <dgm:prSet/>
      <dgm:spPr/>
      <dgm:t>
        <a:bodyPr/>
        <a:lstStyle/>
        <a:p>
          <a:endParaRPr lang="en-US"/>
        </a:p>
      </dgm:t>
    </dgm:pt>
    <dgm:pt modelId="{42AF6ED2-F239-4C84-A97C-7DEE12DC91D7}">
      <dgm:prSet custT="1"/>
      <dgm:spPr/>
      <dgm:t>
        <a:bodyPr/>
        <a:lstStyle/>
        <a:p>
          <a:r>
            <a:rPr lang="en-US" sz="1200" b="1" dirty="0"/>
            <a:t>“ML secondary opinion instead of final say” ~ Better than nothing</a:t>
          </a:r>
        </a:p>
      </dgm:t>
    </dgm:pt>
    <dgm:pt modelId="{0941CF8F-1D3F-4744-8DA6-BC6AF3CE3DA2}" type="parTrans" cxnId="{29868CF2-381E-4345-BD23-B44F76E6F6A6}">
      <dgm:prSet/>
      <dgm:spPr/>
      <dgm:t>
        <a:bodyPr/>
        <a:lstStyle/>
        <a:p>
          <a:endParaRPr lang="en-US"/>
        </a:p>
      </dgm:t>
    </dgm:pt>
    <dgm:pt modelId="{99B29829-8C3A-45C5-9407-4C9B6DCD2B81}" type="sibTrans" cxnId="{29868CF2-381E-4345-BD23-B44F76E6F6A6}">
      <dgm:prSet/>
      <dgm:spPr/>
      <dgm:t>
        <a:bodyPr/>
        <a:lstStyle/>
        <a:p>
          <a:endParaRPr lang="en-US"/>
        </a:p>
      </dgm:t>
    </dgm:pt>
    <dgm:pt modelId="{7029CF79-D46E-49BF-AE2B-855C6C0AA651}">
      <dgm:prSet custT="1"/>
      <dgm:spPr/>
      <dgm:t>
        <a:bodyPr/>
        <a:lstStyle/>
        <a:p>
          <a:r>
            <a:rPr lang="en-US" sz="1200" dirty="0"/>
            <a:t>Automation still requires human verification</a:t>
          </a:r>
        </a:p>
      </dgm:t>
    </dgm:pt>
    <dgm:pt modelId="{1FA94225-F4DA-4E56-8257-8297A3A4B4F5}" type="parTrans" cxnId="{E30A38D4-9227-4601-8A46-716C1C247300}">
      <dgm:prSet/>
      <dgm:spPr/>
      <dgm:t>
        <a:bodyPr/>
        <a:lstStyle/>
        <a:p>
          <a:endParaRPr lang="en-US"/>
        </a:p>
      </dgm:t>
    </dgm:pt>
    <dgm:pt modelId="{33B87968-41DA-4053-A8DB-B19C1D38B98C}" type="sibTrans" cxnId="{E30A38D4-9227-4601-8A46-716C1C247300}">
      <dgm:prSet/>
      <dgm:spPr/>
      <dgm:t>
        <a:bodyPr/>
        <a:lstStyle/>
        <a:p>
          <a:endParaRPr lang="en-US"/>
        </a:p>
      </dgm:t>
    </dgm:pt>
    <dgm:pt modelId="{83BA606F-2C92-490C-8B2A-BE490B2E9ECE}">
      <dgm:prSet custT="1"/>
      <dgm:spPr/>
      <dgm:t>
        <a:bodyPr/>
        <a:lstStyle/>
        <a:p>
          <a:r>
            <a:rPr lang="en-US" sz="1200" dirty="0"/>
            <a:t>Poor interpretation on activity if completely automated: </a:t>
          </a:r>
        </a:p>
      </dgm:t>
    </dgm:pt>
    <dgm:pt modelId="{F2319BA3-E141-4F5F-8E7A-7D519C7936D6}" type="parTrans" cxnId="{5190DF11-4A8C-43D8-BF09-B441D88CCA6B}">
      <dgm:prSet/>
      <dgm:spPr/>
      <dgm:t>
        <a:bodyPr/>
        <a:lstStyle/>
        <a:p>
          <a:endParaRPr lang="en-US"/>
        </a:p>
      </dgm:t>
    </dgm:pt>
    <dgm:pt modelId="{B3DA3826-362B-4BAF-BE66-A8E711D1E462}" type="sibTrans" cxnId="{5190DF11-4A8C-43D8-BF09-B441D88CCA6B}">
      <dgm:prSet/>
      <dgm:spPr/>
      <dgm:t>
        <a:bodyPr/>
        <a:lstStyle/>
        <a:p>
          <a:endParaRPr lang="en-US"/>
        </a:p>
      </dgm:t>
    </dgm:pt>
    <dgm:pt modelId="{BC503DC6-AF67-4256-9C97-C496748CDD4C}">
      <dgm:prSet custT="1"/>
      <dgm:spPr/>
      <dgm:t>
        <a:bodyPr/>
        <a:lstStyle/>
        <a:p>
          <a:r>
            <a:rPr lang="en-US" sz="1200" dirty="0"/>
            <a:t>needs experts (computer)</a:t>
          </a:r>
        </a:p>
      </dgm:t>
    </dgm:pt>
    <dgm:pt modelId="{620F413B-92AA-463C-A0A5-ACD8F6ED2B7B}" type="parTrans" cxnId="{DCCD8828-70CF-4D99-8472-6FF25061489C}">
      <dgm:prSet/>
      <dgm:spPr/>
      <dgm:t>
        <a:bodyPr/>
        <a:lstStyle/>
        <a:p>
          <a:endParaRPr lang="en-US"/>
        </a:p>
      </dgm:t>
    </dgm:pt>
    <dgm:pt modelId="{F54D91F8-A6A4-42F2-89F1-21A4F60AF5CE}" type="sibTrans" cxnId="{DCCD8828-70CF-4D99-8472-6FF25061489C}">
      <dgm:prSet/>
      <dgm:spPr/>
      <dgm:t>
        <a:bodyPr/>
        <a:lstStyle/>
        <a:p>
          <a:endParaRPr lang="en-US"/>
        </a:p>
      </dgm:t>
    </dgm:pt>
    <dgm:pt modelId="{6D325F4E-C396-43A8-9FD2-ED6D32408E01}">
      <dgm:prSet custT="1"/>
      <dgm:spPr/>
      <dgm:t>
        <a:bodyPr/>
        <a:lstStyle/>
        <a:p>
          <a:r>
            <a:rPr lang="en-US" sz="1200" dirty="0"/>
            <a:t>More physical-based model development</a:t>
          </a:r>
        </a:p>
      </dgm:t>
    </dgm:pt>
    <dgm:pt modelId="{0D78CB3F-17BC-430A-8F5B-758EF7B91847}" type="parTrans" cxnId="{32E4B711-CE37-4F2F-9C23-3A0418726BA9}">
      <dgm:prSet/>
      <dgm:spPr/>
      <dgm:t>
        <a:bodyPr/>
        <a:lstStyle/>
        <a:p>
          <a:endParaRPr lang="en-US"/>
        </a:p>
      </dgm:t>
    </dgm:pt>
    <dgm:pt modelId="{54EB63E3-85F1-4205-9231-598246A82107}" type="sibTrans" cxnId="{32E4B711-CE37-4F2F-9C23-3A0418726BA9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5"/>
      <dgm:spPr/>
    </dgm:pt>
    <dgm:pt modelId="{845E9123-A9B0-4CB3-9C80-6095D915BCB7}" type="pres">
      <dgm:prSet presAssocID="{09F9CC29-DDE1-48AD-AB17-2D4EDC2614D0}" presName="parentText" presStyleLbl="node1" presStyleIdx="0" presStyleCnt="5" custScaleX="100228" custScaleY="120901" custLinFactNeighborX="3704" custLinFactNeighborY="-4499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5">
        <dgm:presLayoutVars>
          <dgm:bulletEnabled val="1"/>
        </dgm:presLayoutVars>
      </dgm:prSet>
      <dgm:spPr/>
    </dgm:pt>
    <dgm:pt modelId="{968B6DA1-1CBA-41EA-9318-E1E643515496}" type="pres">
      <dgm:prSet presAssocID="{17CFCBA5-D19F-411D-8083-BB96ABA38F75}" presName="spaceBetweenRectangles" presStyleCnt="0"/>
      <dgm:spPr/>
    </dgm:pt>
    <dgm:pt modelId="{4D990EEA-2FC4-4550-9C06-F2CCFC6EBC26}" type="pres">
      <dgm:prSet presAssocID="{44A689CC-69F8-4B25-B400-05CCB0DCF391}" presName="parentLin" presStyleCnt="0"/>
      <dgm:spPr/>
    </dgm:pt>
    <dgm:pt modelId="{E343E416-DBCF-4FB7-A4A0-E0765B3D2039}" type="pres">
      <dgm:prSet presAssocID="{44A689CC-69F8-4B25-B400-05CCB0DCF391}" presName="parentLeftMargin" presStyleLbl="node1" presStyleIdx="0" presStyleCnt="5"/>
      <dgm:spPr/>
    </dgm:pt>
    <dgm:pt modelId="{2F038934-5FA7-48A9-87DB-978888E067DD}" type="pres">
      <dgm:prSet presAssocID="{44A689CC-69F8-4B25-B400-05CCB0DCF3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BAAA456-5CCB-47BD-B7B1-30C80DB8D1C8}" type="pres">
      <dgm:prSet presAssocID="{44A689CC-69F8-4B25-B400-05CCB0DCF391}" presName="negativeSpace" presStyleCnt="0"/>
      <dgm:spPr/>
    </dgm:pt>
    <dgm:pt modelId="{0B1DBEFD-16B3-4ACF-AB0D-7E7A936198FF}" type="pres">
      <dgm:prSet presAssocID="{44A689CC-69F8-4B25-B400-05CCB0DCF391}" presName="childText" presStyleLbl="conFgAcc1" presStyleIdx="1" presStyleCnt="5">
        <dgm:presLayoutVars>
          <dgm:bulletEnabled val="1"/>
        </dgm:presLayoutVars>
      </dgm:prSet>
      <dgm:spPr/>
    </dgm:pt>
    <dgm:pt modelId="{24492645-0142-446E-9483-F63B8D0B2B0E}" type="pres">
      <dgm:prSet presAssocID="{945A4FDF-B76C-45DC-9A52-5128187582AD}" presName="spaceBetweenRectangles" presStyleCnt="0"/>
      <dgm:spPr/>
    </dgm:pt>
    <dgm:pt modelId="{4E05D7AD-E419-408A-B817-05001BA21293}" type="pres">
      <dgm:prSet presAssocID="{DB5821CD-5F6D-48A3-B897-661D2B7ED171}" presName="parentLin" presStyleCnt="0"/>
      <dgm:spPr/>
    </dgm:pt>
    <dgm:pt modelId="{140137F7-F7B4-4580-92F3-E7EE33B82AC6}" type="pres">
      <dgm:prSet presAssocID="{DB5821CD-5F6D-48A3-B897-661D2B7ED171}" presName="parentLeftMargin" presStyleLbl="node1" presStyleIdx="1" presStyleCnt="5"/>
      <dgm:spPr/>
    </dgm:pt>
    <dgm:pt modelId="{E6237BA5-D702-4140-8D6E-7335F63EBB6D}" type="pres">
      <dgm:prSet presAssocID="{DB5821CD-5F6D-48A3-B897-661D2B7ED1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958DFF-29BF-4687-AD3C-61082C17654E}" type="pres">
      <dgm:prSet presAssocID="{DB5821CD-5F6D-48A3-B897-661D2B7ED171}" presName="negativeSpace" presStyleCnt="0"/>
      <dgm:spPr/>
    </dgm:pt>
    <dgm:pt modelId="{CCA3E150-1A64-464E-BF26-32F468F53D19}" type="pres">
      <dgm:prSet presAssocID="{DB5821CD-5F6D-48A3-B897-661D2B7ED171}" presName="childText" presStyleLbl="conFgAcc1" presStyleIdx="2" presStyleCnt="5">
        <dgm:presLayoutVars>
          <dgm:bulletEnabled val="1"/>
        </dgm:presLayoutVars>
      </dgm:prSet>
      <dgm:spPr/>
    </dgm:pt>
    <dgm:pt modelId="{F28825B7-C7F1-48EB-8652-1217D47917F7}" type="pres">
      <dgm:prSet presAssocID="{F64564FD-D6F3-4880-8315-41DC94921E0E}" presName="spaceBetweenRectangles" presStyleCnt="0"/>
      <dgm:spPr/>
    </dgm:pt>
    <dgm:pt modelId="{995BC050-F549-484D-968D-4B4C7D92B1BA}" type="pres">
      <dgm:prSet presAssocID="{6419025D-A7C7-45B1-A13A-E5F5C55EA102}" presName="parentLin" presStyleCnt="0"/>
      <dgm:spPr/>
    </dgm:pt>
    <dgm:pt modelId="{5C49CA7B-37FA-4B5A-B292-B2C74B1304CB}" type="pres">
      <dgm:prSet presAssocID="{6419025D-A7C7-45B1-A13A-E5F5C55EA102}" presName="parentLeftMargin" presStyleLbl="node1" presStyleIdx="2" presStyleCnt="5"/>
      <dgm:spPr/>
    </dgm:pt>
    <dgm:pt modelId="{36D92F8B-404F-4450-A16B-F1A98B5314CA}" type="pres">
      <dgm:prSet presAssocID="{6419025D-A7C7-45B1-A13A-E5F5C55EA1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2F90AED-CCE7-4D3B-B971-4BB825241E67}" type="pres">
      <dgm:prSet presAssocID="{6419025D-A7C7-45B1-A13A-E5F5C55EA102}" presName="negativeSpace" presStyleCnt="0"/>
      <dgm:spPr/>
    </dgm:pt>
    <dgm:pt modelId="{48C75B90-5EAC-4462-AE97-4041C6DC6EF2}" type="pres">
      <dgm:prSet presAssocID="{6419025D-A7C7-45B1-A13A-E5F5C55EA102}" presName="childText" presStyleLbl="conFgAcc1" presStyleIdx="3" presStyleCnt="5">
        <dgm:presLayoutVars>
          <dgm:bulletEnabled val="1"/>
        </dgm:presLayoutVars>
      </dgm:prSet>
      <dgm:spPr/>
    </dgm:pt>
    <dgm:pt modelId="{8678329A-A556-402F-8814-E74CFB42E410}" type="pres">
      <dgm:prSet presAssocID="{326A40A5-A62F-4C44-A89A-AD141642473E}" presName="spaceBetweenRectangles" presStyleCnt="0"/>
      <dgm:spPr/>
    </dgm:pt>
    <dgm:pt modelId="{6DCA76FA-1BA6-4DEF-BC33-6122290934FD}" type="pres">
      <dgm:prSet presAssocID="{2F6AB9DD-34F2-4C07-A301-D6444282D102}" presName="parentLin" presStyleCnt="0"/>
      <dgm:spPr/>
    </dgm:pt>
    <dgm:pt modelId="{C0F14C9D-0EB3-4428-9A4D-A114E6FCB4D2}" type="pres">
      <dgm:prSet presAssocID="{2F6AB9DD-34F2-4C07-A301-D6444282D102}" presName="parentLeftMargin" presStyleLbl="node1" presStyleIdx="3" presStyleCnt="5"/>
      <dgm:spPr/>
    </dgm:pt>
    <dgm:pt modelId="{AA963EB5-9BEE-4208-A5AC-E380291E7F59}" type="pres">
      <dgm:prSet presAssocID="{2F6AB9DD-34F2-4C07-A301-D6444282D10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AA93607-17E3-4864-AB47-CEC7E57A9954}" type="pres">
      <dgm:prSet presAssocID="{2F6AB9DD-34F2-4C07-A301-D6444282D102}" presName="negativeSpace" presStyleCnt="0"/>
      <dgm:spPr/>
    </dgm:pt>
    <dgm:pt modelId="{C4819453-4E0C-472A-8A3F-4CF6B9E6A9D4}" type="pres">
      <dgm:prSet presAssocID="{2F6AB9DD-34F2-4C07-A301-D6444282D10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7E2FA02-8078-49A3-A2A6-5749D8819B38}" type="presOf" srcId="{7029CF79-D46E-49BF-AE2B-855C6C0AA651}" destId="{48C75B90-5EAC-4462-AE97-4041C6DC6EF2}" srcOrd="0" destOrd="2" presId="urn:microsoft.com/office/officeart/2005/8/layout/list1"/>
    <dgm:cxn modelId="{8CCEAD06-15F5-4139-AC3F-97C31FE23583}" type="presOf" srcId="{2F6AB9DD-34F2-4C07-A301-D6444282D102}" destId="{C0F14C9D-0EB3-4428-9A4D-A114E6FCB4D2}" srcOrd="0" destOrd="0" presId="urn:microsoft.com/office/officeart/2005/8/layout/list1"/>
    <dgm:cxn modelId="{32E4B711-CE37-4F2F-9C23-3A0418726BA9}" srcId="{83BA606F-2C92-490C-8B2A-BE490B2E9ECE}" destId="{6D325F4E-C396-43A8-9FD2-ED6D32408E01}" srcOrd="1" destOrd="0" parTransId="{0D78CB3F-17BC-430A-8F5B-758EF7B91847}" sibTransId="{54EB63E3-85F1-4205-9231-598246A82107}"/>
    <dgm:cxn modelId="{5190DF11-4A8C-43D8-BF09-B441D88CCA6B}" srcId="{6419025D-A7C7-45B1-A13A-E5F5C55EA102}" destId="{83BA606F-2C92-490C-8B2A-BE490B2E9ECE}" srcOrd="3" destOrd="0" parTransId="{F2319BA3-E141-4F5F-8E7A-7D519C7936D6}" sibTransId="{B3DA3826-362B-4BAF-BE66-A8E711D1E462}"/>
    <dgm:cxn modelId="{7B888F1E-C96C-4B06-A949-224605B34FA8}" type="presOf" srcId="{42AF6ED2-F239-4C84-A97C-7DEE12DC91D7}" destId="{48C75B90-5EAC-4462-AE97-4041C6DC6EF2}" srcOrd="0" destOrd="1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6C6C9121-4A84-4E96-9E54-68881169F807}" type="presOf" srcId="{6419025D-A7C7-45B1-A13A-E5F5C55EA102}" destId="{36D92F8B-404F-4450-A16B-F1A98B5314CA}" srcOrd="1" destOrd="0" presId="urn:microsoft.com/office/officeart/2005/8/layout/list1"/>
    <dgm:cxn modelId="{DCCD8828-70CF-4D99-8472-6FF25061489C}" srcId="{83BA606F-2C92-490C-8B2A-BE490B2E9ECE}" destId="{BC503DC6-AF67-4256-9C97-C496748CDD4C}" srcOrd="0" destOrd="0" parTransId="{620F413B-92AA-463C-A0A5-ACD8F6ED2B7B}" sibTransId="{F54D91F8-A6A4-42F2-89F1-21A4F60AF5CE}"/>
    <dgm:cxn modelId="{7F8BB332-0561-4DF4-B46B-F3A3FAE8CD73}" type="presOf" srcId="{6419025D-A7C7-45B1-A13A-E5F5C55EA102}" destId="{5C49CA7B-37FA-4B5A-B292-B2C74B1304CB}" srcOrd="0" destOrd="0" presId="urn:microsoft.com/office/officeart/2005/8/layout/list1"/>
    <dgm:cxn modelId="{36AF163D-82B0-4A10-8E2B-E206DD60BC41}" type="presOf" srcId="{DB5821CD-5F6D-48A3-B897-661D2B7ED171}" destId="{E6237BA5-D702-4140-8D6E-7335F63EBB6D}" srcOrd="1" destOrd="0" presId="urn:microsoft.com/office/officeart/2005/8/layout/list1"/>
    <dgm:cxn modelId="{72100369-87A9-41CC-BBD3-D3BD36B4419D}" type="presOf" srcId="{496B9DFD-3ABB-48AB-9383-06249D2DDE6B}" destId="{48C75B90-5EAC-4462-AE97-4041C6DC6EF2}" srcOrd="0" destOrd="0" presId="urn:microsoft.com/office/officeart/2005/8/layout/list1"/>
    <dgm:cxn modelId="{6B51184A-74DB-47F1-96FC-DF50C1DA74BB}" type="presOf" srcId="{6D325F4E-C396-43A8-9FD2-ED6D32408E01}" destId="{48C75B90-5EAC-4462-AE97-4041C6DC6EF2}" srcOrd="0" destOrd="5" presId="urn:microsoft.com/office/officeart/2005/8/layout/list1"/>
    <dgm:cxn modelId="{AE1F8B4C-2555-4E36-90C0-7ACB7B028F4F}" type="presOf" srcId="{2F6AB9DD-34F2-4C07-A301-D6444282D102}" destId="{AA963EB5-9BEE-4208-A5AC-E380291E7F59}" srcOrd="1" destOrd="0" presId="urn:microsoft.com/office/officeart/2005/8/layout/list1"/>
    <dgm:cxn modelId="{44B6306E-1098-4449-92B3-16452C6C4F46}" srcId="{56AA9AEF-007A-43DC-9483-B7E35A523B8E}" destId="{DB5821CD-5F6D-48A3-B897-661D2B7ED171}" srcOrd="2" destOrd="0" parTransId="{5383A886-D69A-42D8-A7CF-B6435B34B22E}" sibTransId="{F64564FD-D6F3-4880-8315-41DC94921E0E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AC05155A-B90E-420B-9C1C-5AA188CE9349}" srcId="{56AA9AEF-007A-43DC-9483-B7E35A523B8E}" destId="{44A689CC-69F8-4B25-B400-05CCB0DCF391}" srcOrd="1" destOrd="0" parTransId="{E41AE482-0747-424D-863F-96A10953D4D1}" sibTransId="{945A4FDF-B76C-45DC-9A52-5128187582AD}"/>
    <dgm:cxn modelId="{78C41F7B-15B4-4C01-8164-E2D6AFEFC1F0}" type="presOf" srcId="{44A689CC-69F8-4B25-B400-05CCB0DCF391}" destId="{E343E416-DBCF-4FB7-A4A0-E0765B3D2039}" srcOrd="0" destOrd="0" presId="urn:microsoft.com/office/officeart/2005/8/layout/list1"/>
    <dgm:cxn modelId="{EB34CB84-D3DE-4169-91FF-F6393248866D}" type="presOf" srcId="{09F9CC29-DDE1-48AD-AB17-2D4EDC2614D0}" destId="{845E9123-A9B0-4CB3-9C80-6095D915BCB7}" srcOrd="1" destOrd="0" presId="urn:microsoft.com/office/officeart/2005/8/layout/list1"/>
    <dgm:cxn modelId="{87E88F85-07C8-4683-811B-7E76B334561B}" type="presOf" srcId="{44A689CC-69F8-4B25-B400-05CCB0DCF391}" destId="{2F038934-5FA7-48A9-87DB-978888E067DD}" srcOrd="1" destOrd="0" presId="urn:microsoft.com/office/officeart/2005/8/layout/list1"/>
    <dgm:cxn modelId="{3232A387-EB2F-4E81-81FE-A883311AA872}" srcId="{56AA9AEF-007A-43DC-9483-B7E35A523B8E}" destId="{2F6AB9DD-34F2-4C07-A301-D6444282D102}" srcOrd="4" destOrd="0" parTransId="{36C2C745-CE27-4858-A41A-0CEEB75FBCA8}" sibTransId="{C35D7E27-67C1-4AAF-B573-505DBB9F1820}"/>
    <dgm:cxn modelId="{B6B375C4-8374-4A80-A697-03543D757C25}" srcId="{56AA9AEF-007A-43DC-9483-B7E35A523B8E}" destId="{6419025D-A7C7-45B1-A13A-E5F5C55EA102}" srcOrd="3" destOrd="0" parTransId="{45B0E05E-2DD6-49DD-A6B8-348562FC4BAA}" sibTransId="{326A40A5-A62F-4C44-A89A-AD141642473E}"/>
    <dgm:cxn modelId="{CCA65AC6-174A-46C5-B0F9-01C0C6C72D86}" type="presOf" srcId="{83BA606F-2C92-490C-8B2A-BE490B2E9ECE}" destId="{48C75B90-5EAC-4462-AE97-4041C6DC6EF2}" srcOrd="0" destOrd="3" presId="urn:microsoft.com/office/officeart/2005/8/layout/list1"/>
    <dgm:cxn modelId="{41B023C7-6A41-4E7B-A4D6-6BB81E9FDB86}" type="presOf" srcId="{BC503DC6-AF67-4256-9C97-C496748CDD4C}" destId="{48C75B90-5EAC-4462-AE97-4041C6DC6EF2}" srcOrd="0" destOrd="4" presId="urn:microsoft.com/office/officeart/2005/8/layout/list1"/>
    <dgm:cxn modelId="{AC0755D1-3C34-4247-A9BE-345D44FCF204}" type="presOf" srcId="{09F9CC29-DDE1-48AD-AB17-2D4EDC2614D0}" destId="{37F48B3A-1906-4F0E-A4B6-DF9DFB606076}" srcOrd="0" destOrd="0" presId="urn:microsoft.com/office/officeart/2005/8/layout/list1"/>
    <dgm:cxn modelId="{E30A38D4-9227-4601-8A46-716C1C247300}" srcId="{6419025D-A7C7-45B1-A13A-E5F5C55EA102}" destId="{7029CF79-D46E-49BF-AE2B-855C6C0AA651}" srcOrd="2" destOrd="0" parTransId="{1FA94225-F4DA-4E56-8257-8297A3A4B4F5}" sibTransId="{33B87968-41DA-4053-A8DB-B19C1D38B98C}"/>
    <dgm:cxn modelId="{37225FD7-772F-4AF0-B988-A1A7A259EE77}" srcId="{6419025D-A7C7-45B1-A13A-E5F5C55EA102}" destId="{496B9DFD-3ABB-48AB-9383-06249D2DDE6B}" srcOrd="0" destOrd="0" parTransId="{2BA71619-18BA-4437-BCB6-34F4043689C9}" sibTransId="{56F2713D-770D-49D1-A22F-22E5AD69096F}"/>
    <dgm:cxn modelId="{1EF07CE5-3E51-4295-967F-18BBBE935313}" type="presOf" srcId="{DB5821CD-5F6D-48A3-B897-661D2B7ED171}" destId="{140137F7-F7B4-4580-92F3-E7EE33B82AC6}" srcOrd="0" destOrd="0" presId="urn:microsoft.com/office/officeart/2005/8/layout/list1"/>
    <dgm:cxn modelId="{29868CF2-381E-4345-BD23-B44F76E6F6A6}" srcId="{6419025D-A7C7-45B1-A13A-E5F5C55EA102}" destId="{42AF6ED2-F239-4C84-A97C-7DEE12DC91D7}" srcOrd="1" destOrd="0" parTransId="{0941CF8F-1D3F-4744-8DA6-BC6AF3CE3DA2}" sibTransId="{99B29829-8C3A-45C5-9407-4C9B6DCD2B81}"/>
    <dgm:cxn modelId="{7BA58FCF-B050-401E-B57A-7BBF50CB14AC}" type="presParOf" srcId="{91F0FD45-4DC1-4DE1-A3F2-86E62CC7793F}" destId="{78DABAB0-3C03-4C81-ADA5-3AD3340B7473}" srcOrd="0" destOrd="0" presId="urn:microsoft.com/office/officeart/2005/8/layout/list1"/>
    <dgm:cxn modelId="{C91607A2-D6DD-46EA-A600-4733419B2B0C}" type="presParOf" srcId="{78DABAB0-3C03-4C81-ADA5-3AD3340B7473}" destId="{37F48B3A-1906-4F0E-A4B6-DF9DFB606076}" srcOrd="0" destOrd="0" presId="urn:microsoft.com/office/officeart/2005/8/layout/list1"/>
    <dgm:cxn modelId="{591C03E4-600D-4304-A679-108DD207D851}" type="presParOf" srcId="{78DABAB0-3C03-4C81-ADA5-3AD3340B7473}" destId="{845E9123-A9B0-4CB3-9C80-6095D915BCB7}" srcOrd="1" destOrd="0" presId="urn:microsoft.com/office/officeart/2005/8/layout/list1"/>
    <dgm:cxn modelId="{23A60935-BA04-454F-9CFD-9E824866C49D}" type="presParOf" srcId="{91F0FD45-4DC1-4DE1-A3F2-86E62CC7793F}" destId="{ED38DC1B-2A2D-49B0-ACF6-CE4DCAEEA658}" srcOrd="1" destOrd="0" presId="urn:microsoft.com/office/officeart/2005/8/layout/list1"/>
    <dgm:cxn modelId="{48DB0608-A5B8-4E52-9822-90AF3705A5AC}" type="presParOf" srcId="{91F0FD45-4DC1-4DE1-A3F2-86E62CC7793F}" destId="{8D186B40-D9E8-406D-8059-5E98A4D777FC}" srcOrd="2" destOrd="0" presId="urn:microsoft.com/office/officeart/2005/8/layout/list1"/>
    <dgm:cxn modelId="{6EF80BF8-71D4-4866-9D14-FEC6AFFB4CC8}" type="presParOf" srcId="{91F0FD45-4DC1-4DE1-A3F2-86E62CC7793F}" destId="{968B6DA1-1CBA-41EA-9318-E1E643515496}" srcOrd="3" destOrd="0" presId="urn:microsoft.com/office/officeart/2005/8/layout/list1"/>
    <dgm:cxn modelId="{B3189001-FD7D-492F-B239-B8921E2832DB}" type="presParOf" srcId="{91F0FD45-4DC1-4DE1-A3F2-86E62CC7793F}" destId="{4D990EEA-2FC4-4550-9C06-F2CCFC6EBC26}" srcOrd="4" destOrd="0" presId="urn:microsoft.com/office/officeart/2005/8/layout/list1"/>
    <dgm:cxn modelId="{C5A84CD5-DB7C-4CA4-ABBF-DFE5A68DC60D}" type="presParOf" srcId="{4D990EEA-2FC4-4550-9C06-F2CCFC6EBC26}" destId="{E343E416-DBCF-4FB7-A4A0-E0765B3D2039}" srcOrd="0" destOrd="0" presId="urn:microsoft.com/office/officeart/2005/8/layout/list1"/>
    <dgm:cxn modelId="{E4A4F851-ABCD-43A2-B363-92E733CCA85C}" type="presParOf" srcId="{4D990EEA-2FC4-4550-9C06-F2CCFC6EBC26}" destId="{2F038934-5FA7-48A9-87DB-978888E067DD}" srcOrd="1" destOrd="0" presId="urn:microsoft.com/office/officeart/2005/8/layout/list1"/>
    <dgm:cxn modelId="{22A08278-2DD6-4C6E-AFF3-966BD4A8D205}" type="presParOf" srcId="{91F0FD45-4DC1-4DE1-A3F2-86E62CC7793F}" destId="{0BAAA456-5CCB-47BD-B7B1-30C80DB8D1C8}" srcOrd="5" destOrd="0" presId="urn:microsoft.com/office/officeart/2005/8/layout/list1"/>
    <dgm:cxn modelId="{10A6AAE2-FE37-46CA-8BF2-217D8EAF4FDF}" type="presParOf" srcId="{91F0FD45-4DC1-4DE1-A3F2-86E62CC7793F}" destId="{0B1DBEFD-16B3-4ACF-AB0D-7E7A936198FF}" srcOrd="6" destOrd="0" presId="urn:microsoft.com/office/officeart/2005/8/layout/list1"/>
    <dgm:cxn modelId="{2EFF99FA-71EF-4897-AF6F-3810190B0F0A}" type="presParOf" srcId="{91F0FD45-4DC1-4DE1-A3F2-86E62CC7793F}" destId="{24492645-0142-446E-9483-F63B8D0B2B0E}" srcOrd="7" destOrd="0" presId="urn:microsoft.com/office/officeart/2005/8/layout/list1"/>
    <dgm:cxn modelId="{583E71DB-72F7-42FC-92B0-A3BE96384B82}" type="presParOf" srcId="{91F0FD45-4DC1-4DE1-A3F2-86E62CC7793F}" destId="{4E05D7AD-E419-408A-B817-05001BA21293}" srcOrd="8" destOrd="0" presId="urn:microsoft.com/office/officeart/2005/8/layout/list1"/>
    <dgm:cxn modelId="{92F4246C-F0BF-4D09-9764-64A5D99DCF8A}" type="presParOf" srcId="{4E05D7AD-E419-408A-B817-05001BA21293}" destId="{140137F7-F7B4-4580-92F3-E7EE33B82AC6}" srcOrd="0" destOrd="0" presId="urn:microsoft.com/office/officeart/2005/8/layout/list1"/>
    <dgm:cxn modelId="{D3D273DF-49C4-4B09-A6FE-7A794C7E9E68}" type="presParOf" srcId="{4E05D7AD-E419-408A-B817-05001BA21293}" destId="{E6237BA5-D702-4140-8D6E-7335F63EBB6D}" srcOrd="1" destOrd="0" presId="urn:microsoft.com/office/officeart/2005/8/layout/list1"/>
    <dgm:cxn modelId="{EE1E2B14-50BD-4F2B-889D-78453168B3FA}" type="presParOf" srcId="{91F0FD45-4DC1-4DE1-A3F2-86E62CC7793F}" destId="{F6958DFF-29BF-4687-AD3C-61082C17654E}" srcOrd="9" destOrd="0" presId="urn:microsoft.com/office/officeart/2005/8/layout/list1"/>
    <dgm:cxn modelId="{ADD72E7E-5B4F-479D-AA5A-369091C67DE3}" type="presParOf" srcId="{91F0FD45-4DC1-4DE1-A3F2-86E62CC7793F}" destId="{CCA3E150-1A64-464E-BF26-32F468F53D19}" srcOrd="10" destOrd="0" presId="urn:microsoft.com/office/officeart/2005/8/layout/list1"/>
    <dgm:cxn modelId="{6791E84C-D7BB-4F0E-9C16-D5E4D68721EF}" type="presParOf" srcId="{91F0FD45-4DC1-4DE1-A3F2-86E62CC7793F}" destId="{F28825B7-C7F1-48EB-8652-1217D47917F7}" srcOrd="11" destOrd="0" presId="urn:microsoft.com/office/officeart/2005/8/layout/list1"/>
    <dgm:cxn modelId="{AB43DCF6-5769-4C4F-A6C2-8E27992916D0}" type="presParOf" srcId="{91F0FD45-4DC1-4DE1-A3F2-86E62CC7793F}" destId="{995BC050-F549-484D-968D-4B4C7D92B1BA}" srcOrd="12" destOrd="0" presId="urn:microsoft.com/office/officeart/2005/8/layout/list1"/>
    <dgm:cxn modelId="{BC72B110-C574-47BF-A540-74FC3E326F8B}" type="presParOf" srcId="{995BC050-F549-484D-968D-4B4C7D92B1BA}" destId="{5C49CA7B-37FA-4B5A-B292-B2C74B1304CB}" srcOrd="0" destOrd="0" presId="urn:microsoft.com/office/officeart/2005/8/layout/list1"/>
    <dgm:cxn modelId="{1169597B-D771-4932-9312-B48389C35A2C}" type="presParOf" srcId="{995BC050-F549-484D-968D-4B4C7D92B1BA}" destId="{36D92F8B-404F-4450-A16B-F1A98B5314CA}" srcOrd="1" destOrd="0" presId="urn:microsoft.com/office/officeart/2005/8/layout/list1"/>
    <dgm:cxn modelId="{E27EEB5A-21EF-4A97-8E44-3F7D07A5A75C}" type="presParOf" srcId="{91F0FD45-4DC1-4DE1-A3F2-86E62CC7793F}" destId="{52F90AED-CCE7-4D3B-B971-4BB825241E67}" srcOrd="13" destOrd="0" presId="urn:microsoft.com/office/officeart/2005/8/layout/list1"/>
    <dgm:cxn modelId="{49EAA551-1504-49C9-8AC2-A02BD31C2784}" type="presParOf" srcId="{91F0FD45-4DC1-4DE1-A3F2-86E62CC7793F}" destId="{48C75B90-5EAC-4462-AE97-4041C6DC6EF2}" srcOrd="14" destOrd="0" presId="urn:microsoft.com/office/officeart/2005/8/layout/list1"/>
    <dgm:cxn modelId="{F632CAD5-3559-4F90-99CE-A74721537048}" type="presParOf" srcId="{91F0FD45-4DC1-4DE1-A3F2-86E62CC7793F}" destId="{8678329A-A556-402F-8814-E74CFB42E410}" srcOrd="15" destOrd="0" presId="urn:microsoft.com/office/officeart/2005/8/layout/list1"/>
    <dgm:cxn modelId="{6C115923-C529-4270-A971-436ED5C36517}" type="presParOf" srcId="{91F0FD45-4DC1-4DE1-A3F2-86E62CC7793F}" destId="{6DCA76FA-1BA6-4DEF-BC33-6122290934FD}" srcOrd="16" destOrd="0" presId="urn:microsoft.com/office/officeart/2005/8/layout/list1"/>
    <dgm:cxn modelId="{3B2AE7A3-0791-440D-9E8A-FFDBCC6A694B}" type="presParOf" srcId="{6DCA76FA-1BA6-4DEF-BC33-6122290934FD}" destId="{C0F14C9D-0EB3-4428-9A4D-A114E6FCB4D2}" srcOrd="0" destOrd="0" presId="urn:microsoft.com/office/officeart/2005/8/layout/list1"/>
    <dgm:cxn modelId="{A46B104C-F13C-4DB4-A3CA-05887F83DC7A}" type="presParOf" srcId="{6DCA76FA-1BA6-4DEF-BC33-6122290934FD}" destId="{AA963EB5-9BEE-4208-A5AC-E380291E7F59}" srcOrd="1" destOrd="0" presId="urn:microsoft.com/office/officeart/2005/8/layout/list1"/>
    <dgm:cxn modelId="{DBDB131F-ED4C-48DF-969E-B07C76310FC8}" type="presParOf" srcId="{91F0FD45-4DC1-4DE1-A3F2-86E62CC7793F}" destId="{2AA93607-17E3-4864-AB47-CEC7E57A9954}" srcOrd="17" destOrd="0" presId="urn:microsoft.com/office/officeart/2005/8/layout/list1"/>
    <dgm:cxn modelId="{865B8272-AEAD-4C8F-954C-166E9AA84FE5}" type="presParOf" srcId="{91F0FD45-4DC1-4DE1-A3F2-86E62CC7793F}" destId="{C4819453-4E0C-472A-8A3F-4CF6B9E6A9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600" b="1" dirty="0"/>
            <a:t>Automation helps </a:t>
          </a:r>
          <a:r>
            <a:rPr lang="en-US" sz="1600" dirty="0"/>
            <a:t>– but requires </a:t>
          </a:r>
          <a:r>
            <a:rPr lang="en-US" sz="1600" b="1" i="1" dirty="0"/>
            <a:t>lots of training data</a:t>
          </a:r>
          <a:r>
            <a:rPr lang="en-US" sz="1600" dirty="0"/>
            <a:t> (i.e., analogues, or calibration with existing workflows, or targeted surveys) – back to discussion before</a:t>
          </a:r>
          <a:endParaRPr lang="en-US" sz="2400" b="1" u="sng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44A689CC-69F8-4B25-B400-05CCB0DCF391}">
      <dgm:prSet custT="1"/>
      <dgm:spPr/>
      <dgm:t>
        <a:bodyPr/>
        <a:lstStyle/>
        <a:p>
          <a:r>
            <a:rPr lang="en-US" sz="1600" b="1" dirty="0"/>
            <a:t>Uncertainty / errors in the data if all analyses are manual </a:t>
          </a:r>
        </a:p>
      </dgm:t>
    </dgm:pt>
    <dgm:pt modelId="{E41AE482-0747-424D-863F-96A10953D4D1}" type="parTrans" cxnId="{AC05155A-B90E-420B-9C1C-5AA188CE9349}">
      <dgm:prSet/>
      <dgm:spPr/>
      <dgm:t>
        <a:bodyPr/>
        <a:lstStyle/>
        <a:p>
          <a:endParaRPr lang="en-US"/>
        </a:p>
      </dgm:t>
    </dgm:pt>
    <dgm:pt modelId="{945A4FDF-B76C-45DC-9A52-5128187582AD}" type="sibTrans" cxnId="{AC05155A-B90E-420B-9C1C-5AA188CE9349}">
      <dgm:prSet/>
      <dgm:spPr/>
      <dgm:t>
        <a:bodyPr/>
        <a:lstStyle/>
        <a:p>
          <a:endParaRPr lang="en-US"/>
        </a:p>
      </dgm:t>
    </dgm:pt>
    <dgm:pt modelId="{DB5821CD-5F6D-48A3-B897-661D2B7ED171}">
      <dgm:prSet custT="1"/>
      <dgm:spPr/>
      <dgm:t>
        <a:bodyPr/>
        <a:lstStyle/>
        <a:p>
          <a:r>
            <a:rPr lang="en-US" sz="1600" b="1" dirty="0"/>
            <a:t>All of these automation-changes require…</a:t>
          </a:r>
          <a:endParaRPr lang="en-US" sz="1600" dirty="0"/>
        </a:p>
      </dgm:t>
    </dgm:pt>
    <dgm:pt modelId="{5383A886-D69A-42D8-A7CF-B6435B34B22E}" type="parTrans" cxnId="{44B6306E-1098-4449-92B3-16452C6C4F46}">
      <dgm:prSet/>
      <dgm:spPr/>
      <dgm:t>
        <a:bodyPr/>
        <a:lstStyle/>
        <a:p>
          <a:endParaRPr lang="en-US"/>
        </a:p>
      </dgm:t>
    </dgm:pt>
    <dgm:pt modelId="{F64564FD-D6F3-4880-8315-41DC94921E0E}" type="sibTrans" cxnId="{44B6306E-1098-4449-92B3-16452C6C4F46}">
      <dgm:prSet/>
      <dgm:spPr/>
      <dgm:t>
        <a:bodyPr/>
        <a:lstStyle/>
        <a:p>
          <a:endParaRPr lang="en-US"/>
        </a:p>
      </dgm:t>
    </dgm:pt>
    <dgm:pt modelId="{6419025D-A7C7-45B1-A13A-E5F5C55EA102}">
      <dgm:prSet custT="1"/>
      <dgm:spPr/>
      <dgm:t>
        <a:bodyPr/>
        <a:lstStyle/>
        <a:p>
          <a:r>
            <a:rPr lang="en-US" sz="1600" b="1" dirty="0"/>
            <a:t>Note on automations</a:t>
          </a:r>
          <a:endParaRPr lang="en-US" sz="1600" dirty="0"/>
        </a:p>
      </dgm:t>
    </dgm:pt>
    <dgm:pt modelId="{45B0E05E-2DD6-49DD-A6B8-348562FC4BAA}" type="parTrans" cxnId="{B6B375C4-8374-4A80-A697-03543D757C25}">
      <dgm:prSet/>
      <dgm:spPr/>
      <dgm:t>
        <a:bodyPr/>
        <a:lstStyle/>
        <a:p>
          <a:endParaRPr lang="en-US"/>
        </a:p>
      </dgm:t>
    </dgm:pt>
    <dgm:pt modelId="{326A40A5-A62F-4C44-A89A-AD141642473E}" type="sibTrans" cxnId="{B6B375C4-8374-4A80-A697-03543D757C25}">
      <dgm:prSet/>
      <dgm:spPr/>
      <dgm:t>
        <a:bodyPr/>
        <a:lstStyle/>
        <a:p>
          <a:endParaRPr lang="en-US"/>
        </a:p>
      </dgm:t>
    </dgm:pt>
    <dgm:pt modelId="{2F6AB9DD-34F2-4C07-A301-D6444282D10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l-BE" sz="1600" dirty="0"/>
            <a:t>! Notes (other)</a:t>
          </a:r>
          <a:endParaRPr lang="en-US" sz="1600" dirty="0"/>
        </a:p>
      </dgm:t>
    </dgm:pt>
    <dgm:pt modelId="{36C2C745-CE27-4858-A41A-0CEEB75FBCA8}" type="parTrans" cxnId="{3232A387-EB2F-4E81-81FE-A883311AA872}">
      <dgm:prSet/>
      <dgm:spPr/>
      <dgm:t>
        <a:bodyPr/>
        <a:lstStyle/>
        <a:p>
          <a:endParaRPr lang="en-US"/>
        </a:p>
      </dgm:t>
    </dgm:pt>
    <dgm:pt modelId="{C35D7E27-67C1-4AAF-B573-505DBB9F1820}" type="sibTrans" cxnId="{3232A387-EB2F-4E81-81FE-A883311AA872}">
      <dgm:prSet/>
      <dgm:spPr/>
      <dgm:t>
        <a:bodyPr/>
        <a:lstStyle/>
        <a:p>
          <a:endParaRPr lang="en-US"/>
        </a:p>
      </dgm:t>
    </dgm:pt>
    <dgm:pt modelId="{BD3AE4CB-843D-43CB-BBB2-A2861E88628E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200"/>
            <a:t>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</a:r>
          <a:endParaRPr lang="en-US" sz="1200" dirty="0"/>
        </a:p>
      </dgm:t>
    </dgm:pt>
    <dgm:pt modelId="{35A8FE6E-F458-4BE1-8466-C8813F24568A}" type="parTrans" cxnId="{A95932F5-36B0-43D3-94BA-D0C8B8834231}">
      <dgm:prSet/>
      <dgm:spPr/>
      <dgm:t>
        <a:bodyPr/>
        <a:lstStyle/>
        <a:p>
          <a:endParaRPr lang="en-US"/>
        </a:p>
      </dgm:t>
    </dgm:pt>
    <dgm:pt modelId="{2FE04944-AD34-4481-9A53-72407636C725}" type="sibTrans" cxnId="{A95932F5-36B0-43D3-94BA-D0C8B8834231}">
      <dgm:prSet/>
      <dgm:spPr/>
      <dgm:t>
        <a:bodyPr/>
        <a:lstStyle/>
        <a:p>
          <a:endParaRPr lang="en-US"/>
        </a:p>
      </dgm:t>
    </dgm:pt>
    <dgm:pt modelId="{9C85E07E-7364-44C2-8E0B-03FC50658AF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200" dirty="0"/>
            <a:t>Integration into existing analysis pipeline / software (e.g. robust existing pipelines, or fixed possibilities within used platforms) requires some system flexibility or having discussions to address this</a:t>
          </a:r>
        </a:p>
      </dgm:t>
    </dgm:pt>
    <dgm:pt modelId="{549D9417-3333-4675-9A97-F8C5C5308A8F}" type="parTrans" cxnId="{0FCF9727-5B93-433B-BC65-EC54002A6A14}">
      <dgm:prSet/>
      <dgm:spPr/>
      <dgm:t>
        <a:bodyPr/>
        <a:lstStyle/>
        <a:p>
          <a:endParaRPr lang="en-US"/>
        </a:p>
      </dgm:t>
    </dgm:pt>
    <dgm:pt modelId="{B16E16F4-EE79-42E3-A44A-059010315AD0}" type="sibTrans" cxnId="{0FCF9727-5B93-433B-BC65-EC54002A6A14}">
      <dgm:prSet/>
      <dgm:spPr/>
      <dgm:t>
        <a:bodyPr/>
        <a:lstStyle/>
        <a:p>
          <a:endParaRPr lang="en-US"/>
        </a:p>
      </dgm:t>
    </dgm:pt>
    <dgm:pt modelId="{700F9DA6-DF46-4F75-8D8C-FB670166A85F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200" dirty="0"/>
            <a:t>If you have processed / standardized workflows, do you start archiving the results of those (e.g. classifications, features)? ~ no longer a single source of data truth (see below – main points on metadata)</a:t>
          </a:r>
        </a:p>
      </dgm:t>
    </dgm:pt>
    <dgm:pt modelId="{A778A712-AC12-4A2F-AAD0-83239464812C}" type="parTrans" cxnId="{8F1C5644-9230-40D4-803B-8DA9E6CDABF5}">
      <dgm:prSet/>
      <dgm:spPr/>
      <dgm:t>
        <a:bodyPr/>
        <a:lstStyle/>
        <a:p>
          <a:endParaRPr lang="en-US"/>
        </a:p>
      </dgm:t>
    </dgm:pt>
    <dgm:pt modelId="{495D38B0-4906-4B69-8079-EFBFE0888F52}" type="sibTrans" cxnId="{8F1C5644-9230-40D4-803B-8DA9E6CDABF5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5"/>
      <dgm:spPr/>
    </dgm:pt>
    <dgm:pt modelId="{845E9123-A9B0-4CB3-9C80-6095D915BCB7}" type="pres">
      <dgm:prSet presAssocID="{09F9CC29-DDE1-48AD-AB17-2D4EDC2614D0}" presName="parentText" presStyleLbl="node1" presStyleIdx="0" presStyleCnt="5" custScaleX="100228" custScaleY="120901" custLinFactNeighborX="3704" custLinFactNeighborY="-4499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5">
        <dgm:presLayoutVars>
          <dgm:bulletEnabled val="1"/>
        </dgm:presLayoutVars>
      </dgm:prSet>
      <dgm:spPr/>
    </dgm:pt>
    <dgm:pt modelId="{968B6DA1-1CBA-41EA-9318-E1E643515496}" type="pres">
      <dgm:prSet presAssocID="{17CFCBA5-D19F-411D-8083-BB96ABA38F75}" presName="spaceBetweenRectangles" presStyleCnt="0"/>
      <dgm:spPr/>
    </dgm:pt>
    <dgm:pt modelId="{4D990EEA-2FC4-4550-9C06-F2CCFC6EBC26}" type="pres">
      <dgm:prSet presAssocID="{44A689CC-69F8-4B25-B400-05CCB0DCF391}" presName="parentLin" presStyleCnt="0"/>
      <dgm:spPr/>
    </dgm:pt>
    <dgm:pt modelId="{E343E416-DBCF-4FB7-A4A0-E0765B3D2039}" type="pres">
      <dgm:prSet presAssocID="{44A689CC-69F8-4B25-B400-05CCB0DCF391}" presName="parentLeftMargin" presStyleLbl="node1" presStyleIdx="0" presStyleCnt="5"/>
      <dgm:spPr/>
    </dgm:pt>
    <dgm:pt modelId="{2F038934-5FA7-48A9-87DB-978888E067DD}" type="pres">
      <dgm:prSet presAssocID="{44A689CC-69F8-4B25-B400-05CCB0DCF3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BAAA456-5CCB-47BD-B7B1-30C80DB8D1C8}" type="pres">
      <dgm:prSet presAssocID="{44A689CC-69F8-4B25-B400-05CCB0DCF391}" presName="negativeSpace" presStyleCnt="0"/>
      <dgm:spPr/>
    </dgm:pt>
    <dgm:pt modelId="{0B1DBEFD-16B3-4ACF-AB0D-7E7A936198FF}" type="pres">
      <dgm:prSet presAssocID="{44A689CC-69F8-4B25-B400-05CCB0DCF391}" presName="childText" presStyleLbl="conFgAcc1" presStyleIdx="1" presStyleCnt="5">
        <dgm:presLayoutVars>
          <dgm:bulletEnabled val="1"/>
        </dgm:presLayoutVars>
      </dgm:prSet>
      <dgm:spPr/>
    </dgm:pt>
    <dgm:pt modelId="{24492645-0142-446E-9483-F63B8D0B2B0E}" type="pres">
      <dgm:prSet presAssocID="{945A4FDF-B76C-45DC-9A52-5128187582AD}" presName="spaceBetweenRectangles" presStyleCnt="0"/>
      <dgm:spPr/>
    </dgm:pt>
    <dgm:pt modelId="{4E05D7AD-E419-408A-B817-05001BA21293}" type="pres">
      <dgm:prSet presAssocID="{DB5821CD-5F6D-48A3-B897-661D2B7ED171}" presName="parentLin" presStyleCnt="0"/>
      <dgm:spPr/>
    </dgm:pt>
    <dgm:pt modelId="{140137F7-F7B4-4580-92F3-E7EE33B82AC6}" type="pres">
      <dgm:prSet presAssocID="{DB5821CD-5F6D-48A3-B897-661D2B7ED171}" presName="parentLeftMargin" presStyleLbl="node1" presStyleIdx="1" presStyleCnt="5"/>
      <dgm:spPr/>
    </dgm:pt>
    <dgm:pt modelId="{E6237BA5-D702-4140-8D6E-7335F63EBB6D}" type="pres">
      <dgm:prSet presAssocID="{DB5821CD-5F6D-48A3-B897-661D2B7ED1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958DFF-29BF-4687-AD3C-61082C17654E}" type="pres">
      <dgm:prSet presAssocID="{DB5821CD-5F6D-48A3-B897-661D2B7ED171}" presName="negativeSpace" presStyleCnt="0"/>
      <dgm:spPr/>
    </dgm:pt>
    <dgm:pt modelId="{CCA3E150-1A64-464E-BF26-32F468F53D19}" type="pres">
      <dgm:prSet presAssocID="{DB5821CD-5F6D-48A3-B897-661D2B7ED171}" presName="childText" presStyleLbl="conFgAcc1" presStyleIdx="2" presStyleCnt="5">
        <dgm:presLayoutVars>
          <dgm:bulletEnabled val="1"/>
        </dgm:presLayoutVars>
      </dgm:prSet>
      <dgm:spPr/>
    </dgm:pt>
    <dgm:pt modelId="{F28825B7-C7F1-48EB-8652-1217D47917F7}" type="pres">
      <dgm:prSet presAssocID="{F64564FD-D6F3-4880-8315-41DC94921E0E}" presName="spaceBetweenRectangles" presStyleCnt="0"/>
      <dgm:spPr/>
    </dgm:pt>
    <dgm:pt modelId="{995BC050-F549-484D-968D-4B4C7D92B1BA}" type="pres">
      <dgm:prSet presAssocID="{6419025D-A7C7-45B1-A13A-E5F5C55EA102}" presName="parentLin" presStyleCnt="0"/>
      <dgm:spPr/>
    </dgm:pt>
    <dgm:pt modelId="{5C49CA7B-37FA-4B5A-B292-B2C74B1304CB}" type="pres">
      <dgm:prSet presAssocID="{6419025D-A7C7-45B1-A13A-E5F5C55EA102}" presName="parentLeftMargin" presStyleLbl="node1" presStyleIdx="2" presStyleCnt="5"/>
      <dgm:spPr/>
    </dgm:pt>
    <dgm:pt modelId="{36D92F8B-404F-4450-A16B-F1A98B5314CA}" type="pres">
      <dgm:prSet presAssocID="{6419025D-A7C7-45B1-A13A-E5F5C55EA1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2F90AED-CCE7-4D3B-B971-4BB825241E67}" type="pres">
      <dgm:prSet presAssocID="{6419025D-A7C7-45B1-A13A-E5F5C55EA102}" presName="negativeSpace" presStyleCnt="0"/>
      <dgm:spPr/>
    </dgm:pt>
    <dgm:pt modelId="{48C75B90-5EAC-4462-AE97-4041C6DC6EF2}" type="pres">
      <dgm:prSet presAssocID="{6419025D-A7C7-45B1-A13A-E5F5C55EA102}" presName="childText" presStyleLbl="conFgAcc1" presStyleIdx="3" presStyleCnt="5">
        <dgm:presLayoutVars>
          <dgm:bulletEnabled val="1"/>
        </dgm:presLayoutVars>
      </dgm:prSet>
      <dgm:spPr/>
    </dgm:pt>
    <dgm:pt modelId="{8678329A-A556-402F-8814-E74CFB42E410}" type="pres">
      <dgm:prSet presAssocID="{326A40A5-A62F-4C44-A89A-AD141642473E}" presName="spaceBetweenRectangles" presStyleCnt="0"/>
      <dgm:spPr/>
    </dgm:pt>
    <dgm:pt modelId="{6DCA76FA-1BA6-4DEF-BC33-6122290934FD}" type="pres">
      <dgm:prSet presAssocID="{2F6AB9DD-34F2-4C07-A301-D6444282D102}" presName="parentLin" presStyleCnt="0"/>
      <dgm:spPr/>
    </dgm:pt>
    <dgm:pt modelId="{C0F14C9D-0EB3-4428-9A4D-A114E6FCB4D2}" type="pres">
      <dgm:prSet presAssocID="{2F6AB9DD-34F2-4C07-A301-D6444282D102}" presName="parentLeftMargin" presStyleLbl="node1" presStyleIdx="3" presStyleCnt="5"/>
      <dgm:spPr/>
    </dgm:pt>
    <dgm:pt modelId="{AA963EB5-9BEE-4208-A5AC-E380291E7F59}" type="pres">
      <dgm:prSet presAssocID="{2F6AB9DD-34F2-4C07-A301-D6444282D10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AA93607-17E3-4864-AB47-CEC7E57A9954}" type="pres">
      <dgm:prSet presAssocID="{2F6AB9DD-34F2-4C07-A301-D6444282D102}" presName="negativeSpace" presStyleCnt="0"/>
      <dgm:spPr/>
    </dgm:pt>
    <dgm:pt modelId="{C4819453-4E0C-472A-8A3F-4CF6B9E6A9D4}" type="pres">
      <dgm:prSet presAssocID="{2F6AB9DD-34F2-4C07-A301-D6444282D10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80ED513-A0EA-440B-919F-E9CB473150F3}" type="presOf" srcId="{6419025D-A7C7-45B1-A13A-E5F5C55EA102}" destId="{5C49CA7B-37FA-4B5A-B292-B2C74B1304CB}" srcOrd="0" destOrd="0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0FCF9727-5B93-433B-BC65-EC54002A6A14}" srcId="{2F6AB9DD-34F2-4C07-A301-D6444282D102}" destId="{9C85E07E-7364-44C2-8E0B-03FC50658AF2}" srcOrd="1" destOrd="0" parTransId="{549D9417-3333-4675-9A97-F8C5C5308A8F}" sibTransId="{B16E16F4-EE79-42E3-A44A-059010315AD0}"/>
    <dgm:cxn modelId="{91A6F12B-D8AF-4AB1-9207-45F5196BCBD1}" type="presOf" srcId="{BD3AE4CB-843D-43CB-BBB2-A2861E88628E}" destId="{C4819453-4E0C-472A-8A3F-4CF6B9E6A9D4}" srcOrd="0" destOrd="0" presId="urn:microsoft.com/office/officeart/2005/8/layout/list1"/>
    <dgm:cxn modelId="{5889905E-95CF-4D68-8252-7F95E36B7CA3}" type="presOf" srcId="{44A689CC-69F8-4B25-B400-05CCB0DCF391}" destId="{E343E416-DBCF-4FB7-A4A0-E0765B3D2039}" srcOrd="0" destOrd="0" presId="urn:microsoft.com/office/officeart/2005/8/layout/list1"/>
    <dgm:cxn modelId="{8F1C5644-9230-40D4-803B-8DA9E6CDABF5}" srcId="{2F6AB9DD-34F2-4C07-A301-D6444282D102}" destId="{700F9DA6-DF46-4F75-8D8C-FB670166A85F}" srcOrd="2" destOrd="0" parTransId="{A778A712-AC12-4A2F-AAD0-83239464812C}" sibTransId="{495D38B0-4906-4B69-8079-EFBFE0888F52}"/>
    <dgm:cxn modelId="{44B6306E-1098-4449-92B3-16452C6C4F46}" srcId="{56AA9AEF-007A-43DC-9483-B7E35A523B8E}" destId="{DB5821CD-5F6D-48A3-B897-661D2B7ED171}" srcOrd="2" destOrd="0" parTransId="{5383A886-D69A-42D8-A7CF-B6435B34B22E}" sibTransId="{F64564FD-D6F3-4880-8315-41DC94921E0E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AC05155A-B90E-420B-9C1C-5AA188CE9349}" srcId="{56AA9AEF-007A-43DC-9483-B7E35A523B8E}" destId="{44A689CC-69F8-4B25-B400-05CCB0DCF391}" srcOrd="1" destOrd="0" parTransId="{E41AE482-0747-424D-863F-96A10953D4D1}" sibTransId="{945A4FDF-B76C-45DC-9A52-5128187582AD}"/>
    <dgm:cxn modelId="{9268097D-01A4-46BD-96B6-A2188E960F4E}" type="presOf" srcId="{2F6AB9DD-34F2-4C07-A301-D6444282D102}" destId="{AA963EB5-9BEE-4208-A5AC-E380291E7F59}" srcOrd="1" destOrd="0" presId="urn:microsoft.com/office/officeart/2005/8/layout/list1"/>
    <dgm:cxn modelId="{99DAEC7F-4B2E-4AC9-9A9D-B59876D2D333}" type="presOf" srcId="{09F9CC29-DDE1-48AD-AB17-2D4EDC2614D0}" destId="{845E9123-A9B0-4CB3-9C80-6095D915BCB7}" srcOrd="1" destOrd="0" presId="urn:microsoft.com/office/officeart/2005/8/layout/list1"/>
    <dgm:cxn modelId="{3232A387-EB2F-4E81-81FE-A883311AA872}" srcId="{56AA9AEF-007A-43DC-9483-B7E35A523B8E}" destId="{2F6AB9DD-34F2-4C07-A301-D6444282D102}" srcOrd="4" destOrd="0" parTransId="{36C2C745-CE27-4858-A41A-0CEEB75FBCA8}" sibTransId="{C35D7E27-67C1-4AAF-B573-505DBB9F1820}"/>
    <dgm:cxn modelId="{ECE8FA87-3F0B-4E6E-BC09-C1AE10C5E847}" type="presOf" srcId="{09F9CC29-DDE1-48AD-AB17-2D4EDC2614D0}" destId="{37F48B3A-1906-4F0E-A4B6-DF9DFB606076}" srcOrd="0" destOrd="0" presId="urn:microsoft.com/office/officeart/2005/8/layout/list1"/>
    <dgm:cxn modelId="{15CE2DA6-146A-4D20-BCC7-8CD0C90AB0BB}" type="presOf" srcId="{2F6AB9DD-34F2-4C07-A301-D6444282D102}" destId="{C0F14C9D-0EB3-4428-9A4D-A114E6FCB4D2}" srcOrd="0" destOrd="0" presId="urn:microsoft.com/office/officeart/2005/8/layout/list1"/>
    <dgm:cxn modelId="{643A77A8-A6F0-48EC-9F6C-1A6A01596480}" type="presOf" srcId="{44A689CC-69F8-4B25-B400-05CCB0DCF391}" destId="{2F038934-5FA7-48A9-87DB-978888E067DD}" srcOrd="1" destOrd="0" presId="urn:microsoft.com/office/officeart/2005/8/layout/list1"/>
    <dgm:cxn modelId="{D090CDB7-2431-43E0-9262-19549D287A80}" type="presOf" srcId="{700F9DA6-DF46-4F75-8D8C-FB670166A85F}" destId="{C4819453-4E0C-472A-8A3F-4CF6B9E6A9D4}" srcOrd="0" destOrd="2" presId="urn:microsoft.com/office/officeart/2005/8/layout/list1"/>
    <dgm:cxn modelId="{140ADFB8-9C90-4048-9F60-D9D2A763B18E}" type="presOf" srcId="{9C85E07E-7364-44C2-8E0B-03FC50658AF2}" destId="{C4819453-4E0C-472A-8A3F-4CF6B9E6A9D4}" srcOrd="0" destOrd="1" presId="urn:microsoft.com/office/officeart/2005/8/layout/list1"/>
    <dgm:cxn modelId="{B6B375C4-8374-4A80-A697-03543D757C25}" srcId="{56AA9AEF-007A-43DC-9483-B7E35A523B8E}" destId="{6419025D-A7C7-45B1-A13A-E5F5C55EA102}" srcOrd="3" destOrd="0" parTransId="{45B0E05E-2DD6-49DD-A6B8-348562FC4BAA}" sibTransId="{326A40A5-A62F-4C44-A89A-AD141642473E}"/>
    <dgm:cxn modelId="{7B76DADE-7A2B-4676-8D43-E0FB1661EC92}" type="presOf" srcId="{DB5821CD-5F6D-48A3-B897-661D2B7ED171}" destId="{140137F7-F7B4-4580-92F3-E7EE33B82AC6}" srcOrd="0" destOrd="0" presId="urn:microsoft.com/office/officeart/2005/8/layout/list1"/>
    <dgm:cxn modelId="{A95932F5-36B0-43D3-94BA-D0C8B8834231}" srcId="{2F6AB9DD-34F2-4C07-A301-D6444282D102}" destId="{BD3AE4CB-843D-43CB-BBB2-A2861E88628E}" srcOrd="0" destOrd="0" parTransId="{35A8FE6E-F458-4BE1-8466-C8813F24568A}" sibTransId="{2FE04944-AD34-4481-9A53-72407636C725}"/>
    <dgm:cxn modelId="{88A023FA-6FC5-457E-8252-4E3EF5FC7F53}" type="presOf" srcId="{DB5821CD-5F6D-48A3-B897-661D2B7ED171}" destId="{E6237BA5-D702-4140-8D6E-7335F63EBB6D}" srcOrd="1" destOrd="0" presId="urn:microsoft.com/office/officeart/2005/8/layout/list1"/>
    <dgm:cxn modelId="{76CC94FE-9B59-4B11-A31C-D68D55202015}" type="presOf" srcId="{6419025D-A7C7-45B1-A13A-E5F5C55EA102}" destId="{36D92F8B-404F-4450-A16B-F1A98B5314CA}" srcOrd="1" destOrd="0" presId="urn:microsoft.com/office/officeart/2005/8/layout/list1"/>
    <dgm:cxn modelId="{D26330DC-06FC-430F-862F-D0C96F670CF9}" type="presParOf" srcId="{91F0FD45-4DC1-4DE1-A3F2-86E62CC7793F}" destId="{78DABAB0-3C03-4C81-ADA5-3AD3340B7473}" srcOrd="0" destOrd="0" presId="urn:microsoft.com/office/officeart/2005/8/layout/list1"/>
    <dgm:cxn modelId="{E553A939-DA94-4828-BE6C-64D83F1A1BA8}" type="presParOf" srcId="{78DABAB0-3C03-4C81-ADA5-3AD3340B7473}" destId="{37F48B3A-1906-4F0E-A4B6-DF9DFB606076}" srcOrd="0" destOrd="0" presId="urn:microsoft.com/office/officeart/2005/8/layout/list1"/>
    <dgm:cxn modelId="{A63A234C-64ED-445F-9650-000E5D67AC7F}" type="presParOf" srcId="{78DABAB0-3C03-4C81-ADA5-3AD3340B7473}" destId="{845E9123-A9B0-4CB3-9C80-6095D915BCB7}" srcOrd="1" destOrd="0" presId="urn:microsoft.com/office/officeart/2005/8/layout/list1"/>
    <dgm:cxn modelId="{E83CE150-F7BD-4A98-829D-B702F7BF986F}" type="presParOf" srcId="{91F0FD45-4DC1-4DE1-A3F2-86E62CC7793F}" destId="{ED38DC1B-2A2D-49B0-ACF6-CE4DCAEEA658}" srcOrd="1" destOrd="0" presId="urn:microsoft.com/office/officeart/2005/8/layout/list1"/>
    <dgm:cxn modelId="{01E93D7E-69BC-46F9-9C69-6444E5476714}" type="presParOf" srcId="{91F0FD45-4DC1-4DE1-A3F2-86E62CC7793F}" destId="{8D186B40-D9E8-406D-8059-5E98A4D777FC}" srcOrd="2" destOrd="0" presId="urn:microsoft.com/office/officeart/2005/8/layout/list1"/>
    <dgm:cxn modelId="{A48C8361-F821-4196-87FC-4C6327E60751}" type="presParOf" srcId="{91F0FD45-4DC1-4DE1-A3F2-86E62CC7793F}" destId="{968B6DA1-1CBA-41EA-9318-E1E643515496}" srcOrd="3" destOrd="0" presId="urn:microsoft.com/office/officeart/2005/8/layout/list1"/>
    <dgm:cxn modelId="{43FCD78B-E6FC-4626-A689-5406D7D6BF0E}" type="presParOf" srcId="{91F0FD45-4DC1-4DE1-A3F2-86E62CC7793F}" destId="{4D990EEA-2FC4-4550-9C06-F2CCFC6EBC26}" srcOrd="4" destOrd="0" presId="urn:microsoft.com/office/officeart/2005/8/layout/list1"/>
    <dgm:cxn modelId="{DBD8F4C8-D713-45E0-A893-7E20A52DC2A9}" type="presParOf" srcId="{4D990EEA-2FC4-4550-9C06-F2CCFC6EBC26}" destId="{E343E416-DBCF-4FB7-A4A0-E0765B3D2039}" srcOrd="0" destOrd="0" presId="urn:microsoft.com/office/officeart/2005/8/layout/list1"/>
    <dgm:cxn modelId="{97092F89-22CF-45CE-B2A3-599A45BFC1B5}" type="presParOf" srcId="{4D990EEA-2FC4-4550-9C06-F2CCFC6EBC26}" destId="{2F038934-5FA7-48A9-87DB-978888E067DD}" srcOrd="1" destOrd="0" presId="urn:microsoft.com/office/officeart/2005/8/layout/list1"/>
    <dgm:cxn modelId="{238FBAD6-DA37-49A8-8F9A-916FC9F27C09}" type="presParOf" srcId="{91F0FD45-4DC1-4DE1-A3F2-86E62CC7793F}" destId="{0BAAA456-5CCB-47BD-B7B1-30C80DB8D1C8}" srcOrd="5" destOrd="0" presId="urn:microsoft.com/office/officeart/2005/8/layout/list1"/>
    <dgm:cxn modelId="{42B9C5AD-4C3C-4BB3-891D-90169A1B3620}" type="presParOf" srcId="{91F0FD45-4DC1-4DE1-A3F2-86E62CC7793F}" destId="{0B1DBEFD-16B3-4ACF-AB0D-7E7A936198FF}" srcOrd="6" destOrd="0" presId="urn:microsoft.com/office/officeart/2005/8/layout/list1"/>
    <dgm:cxn modelId="{5376BD13-4B21-4599-8841-AE965E0D71C3}" type="presParOf" srcId="{91F0FD45-4DC1-4DE1-A3F2-86E62CC7793F}" destId="{24492645-0142-446E-9483-F63B8D0B2B0E}" srcOrd="7" destOrd="0" presId="urn:microsoft.com/office/officeart/2005/8/layout/list1"/>
    <dgm:cxn modelId="{2B0D1EAD-B7A9-49F7-B37A-844BF1E863D5}" type="presParOf" srcId="{91F0FD45-4DC1-4DE1-A3F2-86E62CC7793F}" destId="{4E05D7AD-E419-408A-B817-05001BA21293}" srcOrd="8" destOrd="0" presId="urn:microsoft.com/office/officeart/2005/8/layout/list1"/>
    <dgm:cxn modelId="{5450CEB0-C851-454D-A848-19FD4A49BFC9}" type="presParOf" srcId="{4E05D7AD-E419-408A-B817-05001BA21293}" destId="{140137F7-F7B4-4580-92F3-E7EE33B82AC6}" srcOrd="0" destOrd="0" presId="urn:microsoft.com/office/officeart/2005/8/layout/list1"/>
    <dgm:cxn modelId="{9461C9AC-2893-48E3-A01B-96B9FB24540C}" type="presParOf" srcId="{4E05D7AD-E419-408A-B817-05001BA21293}" destId="{E6237BA5-D702-4140-8D6E-7335F63EBB6D}" srcOrd="1" destOrd="0" presId="urn:microsoft.com/office/officeart/2005/8/layout/list1"/>
    <dgm:cxn modelId="{ABFA4315-69EE-48B4-A2F0-5F7D048B634B}" type="presParOf" srcId="{91F0FD45-4DC1-4DE1-A3F2-86E62CC7793F}" destId="{F6958DFF-29BF-4687-AD3C-61082C17654E}" srcOrd="9" destOrd="0" presId="urn:microsoft.com/office/officeart/2005/8/layout/list1"/>
    <dgm:cxn modelId="{0650B46A-A173-4E69-AF31-B7FCEB10400A}" type="presParOf" srcId="{91F0FD45-4DC1-4DE1-A3F2-86E62CC7793F}" destId="{CCA3E150-1A64-464E-BF26-32F468F53D19}" srcOrd="10" destOrd="0" presId="urn:microsoft.com/office/officeart/2005/8/layout/list1"/>
    <dgm:cxn modelId="{0921A1BD-3DC8-4F01-8AD3-C04331BBA147}" type="presParOf" srcId="{91F0FD45-4DC1-4DE1-A3F2-86E62CC7793F}" destId="{F28825B7-C7F1-48EB-8652-1217D47917F7}" srcOrd="11" destOrd="0" presId="urn:microsoft.com/office/officeart/2005/8/layout/list1"/>
    <dgm:cxn modelId="{9B0797F0-9398-4144-B140-7140C74891E8}" type="presParOf" srcId="{91F0FD45-4DC1-4DE1-A3F2-86E62CC7793F}" destId="{995BC050-F549-484D-968D-4B4C7D92B1BA}" srcOrd="12" destOrd="0" presId="urn:microsoft.com/office/officeart/2005/8/layout/list1"/>
    <dgm:cxn modelId="{84914D0B-C0D4-4C3A-8A64-A250C7B14E28}" type="presParOf" srcId="{995BC050-F549-484D-968D-4B4C7D92B1BA}" destId="{5C49CA7B-37FA-4B5A-B292-B2C74B1304CB}" srcOrd="0" destOrd="0" presId="urn:microsoft.com/office/officeart/2005/8/layout/list1"/>
    <dgm:cxn modelId="{77832AA4-F5B8-4B69-8423-F42178647518}" type="presParOf" srcId="{995BC050-F549-484D-968D-4B4C7D92B1BA}" destId="{36D92F8B-404F-4450-A16B-F1A98B5314CA}" srcOrd="1" destOrd="0" presId="urn:microsoft.com/office/officeart/2005/8/layout/list1"/>
    <dgm:cxn modelId="{8FC12F5E-7401-462A-90D7-C249A90DD1C9}" type="presParOf" srcId="{91F0FD45-4DC1-4DE1-A3F2-86E62CC7793F}" destId="{52F90AED-CCE7-4D3B-B971-4BB825241E67}" srcOrd="13" destOrd="0" presId="urn:microsoft.com/office/officeart/2005/8/layout/list1"/>
    <dgm:cxn modelId="{1B7ED209-32AE-446E-A953-CBF6960218F0}" type="presParOf" srcId="{91F0FD45-4DC1-4DE1-A3F2-86E62CC7793F}" destId="{48C75B90-5EAC-4462-AE97-4041C6DC6EF2}" srcOrd="14" destOrd="0" presId="urn:microsoft.com/office/officeart/2005/8/layout/list1"/>
    <dgm:cxn modelId="{A8804C40-3228-4A51-BFCC-D9B39AD73ED8}" type="presParOf" srcId="{91F0FD45-4DC1-4DE1-A3F2-86E62CC7793F}" destId="{8678329A-A556-402F-8814-E74CFB42E410}" srcOrd="15" destOrd="0" presId="urn:microsoft.com/office/officeart/2005/8/layout/list1"/>
    <dgm:cxn modelId="{FC2ADAC6-17F0-4AA6-98EF-580FA78B553F}" type="presParOf" srcId="{91F0FD45-4DC1-4DE1-A3F2-86E62CC7793F}" destId="{6DCA76FA-1BA6-4DEF-BC33-6122290934FD}" srcOrd="16" destOrd="0" presId="urn:microsoft.com/office/officeart/2005/8/layout/list1"/>
    <dgm:cxn modelId="{C4132BF8-0B28-4A24-AA27-655CEEBD1330}" type="presParOf" srcId="{6DCA76FA-1BA6-4DEF-BC33-6122290934FD}" destId="{C0F14C9D-0EB3-4428-9A4D-A114E6FCB4D2}" srcOrd="0" destOrd="0" presId="urn:microsoft.com/office/officeart/2005/8/layout/list1"/>
    <dgm:cxn modelId="{C9C1FEE9-D03E-40F1-99BC-2FB47176031F}" type="presParOf" srcId="{6DCA76FA-1BA6-4DEF-BC33-6122290934FD}" destId="{AA963EB5-9BEE-4208-A5AC-E380291E7F59}" srcOrd="1" destOrd="0" presId="urn:microsoft.com/office/officeart/2005/8/layout/list1"/>
    <dgm:cxn modelId="{F51D2770-6DEE-41E4-BB12-887BBDDD6919}" type="presParOf" srcId="{91F0FD45-4DC1-4DE1-A3F2-86E62CC7793F}" destId="{2AA93607-17E3-4864-AB47-CEC7E57A9954}" srcOrd="17" destOrd="0" presId="urn:microsoft.com/office/officeart/2005/8/layout/list1"/>
    <dgm:cxn modelId="{D102EBAC-2901-4D84-B295-B7B46D76B37C}" type="presParOf" srcId="{91F0FD45-4DC1-4DE1-A3F2-86E62CC7793F}" destId="{C4819453-4E0C-472A-8A3F-4CF6B9E6A9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000" b="1" dirty="0"/>
            <a:t>Automation helps </a:t>
          </a:r>
          <a:r>
            <a:rPr lang="en-US" sz="1000" dirty="0"/>
            <a:t>– but requires </a:t>
          </a:r>
          <a:r>
            <a:rPr lang="en-US" sz="1000" b="1" i="1" dirty="0"/>
            <a:t>lots of training data</a:t>
          </a:r>
          <a:r>
            <a:rPr lang="en-US" sz="1000" dirty="0"/>
            <a:t> (i.e., analogues, or calibration with existing workflows, or targeted surveys) – back to discussion above</a:t>
          </a:r>
          <a:endParaRPr lang="en-US" sz="1200" b="1" u="sng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5274BD6A-4EBF-40BA-A745-178BAECF1DF7}">
      <dgm:prSet custT="1"/>
      <dgm:spPr/>
      <dgm:t>
        <a:bodyPr/>
        <a:lstStyle/>
        <a:p>
          <a:r>
            <a:rPr lang="en-US" sz="700" dirty="0"/>
            <a:t>Challenges in creating automated detection, counting, classification, localization: </a:t>
          </a:r>
        </a:p>
      </dgm:t>
    </dgm:pt>
    <dgm:pt modelId="{BDDB71A0-4775-4C30-B012-8C89A36F0879}" type="parTrans" cxnId="{D5F569EC-B206-4A4A-8465-DE04FA240912}">
      <dgm:prSet/>
      <dgm:spPr/>
      <dgm:t>
        <a:bodyPr/>
        <a:lstStyle/>
        <a:p>
          <a:endParaRPr lang="en-US"/>
        </a:p>
      </dgm:t>
    </dgm:pt>
    <dgm:pt modelId="{E407D02D-BE6F-4DFE-AF11-FA4A1A4B679F}" type="sibTrans" cxnId="{D5F569EC-B206-4A4A-8465-DE04FA240912}">
      <dgm:prSet/>
      <dgm:spPr/>
      <dgm:t>
        <a:bodyPr/>
        <a:lstStyle/>
        <a:p>
          <a:endParaRPr lang="en-US"/>
        </a:p>
      </dgm:t>
    </dgm:pt>
    <dgm:pt modelId="{11F6CA36-726F-4813-826B-8C7287895EF0}">
      <dgm:prSet custT="1"/>
      <dgm:spPr/>
      <dgm:t>
        <a:bodyPr/>
        <a:lstStyle/>
        <a:p>
          <a:r>
            <a:rPr lang="en-US" sz="700" dirty="0"/>
            <a:t>Extra constraint on computing infrastructure (necessary for shift towards more automated workflows)</a:t>
          </a:r>
        </a:p>
      </dgm:t>
    </dgm:pt>
    <dgm:pt modelId="{6F43F456-5771-445C-A013-0E595967C173}" type="parTrans" cxnId="{CD9DF6B5-7650-4FCA-890E-FA00C462DAE9}">
      <dgm:prSet/>
      <dgm:spPr/>
      <dgm:t>
        <a:bodyPr/>
        <a:lstStyle/>
        <a:p>
          <a:endParaRPr lang="en-US"/>
        </a:p>
      </dgm:t>
    </dgm:pt>
    <dgm:pt modelId="{6BF19E2C-1DB7-49AE-AE3D-BC42E3C66ACB}" type="sibTrans" cxnId="{CD9DF6B5-7650-4FCA-890E-FA00C462DAE9}">
      <dgm:prSet/>
      <dgm:spPr/>
      <dgm:t>
        <a:bodyPr/>
        <a:lstStyle/>
        <a:p>
          <a:endParaRPr lang="en-US"/>
        </a:p>
      </dgm:t>
    </dgm:pt>
    <dgm:pt modelId="{44A689CC-69F8-4B25-B400-05CCB0DCF391}">
      <dgm:prSet custT="1"/>
      <dgm:spPr/>
      <dgm:t>
        <a:bodyPr/>
        <a:lstStyle/>
        <a:p>
          <a:r>
            <a:rPr lang="en-US" sz="1000" b="1" dirty="0"/>
            <a:t>Uncertainty / errors in the data if all analyses are manual </a:t>
          </a:r>
        </a:p>
      </dgm:t>
    </dgm:pt>
    <dgm:pt modelId="{E41AE482-0747-424D-863F-96A10953D4D1}" type="parTrans" cxnId="{AC05155A-B90E-420B-9C1C-5AA188CE9349}">
      <dgm:prSet/>
      <dgm:spPr/>
      <dgm:t>
        <a:bodyPr/>
        <a:lstStyle/>
        <a:p>
          <a:endParaRPr lang="en-US"/>
        </a:p>
      </dgm:t>
    </dgm:pt>
    <dgm:pt modelId="{945A4FDF-B76C-45DC-9A52-5128187582AD}" type="sibTrans" cxnId="{AC05155A-B90E-420B-9C1C-5AA188CE9349}">
      <dgm:prSet/>
      <dgm:spPr/>
      <dgm:t>
        <a:bodyPr/>
        <a:lstStyle/>
        <a:p>
          <a:endParaRPr lang="en-US"/>
        </a:p>
      </dgm:t>
    </dgm:pt>
    <dgm:pt modelId="{1387FC79-6275-4931-9FAA-5F9EE22D9F6E}">
      <dgm:prSet custT="1"/>
      <dgm:spPr/>
      <dgm:t>
        <a:bodyPr/>
        <a:lstStyle/>
        <a:p>
          <a:r>
            <a:rPr lang="en-US" sz="700" dirty="0"/>
            <a:t>Need for: Rapid detection (manpower, instruments) </a:t>
          </a:r>
        </a:p>
      </dgm:t>
    </dgm:pt>
    <dgm:pt modelId="{16483C6F-1B7C-435F-BD52-DAFDE98DEF94}" type="parTrans" cxnId="{12EF6512-9BA8-45FF-9224-70068452EE0B}">
      <dgm:prSet/>
      <dgm:spPr/>
      <dgm:t>
        <a:bodyPr/>
        <a:lstStyle/>
        <a:p>
          <a:endParaRPr lang="en-US"/>
        </a:p>
      </dgm:t>
    </dgm:pt>
    <dgm:pt modelId="{17724043-1A47-4A03-969A-0223E7067EC7}" type="sibTrans" cxnId="{12EF6512-9BA8-45FF-9224-70068452EE0B}">
      <dgm:prSet/>
      <dgm:spPr/>
      <dgm:t>
        <a:bodyPr/>
        <a:lstStyle/>
        <a:p>
          <a:endParaRPr lang="en-US"/>
        </a:p>
      </dgm:t>
    </dgm:pt>
    <dgm:pt modelId="{023FD538-D2E5-483D-AD64-9856CCB6C6E6}">
      <dgm:prSet custT="1"/>
      <dgm:spPr/>
      <dgm:t>
        <a:bodyPr/>
        <a:lstStyle/>
        <a:p>
          <a:r>
            <a:rPr lang="en-US" sz="700" dirty="0"/>
            <a:t>Need for: Earthquake location with depth being critical (manpower + lack of velocity models / source models, lack of instruments)</a:t>
          </a:r>
        </a:p>
      </dgm:t>
    </dgm:pt>
    <dgm:pt modelId="{B48E3C1A-95B2-4BCD-B756-2455E1C43989}" type="parTrans" cxnId="{6042B9E0-A14F-411D-946D-FCCAAC2F6D29}">
      <dgm:prSet/>
      <dgm:spPr/>
      <dgm:t>
        <a:bodyPr/>
        <a:lstStyle/>
        <a:p>
          <a:endParaRPr lang="en-US"/>
        </a:p>
      </dgm:t>
    </dgm:pt>
    <dgm:pt modelId="{1A9DC160-2E4E-432D-A6E2-1B17FA6A1750}" type="sibTrans" cxnId="{6042B9E0-A14F-411D-946D-FCCAAC2F6D29}">
      <dgm:prSet/>
      <dgm:spPr/>
      <dgm:t>
        <a:bodyPr/>
        <a:lstStyle/>
        <a:p>
          <a:endParaRPr lang="en-US"/>
        </a:p>
      </dgm:t>
    </dgm:pt>
    <dgm:pt modelId="{859177B4-4122-4C8A-B375-2D15913C52B4}">
      <dgm:prSet custT="1"/>
      <dgm:spPr/>
      <dgm:t>
        <a:bodyPr/>
        <a:lstStyle/>
        <a:p>
          <a:r>
            <a:rPr lang="en-US" sz="700" dirty="0"/>
            <a:t>Need for: Earthquake classification – lack of standard </a:t>
          </a:r>
        </a:p>
      </dgm:t>
    </dgm:pt>
    <dgm:pt modelId="{19F7F265-EB7B-4D92-802C-DA7AB9740F15}" type="parTrans" cxnId="{805CF553-FCED-4902-9008-AA4047B5DC4D}">
      <dgm:prSet/>
      <dgm:spPr/>
      <dgm:t>
        <a:bodyPr/>
        <a:lstStyle/>
        <a:p>
          <a:endParaRPr lang="en-US"/>
        </a:p>
      </dgm:t>
    </dgm:pt>
    <dgm:pt modelId="{CB49B544-29B0-40E9-A979-F9B8B89530D1}" type="sibTrans" cxnId="{805CF553-FCED-4902-9008-AA4047B5DC4D}">
      <dgm:prSet/>
      <dgm:spPr/>
      <dgm:t>
        <a:bodyPr/>
        <a:lstStyle/>
        <a:p>
          <a:endParaRPr lang="en-US"/>
        </a:p>
      </dgm:t>
    </dgm:pt>
    <dgm:pt modelId="{2355AE55-BEAF-4F85-8910-F61B95399A77}">
      <dgm:prSet custT="1"/>
      <dgm:spPr/>
      <dgm:t>
        <a:bodyPr/>
        <a:lstStyle/>
        <a:p>
          <a:r>
            <a:rPr lang="en-US" sz="700" dirty="0"/>
            <a:t>Quantitative measures of earthquake classification</a:t>
          </a:r>
        </a:p>
      </dgm:t>
    </dgm:pt>
    <dgm:pt modelId="{A9A7058D-F7FE-4484-BC6A-69658FEBDF0B}" type="parTrans" cxnId="{9D7BD46D-1727-4A7E-B5F3-CCE90F36B341}">
      <dgm:prSet/>
      <dgm:spPr/>
      <dgm:t>
        <a:bodyPr/>
        <a:lstStyle/>
        <a:p>
          <a:endParaRPr lang="en-US"/>
        </a:p>
      </dgm:t>
    </dgm:pt>
    <dgm:pt modelId="{6D9D422E-5C6B-4B7F-B428-B2D60D95D151}" type="sibTrans" cxnId="{9D7BD46D-1727-4A7E-B5F3-CCE90F36B341}">
      <dgm:prSet/>
      <dgm:spPr/>
      <dgm:t>
        <a:bodyPr/>
        <a:lstStyle/>
        <a:p>
          <a:endParaRPr lang="en-US"/>
        </a:p>
      </dgm:t>
    </dgm:pt>
    <dgm:pt modelId="{1AF864AC-AD6D-415B-B4D6-D704E8D19A3A}">
      <dgm:prSet custT="1"/>
      <dgm:spPr/>
      <dgm:t>
        <a:bodyPr/>
        <a:lstStyle/>
        <a:p>
          <a:r>
            <a:rPr lang="en-US" sz="700" dirty="0"/>
            <a:t>Probabilistic classifications</a:t>
          </a:r>
        </a:p>
      </dgm:t>
    </dgm:pt>
    <dgm:pt modelId="{78FB8F9E-6ACF-404D-84C8-623EB21B7B9F}" type="parTrans" cxnId="{63275982-9EE2-4C98-8206-16D18877CB18}">
      <dgm:prSet/>
      <dgm:spPr/>
      <dgm:t>
        <a:bodyPr/>
        <a:lstStyle/>
        <a:p>
          <a:endParaRPr lang="en-US"/>
        </a:p>
      </dgm:t>
    </dgm:pt>
    <dgm:pt modelId="{87D59E1B-1A7D-4B28-A90D-352047374FBF}" type="sibTrans" cxnId="{63275982-9EE2-4C98-8206-16D18877CB18}">
      <dgm:prSet/>
      <dgm:spPr/>
      <dgm:t>
        <a:bodyPr/>
        <a:lstStyle/>
        <a:p>
          <a:endParaRPr lang="en-US"/>
        </a:p>
      </dgm:t>
    </dgm:pt>
    <dgm:pt modelId="{DB5821CD-5F6D-48A3-B897-661D2B7ED171}">
      <dgm:prSet custT="1"/>
      <dgm:spPr/>
      <dgm:t>
        <a:bodyPr/>
        <a:lstStyle/>
        <a:p>
          <a:r>
            <a:rPr lang="en-US" sz="1000" b="1" dirty="0"/>
            <a:t>All of these automation-changes require:</a:t>
          </a:r>
          <a:endParaRPr lang="en-US" sz="1000" dirty="0"/>
        </a:p>
      </dgm:t>
    </dgm:pt>
    <dgm:pt modelId="{5383A886-D69A-42D8-A7CF-B6435B34B22E}" type="parTrans" cxnId="{44B6306E-1098-4449-92B3-16452C6C4F46}">
      <dgm:prSet/>
      <dgm:spPr/>
      <dgm:t>
        <a:bodyPr/>
        <a:lstStyle/>
        <a:p>
          <a:endParaRPr lang="en-US"/>
        </a:p>
      </dgm:t>
    </dgm:pt>
    <dgm:pt modelId="{F64564FD-D6F3-4880-8315-41DC94921E0E}" type="sibTrans" cxnId="{44B6306E-1098-4449-92B3-16452C6C4F46}">
      <dgm:prSet/>
      <dgm:spPr/>
      <dgm:t>
        <a:bodyPr/>
        <a:lstStyle/>
        <a:p>
          <a:endParaRPr lang="en-US"/>
        </a:p>
      </dgm:t>
    </dgm:pt>
    <dgm:pt modelId="{61FC8B6E-7CD6-406F-AAC6-5A016720564F}">
      <dgm:prSet custT="1"/>
      <dgm:spPr/>
      <dgm:t>
        <a:bodyPr/>
        <a:lstStyle/>
        <a:p>
          <a:r>
            <a:rPr lang="en-US" sz="700" dirty="0"/>
            <a:t>Knowledge transfer from experienced observers to new ones</a:t>
          </a:r>
        </a:p>
      </dgm:t>
    </dgm:pt>
    <dgm:pt modelId="{FD275322-CC51-408A-9145-102A036D3E91}" type="parTrans" cxnId="{4B9EBDEF-2DA5-471E-A8CE-5E3776599029}">
      <dgm:prSet/>
      <dgm:spPr/>
      <dgm:t>
        <a:bodyPr/>
        <a:lstStyle/>
        <a:p>
          <a:endParaRPr lang="en-US"/>
        </a:p>
      </dgm:t>
    </dgm:pt>
    <dgm:pt modelId="{D5336654-7BDD-44EC-94D2-A360B7B6218D}" type="sibTrans" cxnId="{4B9EBDEF-2DA5-471E-A8CE-5E3776599029}">
      <dgm:prSet/>
      <dgm:spPr/>
      <dgm:t>
        <a:bodyPr/>
        <a:lstStyle/>
        <a:p>
          <a:endParaRPr lang="en-US"/>
        </a:p>
      </dgm:t>
    </dgm:pt>
    <dgm:pt modelId="{4A9B0134-717D-4B87-8637-087F183D5919}">
      <dgm:prSet custT="1"/>
      <dgm:spPr/>
      <dgm:t>
        <a:bodyPr/>
        <a:lstStyle/>
        <a:p>
          <a:r>
            <a:rPr lang="en-US" sz="700" dirty="0"/>
            <a:t>Prioritizing essential missing instruments / velocity model / …</a:t>
          </a:r>
        </a:p>
      </dgm:t>
    </dgm:pt>
    <dgm:pt modelId="{92DC2A0E-28C7-419A-908F-C9CC463D5123}" type="parTrans" cxnId="{6406889F-528D-439A-92FD-FB01CA4D0377}">
      <dgm:prSet/>
      <dgm:spPr/>
      <dgm:t>
        <a:bodyPr/>
        <a:lstStyle/>
        <a:p>
          <a:endParaRPr lang="en-US"/>
        </a:p>
      </dgm:t>
    </dgm:pt>
    <dgm:pt modelId="{970AD8DE-8E7E-429B-889D-2D6D66B1646A}" type="sibTrans" cxnId="{6406889F-528D-439A-92FD-FB01CA4D0377}">
      <dgm:prSet/>
      <dgm:spPr/>
      <dgm:t>
        <a:bodyPr/>
        <a:lstStyle/>
        <a:p>
          <a:endParaRPr lang="en-US"/>
        </a:p>
      </dgm:t>
    </dgm:pt>
    <dgm:pt modelId="{113315F0-F719-48C8-B3D9-E9BD9FC6C3FF}">
      <dgm:prSet custT="1"/>
      <dgm:spPr/>
      <dgm:t>
        <a:bodyPr/>
        <a:lstStyle/>
        <a:p>
          <a:r>
            <a:rPr lang="en-US" sz="700" dirty="0"/>
            <a:t>Help from international community</a:t>
          </a:r>
        </a:p>
      </dgm:t>
    </dgm:pt>
    <dgm:pt modelId="{584519F7-F8C5-41FE-9D19-C93E4AF074D8}" type="parTrans" cxnId="{C900583E-EA68-4FBD-92F9-93C330686823}">
      <dgm:prSet/>
      <dgm:spPr/>
      <dgm:t>
        <a:bodyPr/>
        <a:lstStyle/>
        <a:p>
          <a:endParaRPr lang="en-US"/>
        </a:p>
      </dgm:t>
    </dgm:pt>
    <dgm:pt modelId="{CB45FB47-2799-4967-8B4F-F0584E9FD22A}" type="sibTrans" cxnId="{C900583E-EA68-4FBD-92F9-93C330686823}">
      <dgm:prSet/>
      <dgm:spPr/>
      <dgm:t>
        <a:bodyPr/>
        <a:lstStyle/>
        <a:p>
          <a:endParaRPr lang="en-US"/>
        </a:p>
      </dgm:t>
    </dgm:pt>
    <dgm:pt modelId="{6419025D-A7C7-45B1-A13A-E5F5C55EA102}">
      <dgm:prSet custT="1"/>
      <dgm:spPr/>
      <dgm:t>
        <a:bodyPr/>
        <a:lstStyle/>
        <a:p>
          <a:r>
            <a:rPr lang="en-US" sz="1000" b="1" dirty="0"/>
            <a:t>Note on AUTOMATIONS:</a:t>
          </a:r>
          <a:endParaRPr lang="en-US" sz="1000" dirty="0"/>
        </a:p>
      </dgm:t>
    </dgm:pt>
    <dgm:pt modelId="{45B0E05E-2DD6-49DD-A6B8-348562FC4BAA}" type="parTrans" cxnId="{B6B375C4-8374-4A80-A697-03543D757C25}">
      <dgm:prSet/>
      <dgm:spPr/>
      <dgm:t>
        <a:bodyPr/>
        <a:lstStyle/>
        <a:p>
          <a:endParaRPr lang="en-US"/>
        </a:p>
      </dgm:t>
    </dgm:pt>
    <dgm:pt modelId="{326A40A5-A62F-4C44-A89A-AD141642473E}" type="sibTrans" cxnId="{B6B375C4-8374-4A80-A697-03543D757C25}">
      <dgm:prSet/>
      <dgm:spPr/>
      <dgm:t>
        <a:bodyPr/>
        <a:lstStyle/>
        <a:p>
          <a:endParaRPr lang="en-US"/>
        </a:p>
      </dgm:t>
    </dgm:pt>
    <dgm:pt modelId="{C35665CA-CAAF-4D64-89C6-693757451004}">
      <dgm:prSet custT="1"/>
      <dgm:spPr/>
      <dgm:t>
        <a:bodyPr/>
        <a:lstStyle/>
        <a:p>
          <a:r>
            <a:rPr lang="en-US" sz="700" dirty="0"/>
            <a:t>Model accuracy </a:t>
          </a:r>
          <a:r>
            <a:rPr lang="en-US" sz="700" dirty="0" err="1"/>
            <a:t>etc</a:t>
          </a:r>
          <a:r>
            <a:rPr lang="en-US" sz="700" dirty="0"/>
            <a:t> </a:t>
          </a:r>
        </a:p>
      </dgm:t>
    </dgm:pt>
    <dgm:pt modelId="{0C6CDEAC-BCF0-40AC-A782-96BE358AF4F4}" type="parTrans" cxnId="{3F496C8F-D440-452A-93E8-5ADEB8D8916F}">
      <dgm:prSet/>
      <dgm:spPr/>
      <dgm:t>
        <a:bodyPr/>
        <a:lstStyle/>
        <a:p>
          <a:endParaRPr lang="en-US"/>
        </a:p>
      </dgm:t>
    </dgm:pt>
    <dgm:pt modelId="{2DA43F96-A82C-4E04-8D33-E3BD5E8A6718}" type="sibTrans" cxnId="{3F496C8F-D440-452A-93E8-5ADEB8D8916F}">
      <dgm:prSet/>
      <dgm:spPr/>
      <dgm:t>
        <a:bodyPr/>
        <a:lstStyle/>
        <a:p>
          <a:endParaRPr lang="en-US"/>
        </a:p>
      </dgm:t>
    </dgm:pt>
    <dgm:pt modelId="{E671DD24-5E08-495C-85C9-BB48AC954D85}">
      <dgm:prSet custT="1"/>
      <dgm:spPr/>
      <dgm:t>
        <a:bodyPr/>
        <a:lstStyle/>
        <a:p>
          <a:r>
            <a:rPr lang="en-US" sz="700" dirty="0"/>
            <a:t>“ML secondary opinion instead of final say” ~ Better than nothing</a:t>
          </a:r>
        </a:p>
      </dgm:t>
    </dgm:pt>
    <dgm:pt modelId="{7FD4A5EA-15F7-46C3-B667-E366676C8124}" type="parTrans" cxnId="{24302917-F550-441E-9BF6-69D9768C68B3}">
      <dgm:prSet/>
      <dgm:spPr/>
      <dgm:t>
        <a:bodyPr/>
        <a:lstStyle/>
        <a:p>
          <a:endParaRPr lang="en-US"/>
        </a:p>
      </dgm:t>
    </dgm:pt>
    <dgm:pt modelId="{DC16555E-DAEA-4F46-81D8-C81A6C867D30}" type="sibTrans" cxnId="{24302917-F550-441E-9BF6-69D9768C68B3}">
      <dgm:prSet/>
      <dgm:spPr/>
      <dgm:t>
        <a:bodyPr/>
        <a:lstStyle/>
        <a:p>
          <a:endParaRPr lang="en-US"/>
        </a:p>
      </dgm:t>
    </dgm:pt>
    <dgm:pt modelId="{C45434AE-CFAD-4894-9BE9-321BA09920A5}">
      <dgm:prSet custT="1"/>
      <dgm:spPr/>
      <dgm:t>
        <a:bodyPr/>
        <a:lstStyle/>
        <a:p>
          <a:r>
            <a:rPr lang="en-US" sz="700" dirty="0"/>
            <a:t>Automation still requires human verification</a:t>
          </a:r>
        </a:p>
      </dgm:t>
    </dgm:pt>
    <dgm:pt modelId="{AD81331C-AB2B-418E-A4E7-F04EF906548C}" type="parTrans" cxnId="{BD5EE893-86FC-4DA4-914B-1ED96014A083}">
      <dgm:prSet/>
      <dgm:spPr/>
      <dgm:t>
        <a:bodyPr/>
        <a:lstStyle/>
        <a:p>
          <a:endParaRPr lang="en-US"/>
        </a:p>
      </dgm:t>
    </dgm:pt>
    <dgm:pt modelId="{34CEEFF0-1418-441A-A8FC-4026B82B9EAC}" type="sibTrans" cxnId="{BD5EE893-86FC-4DA4-914B-1ED96014A083}">
      <dgm:prSet/>
      <dgm:spPr/>
      <dgm:t>
        <a:bodyPr/>
        <a:lstStyle/>
        <a:p>
          <a:endParaRPr lang="en-US"/>
        </a:p>
      </dgm:t>
    </dgm:pt>
    <dgm:pt modelId="{7148582D-4D20-405A-ADEF-822DAEBCAA8B}">
      <dgm:prSet custT="1"/>
      <dgm:spPr/>
      <dgm:t>
        <a:bodyPr/>
        <a:lstStyle/>
        <a:p>
          <a:r>
            <a:rPr lang="en-US" sz="700" dirty="0"/>
            <a:t>Poor interpretation on activity if completely automated: </a:t>
          </a:r>
        </a:p>
      </dgm:t>
    </dgm:pt>
    <dgm:pt modelId="{46307B9F-29E3-4051-9606-A39DBD7E88A4}" type="parTrans" cxnId="{924A9E96-66DC-41F5-B7DE-4FCA9C0FB58F}">
      <dgm:prSet/>
      <dgm:spPr/>
      <dgm:t>
        <a:bodyPr/>
        <a:lstStyle/>
        <a:p>
          <a:endParaRPr lang="en-US"/>
        </a:p>
      </dgm:t>
    </dgm:pt>
    <dgm:pt modelId="{6A0CB6BC-4A7D-4562-9539-0BABC10C6A55}" type="sibTrans" cxnId="{924A9E96-66DC-41F5-B7DE-4FCA9C0FB58F}">
      <dgm:prSet/>
      <dgm:spPr/>
      <dgm:t>
        <a:bodyPr/>
        <a:lstStyle/>
        <a:p>
          <a:endParaRPr lang="en-US"/>
        </a:p>
      </dgm:t>
    </dgm:pt>
    <dgm:pt modelId="{E81CB29E-4159-43F4-B46F-DEC8097ED080}">
      <dgm:prSet custT="1"/>
      <dgm:spPr/>
      <dgm:t>
        <a:bodyPr/>
        <a:lstStyle/>
        <a:p>
          <a:r>
            <a:rPr lang="en-US" sz="700" dirty="0"/>
            <a:t>needs experts (computer)</a:t>
          </a:r>
        </a:p>
      </dgm:t>
    </dgm:pt>
    <dgm:pt modelId="{2631A1AD-A47F-407C-ADA3-5CBB6F5EC748}" type="parTrans" cxnId="{7EE90A1C-229A-4B4F-90BC-9F586245C282}">
      <dgm:prSet/>
      <dgm:spPr/>
      <dgm:t>
        <a:bodyPr/>
        <a:lstStyle/>
        <a:p>
          <a:endParaRPr lang="en-US"/>
        </a:p>
      </dgm:t>
    </dgm:pt>
    <dgm:pt modelId="{65FEAC60-9554-46F4-B896-E87F4C0D72F2}" type="sibTrans" cxnId="{7EE90A1C-229A-4B4F-90BC-9F586245C282}">
      <dgm:prSet/>
      <dgm:spPr/>
      <dgm:t>
        <a:bodyPr/>
        <a:lstStyle/>
        <a:p>
          <a:endParaRPr lang="en-US"/>
        </a:p>
      </dgm:t>
    </dgm:pt>
    <dgm:pt modelId="{B41CC770-81C3-4B13-80C9-2DB8309EAD59}">
      <dgm:prSet custT="1"/>
      <dgm:spPr/>
      <dgm:t>
        <a:bodyPr/>
        <a:lstStyle/>
        <a:p>
          <a:r>
            <a:rPr lang="en-US" sz="700" dirty="0"/>
            <a:t>More physical-based model development</a:t>
          </a:r>
        </a:p>
      </dgm:t>
    </dgm:pt>
    <dgm:pt modelId="{ED38562D-4D63-425D-9FB1-0F4646336CDC}" type="parTrans" cxnId="{CD5A7E34-23CF-4962-82B7-007A02511D4E}">
      <dgm:prSet/>
      <dgm:spPr/>
      <dgm:t>
        <a:bodyPr/>
        <a:lstStyle/>
        <a:p>
          <a:endParaRPr lang="en-US"/>
        </a:p>
      </dgm:t>
    </dgm:pt>
    <dgm:pt modelId="{332DFAE5-37E3-4558-BF6A-F95FB59257A8}" type="sibTrans" cxnId="{CD5A7E34-23CF-4962-82B7-007A02511D4E}">
      <dgm:prSet/>
      <dgm:spPr/>
      <dgm:t>
        <a:bodyPr/>
        <a:lstStyle/>
        <a:p>
          <a:endParaRPr lang="en-US"/>
        </a:p>
      </dgm:t>
    </dgm:pt>
    <dgm:pt modelId="{CEAC301A-820F-4801-A62F-F08EF117CC39}">
      <dgm:prSet custT="1"/>
      <dgm:spPr/>
      <dgm:t>
        <a:bodyPr/>
        <a:lstStyle/>
        <a:p>
          <a:r>
            <a:rPr lang="en-US" sz="1050" b="1" dirty="0"/>
            <a:t>! Notes</a:t>
          </a:r>
        </a:p>
      </dgm:t>
    </dgm:pt>
    <dgm:pt modelId="{4FAAA92B-B8D9-4B1B-8770-52AD118C29BB}" type="parTrans" cxnId="{5552A497-AD9B-4D8D-A40E-613BD781F9EC}">
      <dgm:prSet/>
      <dgm:spPr/>
      <dgm:t>
        <a:bodyPr/>
        <a:lstStyle/>
        <a:p>
          <a:endParaRPr lang="en-US"/>
        </a:p>
      </dgm:t>
    </dgm:pt>
    <dgm:pt modelId="{9B662583-DDCF-48D3-BEE3-561FA76246B4}" type="sibTrans" cxnId="{5552A497-AD9B-4D8D-A40E-613BD781F9EC}">
      <dgm:prSet/>
      <dgm:spPr/>
      <dgm:t>
        <a:bodyPr/>
        <a:lstStyle/>
        <a:p>
          <a:endParaRPr lang="en-US"/>
        </a:p>
      </dgm:t>
    </dgm:pt>
    <dgm:pt modelId="{C0E22ECC-1C00-4C52-980B-1BEC5CC6E92B}">
      <dgm:prSet custT="1"/>
      <dgm:spPr/>
      <dgm:t>
        <a:bodyPr/>
        <a:lstStyle/>
        <a:p>
          <a:r>
            <a:rPr lang="en-US" sz="700" dirty="0"/>
            <a:t>! Note: Integration into existing analysis pipeline / software (e.g. robust existing pipelines, or fixed possibilities within used platforms) requires some system flexibility or having discussions to address this</a:t>
          </a:r>
        </a:p>
      </dgm:t>
    </dgm:pt>
    <dgm:pt modelId="{4BA8B5B6-50C2-47E1-88A1-265B2121CFE2}" type="parTrans" cxnId="{4ED6FD58-155A-4D2E-AC7F-7F31E56C5C53}">
      <dgm:prSet/>
      <dgm:spPr/>
      <dgm:t>
        <a:bodyPr/>
        <a:lstStyle/>
        <a:p>
          <a:endParaRPr lang="en-US"/>
        </a:p>
      </dgm:t>
    </dgm:pt>
    <dgm:pt modelId="{362240AB-E1FE-4038-ADBC-D93D130FCD6C}" type="sibTrans" cxnId="{4ED6FD58-155A-4D2E-AC7F-7F31E56C5C53}">
      <dgm:prSet/>
      <dgm:spPr/>
      <dgm:t>
        <a:bodyPr/>
        <a:lstStyle/>
        <a:p>
          <a:endParaRPr lang="en-US"/>
        </a:p>
      </dgm:t>
    </dgm:pt>
    <dgm:pt modelId="{17380ED4-8363-4B19-83D8-850240495640}">
      <dgm:prSet custT="1"/>
      <dgm:spPr/>
      <dgm:t>
        <a:bodyPr/>
        <a:lstStyle/>
        <a:p>
          <a:r>
            <a:rPr lang="en-US" sz="700" dirty="0"/>
            <a:t>! Note: If you have processed / standardized workflows, do you start archiving the results of those (e.g. classifications, features)? ~ no longer a single source of data truth (see below – main points on metadata)</a:t>
          </a:r>
        </a:p>
      </dgm:t>
    </dgm:pt>
    <dgm:pt modelId="{A510A0DD-64B6-4074-A9DF-2416EB785CC9}" type="parTrans" cxnId="{D7222A6B-4811-4263-A656-4B70618FF24E}">
      <dgm:prSet/>
      <dgm:spPr/>
      <dgm:t>
        <a:bodyPr/>
        <a:lstStyle/>
        <a:p>
          <a:endParaRPr lang="en-US"/>
        </a:p>
      </dgm:t>
    </dgm:pt>
    <dgm:pt modelId="{825E5A7E-480A-4998-BFAF-D8D76DBEF8B1}" type="sibTrans" cxnId="{D7222A6B-4811-4263-A656-4B70618FF24E}">
      <dgm:prSet/>
      <dgm:spPr/>
      <dgm:t>
        <a:bodyPr/>
        <a:lstStyle/>
        <a:p>
          <a:endParaRPr lang="en-US"/>
        </a:p>
      </dgm:t>
    </dgm:pt>
    <dgm:pt modelId="{A8E15E0D-69F5-42C2-9A22-E49A9D26D4F0}">
      <dgm:prSet custT="1"/>
      <dgm:spPr/>
      <dgm:t>
        <a:bodyPr/>
        <a:lstStyle/>
        <a:p>
          <a:r>
            <a:rPr lang="en-US" sz="700" dirty="0"/>
            <a:t>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</a:r>
        </a:p>
      </dgm:t>
    </dgm:pt>
    <dgm:pt modelId="{C24A1A28-D71E-430C-AB62-EFD38F186284}" type="parTrans" cxnId="{C05115C7-B7C3-4837-AAE7-654D5AE5DE68}">
      <dgm:prSet/>
      <dgm:spPr/>
      <dgm:t>
        <a:bodyPr/>
        <a:lstStyle/>
        <a:p>
          <a:endParaRPr lang="en-US"/>
        </a:p>
      </dgm:t>
    </dgm:pt>
    <dgm:pt modelId="{CCCD9D90-EE98-494F-BE96-ADD8DF53B5B6}" type="sibTrans" cxnId="{C05115C7-B7C3-4837-AAE7-654D5AE5DE68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5"/>
      <dgm:spPr/>
    </dgm:pt>
    <dgm:pt modelId="{845E9123-A9B0-4CB3-9C80-6095D915BCB7}" type="pres">
      <dgm:prSet presAssocID="{09F9CC29-DDE1-48AD-AB17-2D4EDC2614D0}" presName="parentText" presStyleLbl="node1" presStyleIdx="0" presStyleCnt="5" custScaleX="100228" custScaleY="120901" custLinFactNeighborX="3704" custLinFactNeighborY="-4499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5">
        <dgm:presLayoutVars>
          <dgm:bulletEnabled val="1"/>
        </dgm:presLayoutVars>
      </dgm:prSet>
      <dgm:spPr/>
    </dgm:pt>
    <dgm:pt modelId="{968B6DA1-1CBA-41EA-9318-E1E643515496}" type="pres">
      <dgm:prSet presAssocID="{17CFCBA5-D19F-411D-8083-BB96ABA38F75}" presName="spaceBetweenRectangles" presStyleCnt="0"/>
      <dgm:spPr/>
    </dgm:pt>
    <dgm:pt modelId="{4D990EEA-2FC4-4550-9C06-F2CCFC6EBC26}" type="pres">
      <dgm:prSet presAssocID="{44A689CC-69F8-4B25-B400-05CCB0DCF391}" presName="parentLin" presStyleCnt="0"/>
      <dgm:spPr/>
    </dgm:pt>
    <dgm:pt modelId="{E343E416-DBCF-4FB7-A4A0-E0765B3D2039}" type="pres">
      <dgm:prSet presAssocID="{44A689CC-69F8-4B25-B400-05CCB0DCF391}" presName="parentLeftMargin" presStyleLbl="node1" presStyleIdx="0" presStyleCnt="5"/>
      <dgm:spPr/>
    </dgm:pt>
    <dgm:pt modelId="{2F038934-5FA7-48A9-87DB-978888E067DD}" type="pres">
      <dgm:prSet presAssocID="{44A689CC-69F8-4B25-B400-05CCB0DCF3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BAAA456-5CCB-47BD-B7B1-30C80DB8D1C8}" type="pres">
      <dgm:prSet presAssocID="{44A689CC-69F8-4B25-B400-05CCB0DCF391}" presName="negativeSpace" presStyleCnt="0"/>
      <dgm:spPr/>
    </dgm:pt>
    <dgm:pt modelId="{0B1DBEFD-16B3-4ACF-AB0D-7E7A936198FF}" type="pres">
      <dgm:prSet presAssocID="{44A689CC-69F8-4B25-B400-05CCB0DCF391}" presName="childText" presStyleLbl="conFgAcc1" presStyleIdx="1" presStyleCnt="5">
        <dgm:presLayoutVars>
          <dgm:bulletEnabled val="1"/>
        </dgm:presLayoutVars>
      </dgm:prSet>
      <dgm:spPr/>
    </dgm:pt>
    <dgm:pt modelId="{24492645-0142-446E-9483-F63B8D0B2B0E}" type="pres">
      <dgm:prSet presAssocID="{945A4FDF-B76C-45DC-9A52-5128187582AD}" presName="spaceBetweenRectangles" presStyleCnt="0"/>
      <dgm:spPr/>
    </dgm:pt>
    <dgm:pt modelId="{4E05D7AD-E419-408A-B817-05001BA21293}" type="pres">
      <dgm:prSet presAssocID="{DB5821CD-5F6D-48A3-B897-661D2B7ED171}" presName="parentLin" presStyleCnt="0"/>
      <dgm:spPr/>
    </dgm:pt>
    <dgm:pt modelId="{140137F7-F7B4-4580-92F3-E7EE33B82AC6}" type="pres">
      <dgm:prSet presAssocID="{DB5821CD-5F6D-48A3-B897-661D2B7ED171}" presName="parentLeftMargin" presStyleLbl="node1" presStyleIdx="1" presStyleCnt="5"/>
      <dgm:spPr/>
    </dgm:pt>
    <dgm:pt modelId="{E6237BA5-D702-4140-8D6E-7335F63EBB6D}" type="pres">
      <dgm:prSet presAssocID="{DB5821CD-5F6D-48A3-B897-661D2B7ED1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958DFF-29BF-4687-AD3C-61082C17654E}" type="pres">
      <dgm:prSet presAssocID="{DB5821CD-5F6D-48A3-B897-661D2B7ED171}" presName="negativeSpace" presStyleCnt="0"/>
      <dgm:spPr/>
    </dgm:pt>
    <dgm:pt modelId="{CCA3E150-1A64-464E-BF26-32F468F53D19}" type="pres">
      <dgm:prSet presAssocID="{DB5821CD-5F6D-48A3-B897-661D2B7ED171}" presName="childText" presStyleLbl="conFgAcc1" presStyleIdx="2" presStyleCnt="5">
        <dgm:presLayoutVars>
          <dgm:bulletEnabled val="1"/>
        </dgm:presLayoutVars>
      </dgm:prSet>
      <dgm:spPr/>
    </dgm:pt>
    <dgm:pt modelId="{F28825B7-C7F1-48EB-8652-1217D47917F7}" type="pres">
      <dgm:prSet presAssocID="{F64564FD-D6F3-4880-8315-41DC94921E0E}" presName="spaceBetweenRectangles" presStyleCnt="0"/>
      <dgm:spPr/>
    </dgm:pt>
    <dgm:pt modelId="{995BC050-F549-484D-968D-4B4C7D92B1BA}" type="pres">
      <dgm:prSet presAssocID="{6419025D-A7C7-45B1-A13A-E5F5C55EA102}" presName="parentLin" presStyleCnt="0"/>
      <dgm:spPr/>
    </dgm:pt>
    <dgm:pt modelId="{5C49CA7B-37FA-4B5A-B292-B2C74B1304CB}" type="pres">
      <dgm:prSet presAssocID="{6419025D-A7C7-45B1-A13A-E5F5C55EA102}" presName="parentLeftMargin" presStyleLbl="node1" presStyleIdx="2" presStyleCnt="5"/>
      <dgm:spPr/>
    </dgm:pt>
    <dgm:pt modelId="{36D92F8B-404F-4450-A16B-F1A98B5314CA}" type="pres">
      <dgm:prSet presAssocID="{6419025D-A7C7-45B1-A13A-E5F5C55EA1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2F90AED-CCE7-4D3B-B971-4BB825241E67}" type="pres">
      <dgm:prSet presAssocID="{6419025D-A7C7-45B1-A13A-E5F5C55EA102}" presName="negativeSpace" presStyleCnt="0"/>
      <dgm:spPr/>
    </dgm:pt>
    <dgm:pt modelId="{48C75B90-5EAC-4462-AE97-4041C6DC6EF2}" type="pres">
      <dgm:prSet presAssocID="{6419025D-A7C7-45B1-A13A-E5F5C55EA102}" presName="childText" presStyleLbl="conFgAcc1" presStyleIdx="3" presStyleCnt="5">
        <dgm:presLayoutVars>
          <dgm:bulletEnabled val="1"/>
        </dgm:presLayoutVars>
      </dgm:prSet>
      <dgm:spPr/>
    </dgm:pt>
    <dgm:pt modelId="{8678329A-A556-402F-8814-E74CFB42E410}" type="pres">
      <dgm:prSet presAssocID="{326A40A5-A62F-4C44-A89A-AD141642473E}" presName="spaceBetweenRectangles" presStyleCnt="0"/>
      <dgm:spPr/>
    </dgm:pt>
    <dgm:pt modelId="{F2AAAADF-4673-4F27-9592-DF96B8F09E25}" type="pres">
      <dgm:prSet presAssocID="{CEAC301A-820F-4801-A62F-F08EF117CC39}" presName="parentLin" presStyleCnt="0"/>
      <dgm:spPr/>
    </dgm:pt>
    <dgm:pt modelId="{0CD9A1A9-74FE-43E2-BD35-4E9A46BD5B38}" type="pres">
      <dgm:prSet presAssocID="{CEAC301A-820F-4801-A62F-F08EF117CC39}" presName="parentLeftMargin" presStyleLbl="node1" presStyleIdx="3" presStyleCnt="5"/>
      <dgm:spPr/>
    </dgm:pt>
    <dgm:pt modelId="{C647A309-2BE1-4565-968B-80EC82192A84}" type="pres">
      <dgm:prSet presAssocID="{CEAC301A-820F-4801-A62F-F08EF117CC3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1CAE458-3531-475E-B3DA-02095C937CFC}" type="pres">
      <dgm:prSet presAssocID="{CEAC301A-820F-4801-A62F-F08EF117CC39}" presName="negativeSpace" presStyleCnt="0"/>
      <dgm:spPr/>
    </dgm:pt>
    <dgm:pt modelId="{7D5895F6-EC4F-4CC2-87A4-2DFAABE69168}" type="pres">
      <dgm:prSet presAssocID="{CEAC301A-820F-4801-A62F-F08EF117CC3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C245908-2D02-4C66-AAAD-03F321719431}" type="presOf" srcId="{CEAC301A-820F-4801-A62F-F08EF117CC39}" destId="{0CD9A1A9-74FE-43E2-BD35-4E9A46BD5B38}" srcOrd="0" destOrd="0" presId="urn:microsoft.com/office/officeart/2005/8/layout/list1"/>
    <dgm:cxn modelId="{12EF6512-9BA8-45FF-9224-70068452EE0B}" srcId="{44A689CC-69F8-4B25-B400-05CCB0DCF391}" destId="{1387FC79-6275-4931-9FAA-5F9EE22D9F6E}" srcOrd="0" destOrd="0" parTransId="{16483C6F-1B7C-435F-BD52-DAFDE98DEF94}" sibTransId="{17724043-1A47-4A03-969A-0223E7067EC7}"/>
    <dgm:cxn modelId="{0DD40716-76B8-4672-ACCF-26211DCBA58B}" type="presOf" srcId="{E671DD24-5E08-495C-85C9-BB48AC954D85}" destId="{48C75B90-5EAC-4462-AE97-4041C6DC6EF2}" srcOrd="0" destOrd="1" presId="urn:microsoft.com/office/officeart/2005/8/layout/list1"/>
    <dgm:cxn modelId="{A34EEC16-0B87-4524-80E3-08B2C45854A7}" type="presOf" srcId="{5274BD6A-4EBF-40BA-A745-178BAECF1DF7}" destId="{8D186B40-D9E8-406D-8059-5E98A4D777FC}" srcOrd="0" destOrd="0" presId="urn:microsoft.com/office/officeart/2005/8/layout/list1"/>
    <dgm:cxn modelId="{24302917-F550-441E-9BF6-69D9768C68B3}" srcId="{6419025D-A7C7-45B1-A13A-E5F5C55EA102}" destId="{E671DD24-5E08-495C-85C9-BB48AC954D85}" srcOrd="1" destOrd="0" parTransId="{7FD4A5EA-15F7-46C3-B667-E366676C8124}" sibTransId="{DC16555E-DAEA-4F46-81D8-C81A6C867D30}"/>
    <dgm:cxn modelId="{7EE90A1C-229A-4B4F-90BC-9F586245C282}" srcId="{7148582D-4D20-405A-ADEF-822DAEBCAA8B}" destId="{E81CB29E-4159-43F4-B46F-DEC8097ED080}" srcOrd="0" destOrd="0" parTransId="{2631A1AD-A47F-407C-ADA3-5CBB6F5EC748}" sibTransId="{65FEAC60-9554-46F4-B896-E87F4C0D72F2}"/>
    <dgm:cxn modelId="{6F55DA1F-5266-4EEF-B068-309D2AC5A96A}" type="presOf" srcId="{DB5821CD-5F6D-48A3-B897-661D2B7ED171}" destId="{140137F7-F7B4-4580-92F3-E7EE33B82AC6}" srcOrd="0" destOrd="0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A759B929-EC80-4FA2-AEFB-D14D8784CA27}" type="presOf" srcId="{C45434AE-CFAD-4894-9BE9-321BA09920A5}" destId="{48C75B90-5EAC-4462-AE97-4041C6DC6EF2}" srcOrd="0" destOrd="2" presId="urn:microsoft.com/office/officeart/2005/8/layout/list1"/>
    <dgm:cxn modelId="{055CFF2A-9711-46BF-B627-E1C5A033ACB2}" type="presOf" srcId="{17380ED4-8363-4B19-83D8-850240495640}" destId="{7D5895F6-EC4F-4CC2-87A4-2DFAABE69168}" srcOrd="0" destOrd="2" presId="urn:microsoft.com/office/officeart/2005/8/layout/list1"/>
    <dgm:cxn modelId="{E97C942D-A59C-4AD0-ACF5-2E16EA63831F}" type="presOf" srcId="{023FD538-D2E5-483D-AD64-9856CCB6C6E6}" destId="{0B1DBEFD-16B3-4ACF-AB0D-7E7A936198FF}" srcOrd="0" destOrd="1" presId="urn:microsoft.com/office/officeart/2005/8/layout/list1"/>
    <dgm:cxn modelId="{40AC1834-77C1-4D2D-BDF9-FBFD18207FBC}" type="presOf" srcId="{4A9B0134-717D-4B87-8637-087F183D5919}" destId="{CCA3E150-1A64-464E-BF26-32F468F53D19}" srcOrd="0" destOrd="1" presId="urn:microsoft.com/office/officeart/2005/8/layout/list1"/>
    <dgm:cxn modelId="{CD5A7E34-23CF-4962-82B7-007A02511D4E}" srcId="{7148582D-4D20-405A-ADEF-822DAEBCAA8B}" destId="{B41CC770-81C3-4B13-80C9-2DB8309EAD59}" srcOrd="1" destOrd="0" parTransId="{ED38562D-4D63-425D-9FB1-0F4646336CDC}" sibTransId="{332DFAE5-37E3-4558-BF6A-F95FB59257A8}"/>
    <dgm:cxn modelId="{03285737-FC51-4BD4-90F6-F8B7AC6D5A32}" type="presOf" srcId="{2355AE55-BEAF-4F85-8910-F61B95399A77}" destId="{0B1DBEFD-16B3-4ACF-AB0D-7E7A936198FF}" srcOrd="0" destOrd="3" presId="urn:microsoft.com/office/officeart/2005/8/layout/list1"/>
    <dgm:cxn modelId="{52F7F439-282A-44B1-95BB-841A4FA4AB72}" type="presOf" srcId="{C35665CA-CAAF-4D64-89C6-693757451004}" destId="{48C75B90-5EAC-4462-AE97-4041C6DC6EF2}" srcOrd="0" destOrd="0" presId="urn:microsoft.com/office/officeart/2005/8/layout/list1"/>
    <dgm:cxn modelId="{C900583E-EA68-4FBD-92F9-93C330686823}" srcId="{DB5821CD-5F6D-48A3-B897-661D2B7ED171}" destId="{113315F0-F719-48C8-B3D9-E9BD9FC6C3FF}" srcOrd="2" destOrd="0" parTransId="{584519F7-F8C5-41FE-9D19-C93E4AF074D8}" sibTransId="{CB45FB47-2799-4967-8B4F-F0584E9FD22A}"/>
    <dgm:cxn modelId="{95BEB65B-A6FB-4ABE-A19B-796D3E91A110}" type="presOf" srcId="{113315F0-F719-48C8-B3D9-E9BD9FC6C3FF}" destId="{CCA3E150-1A64-464E-BF26-32F468F53D19}" srcOrd="0" destOrd="2" presId="urn:microsoft.com/office/officeart/2005/8/layout/list1"/>
    <dgm:cxn modelId="{D0948761-BC71-4B07-86CC-3FAA2E038840}" type="presOf" srcId="{61FC8B6E-7CD6-406F-AAC6-5A016720564F}" destId="{CCA3E150-1A64-464E-BF26-32F468F53D19}" srcOrd="0" destOrd="0" presId="urn:microsoft.com/office/officeart/2005/8/layout/list1"/>
    <dgm:cxn modelId="{BB9E2067-30A8-434C-B2FB-31EE92B97F79}" type="presOf" srcId="{6419025D-A7C7-45B1-A13A-E5F5C55EA102}" destId="{36D92F8B-404F-4450-A16B-F1A98B5314CA}" srcOrd="1" destOrd="0" presId="urn:microsoft.com/office/officeart/2005/8/layout/list1"/>
    <dgm:cxn modelId="{B488A567-1F5C-4FD7-81E2-E8733085ACC3}" type="presOf" srcId="{09F9CC29-DDE1-48AD-AB17-2D4EDC2614D0}" destId="{845E9123-A9B0-4CB3-9C80-6095D915BCB7}" srcOrd="1" destOrd="0" presId="urn:microsoft.com/office/officeart/2005/8/layout/list1"/>
    <dgm:cxn modelId="{D7222A6B-4811-4263-A656-4B70618FF24E}" srcId="{CEAC301A-820F-4801-A62F-F08EF117CC39}" destId="{17380ED4-8363-4B19-83D8-850240495640}" srcOrd="2" destOrd="0" parTransId="{A510A0DD-64B6-4074-A9DF-2416EB785CC9}" sibTransId="{825E5A7E-480A-4998-BFAF-D8D76DBEF8B1}"/>
    <dgm:cxn modelId="{9D7BD46D-1727-4A7E-B5F3-CCE90F36B341}" srcId="{859177B4-4122-4C8A-B375-2D15913C52B4}" destId="{2355AE55-BEAF-4F85-8910-F61B95399A77}" srcOrd="0" destOrd="0" parTransId="{A9A7058D-F7FE-4484-BC6A-69658FEBDF0B}" sibTransId="{6D9D422E-5C6B-4B7F-B428-B2D60D95D151}"/>
    <dgm:cxn modelId="{44B6306E-1098-4449-92B3-16452C6C4F46}" srcId="{56AA9AEF-007A-43DC-9483-B7E35A523B8E}" destId="{DB5821CD-5F6D-48A3-B897-661D2B7ED171}" srcOrd="2" destOrd="0" parTransId="{5383A886-D69A-42D8-A7CF-B6435B34B22E}" sibTransId="{F64564FD-D6F3-4880-8315-41DC94921E0E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DAF23F6F-C0B3-431D-AB70-12FD55558558}" type="presOf" srcId="{44A689CC-69F8-4B25-B400-05CCB0DCF391}" destId="{E343E416-DBCF-4FB7-A4A0-E0765B3D2039}" srcOrd="0" destOrd="0" presId="urn:microsoft.com/office/officeart/2005/8/layout/list1"/>
    <dgm:cxn modelId="{805CF553-FCED-4902-9008-AA4047B5DC4D}" srcId="{44A689CC-69F8-4B25-B400-05CCB0DCF391}" destId="{859177B4-4122-4C8A-B375-2D15913C52B4}" srcOrd="2" destOrd="0" parTransId="{19F7F265-EB7B-4D92-802C-DA7AB9740F15}" sibTransId="{CB49B544-29B0-40E9-A979-F9B8B89530D1}"/>
    <dgm:cxn modelId="{6BB2DA74-39FE-444A-A017-6521EEEB6336}" type="presOf" srcId="{E81CB29E-4159-43F4-B46F-DEC8097ED080}" destId="{48C75B90-5EAC-4462-AE97-4041C6DC6EF2}" srcOrd="0" destOrd="4" presId="urn:microsoft.com/office/officeart/2005/8/layout/list1"/>
    <dgm:cxn modelId="{7812CC56-2857-4F91-9A75-6268152D6E71}" type="presOf" srcId="{DB5821CD-5F6D-48A3-B897-661D2B7ED171}" destId="{E6237BA5-D702-4140-8D6E-7335F63EBB6D}" srcOrd="1" destOrd="0" presId="urn:microsoft.com/office/officeart/2005/8/layout/list1"/>
    <dgm:cxn modelId="{4ED6FD58-155A-4D2E-AC7F-7F31E56C5C53}" srcId="{CEAC301A-820F-4801-A62F-F08EF117CC39}" destId="{C0E22ECC-1C00-4C52-980B-1BEC5CC6E92B}" srcOrd="1" destOrd="0" parTransId="{4BA8B5B6-50C2-47E1-88A1-265B2121CFE2}" sibTransId="{362240AB-E1FE-4038-ADBC-D93D130FCD6C}"/>
    <dgm:cxn modelId="{4D430859-7D20-4EA5-9BEB-00E4794D7CDD}" type="presOf" srcId="{A8E15E0D-69F5-42C2-9A22-E49A9D26D4F0}" destId="{7D5895F6-EC4F-4CC2-87A4-2DFAABE69168}" srcOrd="0" destOrd="0" presId="urn:microsoft.com/office/officeart/2005/8/layout/list1"/>
    <dgm:cxn modelId="{AC05155A-B90E-420B-9C1C-5AA188CE9349}" srcId="{56AA9AEF-007A-43DC-9483-B7E35A523B8E}" destId="{44A689CC-69F8-4B25-B400-05CCB0DCF391}" srcOrd="1" destOrd="0" parTransId="{E41AE482-0747-424D-863F-96A10953D4D1}" sibTransId="{945A4FDF-B76C-45DC-9A52-5128187582AD}"/>
    <dgm:cxn modelId="{63275982-9EE2-4C98-8206-16D18877CB18}" srcId="{859177B4-4122-4C8A-B375-2D15913C52B4}" destId="{1AF864AC-AD6D-415B-B4D6-D704E8D19A3A}" srcOrd="1" destOrd="0" parTransId="{78FB8F9E-6ACF-404D-84C8-623EB21B7B9F}" sibTransId="{87D59E1B-1A7D-4B28-A90D-352047374FBF}"/>
    <dgm:cxn modelId="{B93D388F-6398-4EB3-872A-0068649E4ABC}" type="presOf" srcId="{1AF864AC-AD6D-415B-B4D6-D704E8D19A3A}" destId="{0B1DBEFD-16B3-4ACF-AB0D-7E7A936198FF}" srcOrd="0" destOrd="4" presId="urn:microsoft.com/office/officeart/2005/8/layout/list1"/>
    <dgm:cxn modelId="{3F496C8F-D440-452A-93E8-5ADEB8D8916F}" srcId="{6419025D-A7C7-45B1-A13A-E5F5C55EA102}" destId="{C35665CA-CAAF-4D64-89C6-693757451004}" srcOrd="0" destOrd="0" parTransId="{0C6CDEAC-BCF0-40AC-A782-96BE358AF4F4}" sibTransId="{2DA43F96-A82C-4E04-8D33-E3BD5E8A6718}"/>
    <dgm:cxn modelId="{BD5EE893-86FC-4DA4-914B-1ED96014A083}" srcId="{6419025D-A7C7-45B1-A13A-E5F5C55EA102}" destId="{C45434AE-CFAD-4894-9BE9-321BA09920A5}" srcOrd="2" destOrd="0" parTransId="{AD81331C-AB2B-418E-A4E7-F04EF906548C}" sibTransId="{34CEEFF0-1418-441A-A8FC-4026B82B9EAC}"/>
    <dgm:cxn modelId="{924A9E96-66DC-41F5-B7DE-4FCA9C0FB58F}" srcId="{6419025D-A7C7-45B1-A13A-E5F5C55EA102}" destId="{7148582D-4D20-405A-ADEF-822DAEBCAA8B}" srcOrd="3" destOrd="0" parTransId="{46307B9F-29E3-4051-9606-A39DBD7E88A4}" sibTransId="{6A0CB6BC-4A7D-4562-9539-0BABC10C6A55}"/>
    <dgm:cxn modelId="{5552A497-AD9B-4D8D-A40E-613BD781F9EC}" srcId="{56AA9AEF-007A-43DC-9483-B7E35A523B8E}" destId="{CEAC301A-820F-4801-A62F-F08EF117CC39}" srcOrd="4" destOrd="0" parTransId="{4FAAA92B-B8D9-4B1B-8770-52AD118C29BB}" sibTransId="{9B662583-DDCF-48D3-BEE3-561FA76246B4}"/>
    <dgm:cxn modelId="{EBA00C9A-29E7-492D-B567-D455D21CE8B4}" type="presOf" srcId="{CEAC301A-820F-4801-A62F-F08EF117CC39}" destId="{C647A309-2BE1-4565-968B-80EC82192A84}" srcOrd="1" destOrd="0" presId="urn:microsoft.com/office/officeart/2005/8/layout/list1"/>
    <dgm:cxn modelId="{6406889F-528D-439A-92FD-FB01CA4D0377}" srcId="{DB5821CD-5F6D-48A3-B897-661D2B7ED171}" destId="{4A9B0134-717D-4B87-8637-087F183D5919}" srcOrd="1" destOrd="0" parTransId="{92DC2A0E-28C7-419A-908F-C9CC463D5123}" sibTransId="{970AD8DE-8E7E-429B-889D-2D6D66B1646A}"/>
    <dgm:cxn modelId="{57EFFEA2-CBD9-4A07-8CFA-55B02AF8E9C0}" type="presOf" srcId="{1387FC79-6275-4931-9FAA-5F9EE22D9F6E}" destId="{0B1DBEFD-16B3-4ACF-AB0D-7E7A936198FF}" srcOrd="0" destOrd="0" presId="urn:microsoft.com/office/officeart/2005/8/layout/list1"/>
    <dgm:cxn modelId="{CCB396AB-6D33-4A3A-9A1E-6271476EB0FB}" type="presOf" srcId="{B41CC770-81C3-4B13-80C9-2DB8309EAD59}" destId="{48C75B90-5EAC-4462-AE97-4041C6DC6EF2}" srcOrd="0" destOrd="5" presId="urn:microsoft.com/office/officeart/2005/8/layout/list1"/>
    <dgm:cxn modelId="{CD9DF6B5-7650-4FCA-890E-FA00C462DAE9}" srcId="{5274BD6A-4EBF-40BA-A745-178BAECF1DF7}" destId="{11F6CA36-726F-4813-826B-8C7287895EF0}" srcOrd="0" destOrd="0" parTransId="{6F43F456-5771-445C-A013-0E595967C173}" sibTransId="{6BF19E2C-1DB7-49AE-AE3D-BC42E3C66ACB}"/>
    <dgm:cxn modelId="{927BC0BD-5EB3-4C10-B082-169BC9B17C33}" type="presOf" srcId="{09F9CC29-DDE1-48AD-AB17-2D4EDC2614D0}" destId="{37F48B3A-1906-4F0E-A4B6-DF9DFB606076}" srcOrd="0" destOrd="0" presId="urn:microsoft.com/office/officeart/2005/8/layout/list1"/>
    <dgm:cxn modelId="{8A960BBE-3B5D-466D-9004-B19123997458}" type="presOf" srcId="{11F6CA36-726F-4813-826B-8C7287895EF0}" destId="{8D186B40-D9E8-406D-8059-5E98A4D777FC}" srcOrd="0" destOrd="1" presId="urn:microsoft.com/office/officeart/2005/8/layout/list1"/>
    <dgm:cxn modelId="{839058C2-142A-47F1-A7C3-72ACC398A328}" type="presOf" srcId="{44A689CC-69F8-4B25-B400-05CCB0DCF391}" destId="{2F038934-5FA7-48A9-87DB-978888E067DD}" srcOrd="1" destOrd="0" presId="urn:microsoft.com/office/officeart/2005/8/layout/list1"/>
    <dgm:cxn modelId="{B6B375C4-8374-4A80-A697-03543D757C25}" srcId="{56AA9AEF-007A-43DC-9483-B7E35A523B8E}" destId="{6419025D-A7C7-45B1-A13A-E5F5C55EA102}" srcOrd="3" destOrd="0" parTransId="{45B0E05E-2DD6-49DD-A6B8-348562FC4BAA}" sibTransId="{326A40A5-A62F-4C44-A89A-AD141642473E}"/>
    <dgm:cxn modelId="{C05115C7-B7C3-4837-AAE7-654D5AE5DE68}" srcId="{CEAC301A-820F-4801-A62F-F08EF117CC39}" destId="{A8E15E0D-69F5-42C2-9A22-E49A9D26D4F0}" srcOrd="0" destOrd="0" parTransId="{C24A1A28-D71E-430C-AB62-EFD38F186284}" sibTransId="{CCCD9D90-EE98-494F-BE96-ADD8DF53B5B6}"/>
    <dgm:cxn modelId="{94FF0DD1-769C-433B-8680-5FB73DBE269A}" type="presOf" srcId="{6419025D-A7C7-45B1-A13A-E5F5C55EA102}" destId="{5C49CA7B-37FA-4B5A-B292-B2C74B1304CB}" srcOrd="0" destOrd="0" presId="urn:microsoft.com/office/officeart/2005/8/layout/list1"/>
    <dgm:cxn modelId="{6042B9E0-A14F-411D-946D-FCCAAC2F6D29}" srcId="{44A689CC-69F8-4B25-B400-05CCB0DCF391}" destId="{023FD538-D2E5-483D-AD64-9856CCB6C6E6}" srcOrd="1" destOrd="0" parTransId="{B48E3C1A-95B2-4BCD-B756-2455E1C43989}" sibTransId="{1A9DC160-2E4E-432D-A6E2-1B17FA6A1750}"/>
    <dgm:cxn modelId="{B04011E1-6B43-4CFD-A43D-12CEE69C19AB}" type="presOf" srcId="{C0E22ECC-1C00-4C52-980B-1BEC5CC6E92B}" destId="{7D5895F6-EC4F-4CC2-87A4-2DFAABE69168}" srcOrd="0" destOrd="1" presId="urn:microsoft.com/office/officeart/2005/8/layout/list1"/>
    <dgm:cxn modelId="{7D0CABE6-A67D-4E7F-BA29-05DF07FA22C4}" type="presOf" srcId="{7148582D-4D20-405A-ADEF-822DAEBCAA8B}" destId="{48C75B90-5EAC-4462-AE97-4041C6DC6EF2}" srcOrd="0" destOrd="3" presId="urn:microsoft.com/office/officeart/2005/8/layout/list1"/>
    <dgm:cxn modelId="{6F950FE9-0CCA-456E-A36E-6A9D6CFAA21C}" type="presOf" srcId="{859177B4-4122-4C8A-B375-2D15913C52B4}" destId="{0B1DBEFD-16B3-4ACF-AB0D-7E7A936198FF}" srcOrd="0" destOrd="2" presId="urn:microsoft.com/office/officeart/2005/8/layout/list1"/>
    <dgm:cxn modelId="{D5F569EC-B206-4A4A-8465-DE04FA240912}" srcId="{09F9CC29-DDE1-48AD-AB17-2D4EDC2614D0}" destId="{5274BD6A-4EBF-40BA-A745-178BAECF1DF7}" srcOrd="0" destOrd="0" parTransId="{BDDB71A0-4775-4C30-B012-8C89A36F0879}" sibTransId="{E407D02D-BE6F-4DFE-AF11-FA4A1A4B679F}"/>
    <dgm:cxn modelId="{4B9EBDEF-2DA5-471E-A8CE-5E3776599029}" srcId="{DB5821CD-5F6D-48A3-B897-661D2B7ED171}" destId="{61FC8B6E-7CD6-406F-AAC6-5A016720564F}" srcOrd="0" destOrd="0" parTransId="{FD275322-CC51-408A-9145-102A036D3E91}" sibTransId="{D5336654-7BDD-44EC-94D2-A360B7B6218D}"/>
    <dgm:cxn modelId="{13434727-0210-4764-BC07-41EB0E2C44D2}" type="presParOf" srcId="{91F0FD45-4DC1-4DE1-A3F2-86E62CC7793F}" destId="{78DABAB0-3C03-4C81-ADA5-3AD3340B7473}" srcOrd="0" destOrd="0" presId="urn:microsoft.com/office/officeart/2005/8/layout/list1"/>
    <dgm:cxn modelId="{79E17C74-42A9-4645-9D95-E78C7481234C}" type="presParOf" srcId="{78DABAB0-3C03-4C81-ADA5-3AD3340B7473}" destId="{37F48B3A-1906-4F0E-A4B6-DF9DFB606076}" srcOrd="0" destOrd="0" presId="urn:microsoft.com/office/officeart/2005/8/layout/list1"/>
    <dgm:cxn modelId="{E39B3DDC-707A-4888-83FD-4026DCF5E59C}" type="presParOf" srcId="{78DABAB0-3C03-4C81-ADA5-3AD3340B7473}" destId="{845E9123-A9B0-4CB3-9C80-6095D915BCB7}" srcOrd="1" destOrd="0" presId="urn:microsoft.com/office/officeart/2005/8/layout/list1"/>
    <dgm:cxn modelId="{E26EEEE1-DDFF-4D3B-90D1-D2A4F7E50BF8}" type="presParOf" srcId="{91F0FD45-4DC1-4DE1-A3F2-86E62CC7793F}" destId="{ED38DC1B-2A2D-49B0-ACF6-CE4DCAEEA658}" srcOrd="1" destOrd="0" presId="urn:microsoft.com/office/officeart/2005/8/layout/list1"/>
    <dgm:cxn modelId="{5DCAF9D2-8802-4CCB-8EC5-55004D26A40F}" type="presParOf" srcId="{91F0FD45-4DC1-4DE1-A3F2-86E62CC7793F}" destId="{8D186B40-D9E8-406D-8059-5E98A4D777FC}" srcOrd="2" destOrd="0" presId="urn:microsoft.com/office/officeart/2005/8/layout/list1"/>
    <dgm:cxn modelId="{07C7854D-4477-482E-8638-8AFD3ECA3F36}" type="presParOf" srcId="{91F0FD45-4DC1-4DE1-A3F2-86E62CC7793F}" destId="{968B6DA1-1CBA-41EA-9318-E1E643515496}" srcOrd="3" destOrd="0" presId="urn:microsoft.com/office/officeart/2005/8/layout/list1"/>
    <dgm:cxn modelId="{869BCEE9-4CD0-4238-8983-7662028EC41D}" type="presParOf" srcId="{91F0FD45-4DC1-4DE1-A3F2-86E62CC7793F}" destId="{4D990EEA-2FC4-4550-9C06-F2CCFC6EBC26}" srcOrd="4" destOrd="0" presId="urn:microsoft.com/office/officeart/2005/8/layout/list1"/>
    <dgm:cxn modelId="{F3735D44-B906-43A0-9436-B66F5DEFAE54}" type="presParOf" srcId="{4D990EEA-2FC4-4550-9C06-F2CCFC6EBC26}" destId="{E343E416-DBCF-4FB7-A4A0-E0765B3D2039}" srcOrd="0" destOrd="0" presId="urn:microsoft.com/office/officeart/2005/8/layout/list1"/>
    <dgm:cxn modelId="{BD3A3E13-501F-4040-AEC0-92CB24301533}" type="presParOf" srcId="{4D990EEA-2FC4-4550-9C06-F2CCFC6EBC26}" destId="{2F038934-5FA7-48A9-87DB-978888E067DD}" srcOrd="1" destOrd="0" presId="urn:microsoft.com/office/officeart/2005/8/layout/list1"/>
    <dgm:cxn modelId="{A53DF224-272A-4F45-AA1D-37194E2C7870}" type="presParOf" srcId="{91F0FD45-4DC1-4DE1-A3F2-86E62CC7793F}" destId="{0BAAA456-5CCB-47BD-B7B1-30C80DB8D1C8}" srcOrd="5" destOrd="0" presId="urn:microsoft.com/office/officeart/2005/8/layout/list1"/>
    <dgm:cxn modelId="{10B2E7C1-4241-41FD-AB0E-0AF1C37FD23D}" type="presParOf" srcId="{91F0FD45-4DC1-4DE1-A3F2-86E62CC7793F}" destId="{0B1DBEFD-16B3-4ACF-AB0D-7E7A936198FF}" srcOrd="6" destOrd="0" presId="urn:microsoft.com/office/officeart/2005/8/layout/list1"/>
    <dgm:cxn modelId="{A28AE4F8-048D-4734-B250-B7847C86C211}" type="presParOf" srcId="{91F0FD45-4DC1-4DE1-A3F2-86E62CC7793F}" destId="{24492645-0142-446E-9483-F63B8D0B2B0E}" srcOrd="7" destOrd="0" presId="urn:microsoft.com/office/officeart/2005/8/layout/list1"/>
    <dgm:cxn modelId="{C94A22C1-F27A-4FD4-BABE-0670A2D73743}" type="presParOf" srcId="{91F0FD45-4DC1-4DE1-A3F2-86E62CC7793F}" destId="{4E05D7AD-E419-408A-B817-05001BA21293}" srcOrd="8" destOrd="0" presId="urn:microsoft.com/office/officeart/2005/8/layout/list1"/>
    <dgm:cxn modelId="{4BD1602F-2D2E-49EE-A96E-05BD6721BC08}" type="presParOf" srcId="{4E05D7AD-E419-408A-B817-05001BA21293}" destId="{140137F7-F7B4-4580-92F3-E7EE33B82AC6}" srcOrd="0" destOrd="0" presId="urn:microsoft.com/office/officeart/2005/8/layout/list1"/>
    <dgm:cxn modelId="{E4444F6D-FB85-48AC-ABC7-7AA127C7E391}" type="presParOf" srcId="{4E05D7AD-E419-408A-B817-05001BA21293}" destId="{E6237BA5-D702-4140-8D6E-7335F63EBB6D}" srcOrd="1" destOrd="0" presId="urn:microsoft.com/office/officeart/2005/8/layout/list1"/>
    <dgm:cxn modelId="{AD65DF92-199B-48DE-9ADF-C33432D7B472}" type="presParOf" srcId="{91F0FD45-4DC1-4DE1-A3F2-86E62CC7793F}" destId="{F6958DFF-29BF-4687-AD3C-61082C17654E}" srcOrd="9" destOrd="0" presId="urn:microsoft.com/office/officeart/2005/8/layout/list1"/>
    <dgm:cxn modelId="{25455304-6A6E-4559-89EE-BC06E7331818}" type="presParOf" srcId="{91F0FD45-4DC1-4DE1-A3F2-86E62CC7793F}" destId="{CCA3E150-1A64-464E-BF26-32F468F53D19}" srcOrd="10" destOrd="0" presId="urn:microsoft.com/office/officeart/2005/8/layout/list1"/>
    <dgm:cxn modelId="{0DF5DABA-7CC9-4840-B17C-E91519222321}" type="presParOf" srcId="{91F0FD45-4DC1-4DE1-A3F2-86E62CC7793F}" destId="{F28825B7-C7F1-48EB-8652-1217D47917F7}" srcOrd="11" destOrd="0" presId="urn:microsoft.com/office/officeart/2005/8/layout/list1"/>
    <dgm:cxn modelId="{836E300F-656C-49F3-BD84-6B96128E474E}" type="presParOf" srcId="{91F0FD45-4DC1-4DE1-A3F2-86E62CC7793F}" destId="{995BC050-F549-484D-968D-4B4C7D92B1BA}" srcOrd="12" destOrd="0" presId="urn:microsoft.com/office/officeart/2005/8/layout/list1"/>
    <dgm:cxn modelId="{65E72936-923C-4780-B046-C878BA297BE3}" type="presParOf" srcId="{995BC050-F549-484D-968D-4B4C7D92B1BA}" destId="{5C49CA7B-37FA-4B5A-B292-B2C74B1304CB}" srcOrd="0" destOrd="0" presId="urn:microsoft.com/office/officeart/2005/8/layout/list1"/>
    <dgm:cxn modelId="{2F74D7C8-98A8-46DF-A7CB-3E52FAF6D205}" type="presParOf" srcId="{995BC050-F549-484D-968D-4B4C7D92B1BA}" destId="{36D92F8B-404F-4450-A16B-F1A98B5314CA}" srcOrd="1" destOrd="0" presId="urn:microsoft.com/office/officeart/2005/8/layout/list1"/>
    <dgm:cxn modelId="{4CE93AEC-E446-4D00-8655-DA4C26BE02A0}" type="presParOf" srcId="{91F0FD45-4DC1-4DE1-A3F2-86E62CC7793F}" destId="{52F90AED-CCE7-4D3B-B971-4BB825241E67}" srcOrd="13" destOrd="0" presId="urn:microsoft.com/office/officeart/2005/8/layout/list1"/>
    <dgm:cxn modelId="{2535CD0A-5B2D-4A25-9720-DA399F7FA84E}" type="presParOf" srcId="{91F0FD45-4DC1-4DE1-A3F2-86E62CC7793F}" destId="{48C75B90-5EAC-4462-AE97-4041C6DC6EF2}" srcOrd="14" destOrd="0" presId="urn:microsoft.com/office/officeart/2005/8/layout/list1"/>
    <dgm:cxn modelId="{072C7F88-E31D-4BED-AFDB-B2A88BB45EAF}" type="presParOf" srcId="{91F0FD45-4DC1-4DE1-A3F2-86E62CC7793F}" destId="{8678329A-A556-402F-8814-E74CFB42E410}" srcOrd="15" destOrd="0" presId="urn:microsoft.com/office/officeart/2005/8/layout/list1"/>
    <dgm:cxn modelId="{E63A9ABA-1A23-48EF-9CB8-D61A823CE0D4}" type="presParOf" srcId="{91F0FD45-4DC1-4DE1-A3F2-86E62CC7793F}" destId="{F2AAAADF-4673-4F27-9592-DF96B8F09E25}" srcOrd="16" destOrd="0" presId="urn:microsoft.com/office/officeart/2005/8/layout/list1"/>
    <dgm:cxn modelId="{12AD1A80-3E2F-450B-874D-BEA32A136582}" type="presParOf" srcId="{F2AAAADF-4673-4F27-9592-DF96B8F09E25}" destId="{0CD9A1A9-74FE-43E2-BD35-4E9A46BD5B38}" srcOrd="0" destOrd="0" presId="urn:microsoft.com/office/officeart/2005/8/layout/list1"/>
    <dgm:cxn modelId="{EAC165B9-89DB-4DD5-B6A2-B6E4D5E38EFA}" type="presParOf" srcId="{F2AAAADF-4673-4F27-9592-DF96B8F09E25}" destId="{C647A309-2BE1-4565-968B-80EC82192A84}" srcOrd="1" destOrd="0" presId="urn:microsoft.com/office/officeart/2005/8/layout/list1"/>
    <dgm:cxn modelId="{7DD9F5FB-1A10-4084-8D48-5DB30D967063}" type="presParOf" srcId="{91F0FD45-4DC1-4DE1-A3F2-86E62CC7793F}" destId="{51CAE458-3531-475E-B3DA-02095C937CFC}" srcOrd="17" destOrd="0" presId="urn:microsoft.com/office/officeart/2005/8/layout/list1"/>
    <dgm:cxn modelId="{F8C1A15D-606F-43EE-AB49-1E8FCE276957}" type="presParOf" srcId="{91F0FD45-4DC1-4DE1-A3F2-86E62CC7793F}" destId="{7D5895F6-EC4F-4CC2-87A4-2DFAABE6916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Data</a:t>
          </a:r>
          <a:r>
            <a:rPr lang="en-US" sz="1800" b="1" dirty="0"/>
            <a:t> requirement for comparison / interpretation </a:t>
          </a:r>
          <a:r>
            <a:rPr lang="en-US" sz="1800" dirty="0"/>
            <a:t>-- </a:t>
          </a:r>
          <a:r>
            <a:rPr lang="en-US" sz="1800" b="1" dirty="0"/>
            <a:t>Standards to compare / look at analogue cases – requires </a:t>
          </a:r>
          <a:r>
            <a:rPr lang="en-US" sz="1800" b="1" u="sng" dirty="0">
              <a:solidFill>
                <a:srgbClr val="C00000"/>
              </a:solidFill>
            </a:rPr>
            <a:t>archiving of standardized analysis processes &amp; metadata</a:t>
          </a:r>
          <a:endParaRPr lang="en-US" sz="1800" b="1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107C6EFA-A202-41ED-96CD-F7BE08DEDCC3}">
      <dgm:prSet custT="1"/>
      <dgm:spPr/>
      <dgm:t>
        <a:bodyPr/>
        <a:lstStyle/>
        <a:p>
          <a:r>
            <a:rPr lang="en-US" sz="1600" dirty="0"/>
            <a:t>(e.g. training data for automation need, as well as analogues): archiving (standardized-format) data – to enable comparison (within the same volcano, or across volcanoes) </a:t>
          </a:r>
        </a:p>
      </dgm:t>
    </dgm:pt>
    <dgm:pt modelId="{0549CE93-C5AF-4806-8CC2-0300DE66D173}" type="parTrans" cxnId="{85EDAAEF-B786-485C-AEA4-E2D0EE737B6F}">
      <dgm:prSet/>
      <dgm:spPr/>
      <dgm:t>
        <a:bodyPr/>
        <a:lstStyle/>
        <a:p>
          <a:endParaRPr lang="en-US"/>
        </a:p>
      </dgm:t>
    </dgm:pt>
    <dgm:pt modelId="{707D45B8-F3FE-45D4-AF8F-A1D16747BB0E}" type="sibTrans" cxnId="{85EDAAEF-B786-485C-AEA4-E2D0EE737B6F}">
      <dgm:prSet/>
      <dgm:spPr/>
      <dgm:t>
        <a:bodyPr/>
        <a:lstStyle/>
        <a:p>
          <a:endParaRPr lang="en-US"/>
        </a:p>
      </dgm:t>
    </dgm:pt>
    <dgm:pt modelId="{3E3FE585-AD3F-40B3-8F0D-10505EFBF3C0}">
      <dgm:prSet custT="1"/>
      <dgm:spPr/>
      <dgm:t>
        <a:bodyPr/>
        <a:lstStyle/>
        <a:p>
          <a:r>
            <a:rPr lang="en-US" sz="1600" b="1" dirty="0"/>
            <a:t>Automation</a:t>
          </a:r>
          <a:r>
            <a:rPr lang="en-US" sz="1600" b="0" dirty="0"/>
            <a:t> helps</a:t>
          </a:r>
        </a:p>
      </dgm:t>
    </dgm:pt>
    <dgm:pt modelId="{76F4AA7C-BC1E-450A-BD23-C32F93E456DB}" type="parTrans" cxnId="{79EE6BE5-376B-4B40-B6F9-E2B8B6A2A790}">
      <dgm:prSet/>
      <dgm:spPr/>
      <dgm:t>
        <a:bodyPr/>
        <a:lstStyle/>
        <a:p>
          <a:endParaRPr lang="en-US"/>
        </a:p>
      </dgm:t>
    </dgm:pt>
    <dgm:pt modelId="{6F413EC8-6613-46E7-8D61-A941E84E32FA}" type="sibTrans" cxnId="{79EE6BE5-376B-4B40-B6F9-E2B8B6A2A790}">
      <dgm:prSet/>
      <dgm:spPr/>
      <dgm:t>
        <a:bodyPr/>
        <a:lstStyle/>
        <a:p>
          <a:endParaRPr lang="en-US"/>
        </a:p>
      </dgm:t>
    </dgm:pt>
    <dgm:pt modelId="{A28AEBF8-654F-4577-958C-D618219A4572}">
      <dgm:prSet custT="1"/>
      <dgm:spPr/>
      <dgm:t>
        <a:bodyPr/>
        <a:lstStyle/>
        <a:p>
          <a:r>
            <a:rPr lang="en-US" sz="1600" b="0" u="none" dirty="0"/>
            <a:t>Constraint with all this data: </a:t>
          </a:r>
          <a:r>
            <a:rPr lang="en-US" sz="1600" b="1" u="none" dirty="0"/>
            <a:t>Data archiving space</a:t>
          </a:r>
        </a:p>
      </dgm:t>
    </dgm:pt>
    <dgm:pt modelId="{D522DDAC-0D26-4EDB-A58D-6B4E842B45BE}" type="parTrans" cxnId="{ADC4CABF-0ECE-47D9-B59E-681D2F2E67E9}">
      <dgm:prSet/>
      <dgm:spPr/>
      <dgm:t>
        <a:bodyPr/>
        <a:lstStyle/>
        <a:p>
          <a:endParaRPr lang="en-US"/>
        </a:p>
      </dgm:t>
    </dgm:pt>
    <dgm:pt modelId="{32CB7338-8524-4998-9B90-CCAFFE2E1A4A}" type="sibTrans" cxnId="{ADC4CABF-0ECE-47D9-B59E-681D2F2E67E9}">
      <dgm:prSet/>
      <dgm:spPr/>
      <dgm:t>
        <a:bodyPr/>
        <a:lstStyle/>
        <a:p>
          <a:endParaRPr lang="en-US"/>
        </a:p>
      </dgm:t>
    </dgm:pt>
    <dgm:pt modelId="{9EBDFA9B-1BB7-4F8F-9C0F-963E4E32EC7E}">
      <dgm:prSet custT="1"/>
      <dgm:spPr/>
      <dgm:t>
        <a:bodyPr/>
        <a:lstStyle/>
        <a:p>
          <a:r>
            <a:rPr lang="en-US" sz="1600" b="0" dirty="0"/>
            <a:t>Data </a:t>
          </a:r>
          <a:r>
            <a:rPr lang="en-US" sz="1600" b="1" dirty="0"/>
            <a:t>comparison</a:t>
          </a:r>
          <a:r>
            <a:rPr lang="en-US" sz="1600" b="0" dirty="0"/>
            <a:t> -- !! Analogue volcanoes (highlighted in discussions)</a:t>
          </a:r>
        </a:p>
      </dgm:t>
    </dgm:pt>
    <dgm:pt modelId="{E1F3931B-0BBC-4DCC-905F-8B7E83F38AE4}" type="parTrans" cxnId="{125C9916-8E0D-4008-B5C4-4AC1A7226380}">
      <dgm:prSet/>
      <dgm:spPr/>
      <dgm:t>
        <a:bodyPr/>
        <a:lstStyle/>
        <a:p>
          <a:endParaRPr lang="en-US"/>
        </a:p>
      </dgm:t>
    </dgm:pt>
    <dgm:pt modelId="{B02A3A2E-9C61-4396-9A2D-6965C9EF9BE6}" type="sibTrans" cxnId="{125C9916-8E0D-4008-B5C4-4AC1A7226380}">
      <dgm:prSet/>
      <dgm:spPr/>
      <dgm:t>
        <a:bodyPr/>
        <a:lstStyle/>
        <a:p>
          <a:endParaRPr lang="en-US"/>
        </a:p>
      </dgm:t>
    </dgm:pt>
    <dgm:pt modelId="{85A267C1-EF12-4514-858D-1CE77C2B6884}">
      <dgm:prSet custT="1"/>
      <dgm:spPr/>
      <dgm:t>
        <a:bodyPr/>
        <a:lstStyle/>
        <a:p>
          <a:r>
            <a:rPr lang="en-US" sz="1800" b="1" dirty="0"/>
            <a:t>Relying on experts</a:t>
          </a:r>
          <a:r>
            <a:rPr lang="en-US" sz="1800" dirty="0"/>
            <a:t> from different data-types and instruments to </a:t>
          </a:r>
          <a:r>
            <a:rPr lang="en-US" sz="1800" dirty="0" err="1"/>
            <a:t>analyse</a:t>
          </a:r>
          <a:r>
            <a:rPr lang="en-US" sz="1800" dirty="0"/>
            <a:t> data </a:t>
          </a:r>
        </a:p>
      </dgm:t>
    </dgm:pt>
    <dgm:pt modelId="{C154A06B-EF9B-4E20-B447-FD9F3F292D73}" type="parTrans" cxnId="{665BE69F-A880-4DA9-9C03-2149F4EA2DE4}">
      <dgm:prSet/>
      <dgm:spPr/>
      <dgm:t>
        <a:bodyPr/>
        <a:lstStyle/>
        <a:p>
          <a:endParaRPr lang="en-US"/>
        </a:p>
      </dgm:t>
    </dgm:pt>
    <dgm:pt modelId="{B3D5C0F8-AA29-46EA-A9C5-52D8C9C582A8}" type="sibTrans" cxnId="{665BE69F-A880-4DA9-9C03-2149F4EA2DE4}">
      <dgm:prSet/>
      <dgm:spPr/>
      <dgm:t>
        <a:bodyPr/>
        <a:lstStyle/>
        <a:p>
          <a:endParaRPr lang="en-US"/>
        </a:p>
      </dgm:t>
    </dgm:pt>
    <dgm:pt modelId="{4ECFB635-D4E4-4933-9D6A-ED647393104A}">
      <dgm:prSet custT="1"/>
      <dgm:spPr/>
      <dgm:t>
        <a:bodyPr/>
        <a:lstStyle/>
        <a:p>
          <a:r>
            <a:rPr lang="en-US" sz="1600" b="0" dirty="0">
              <a:highlight>
                <a:srgbClr val="FFFF00"/>
              </a:highlight>
            </a:rPr>
            <a:t>Requires </a:t>
          </a:r>
          <a:r>
            <a:rPr lang="en-US" sz="1600" b="1" dirty="0">
              <a:highlight>
                <a:srgbClr val="FFFF00"/>
              </a:highlight>
            </a:rPr>
            <a:t>critical metadata</a:t>
          </a:r>
        </a:p>
      </dgm:t>
    </dgm:pt>
    <dgm:pt modelId="{760B1E94-7953-490B-9A11-3EAFE6CBFFBC}" type="parTrans" cxnId="{AEEDA73F-D2CF-48E1-B9AC-FCDD77F45F25}">
      <dgm:prSet/>
      <dgm:spPr/>
      <dgm:t>
        <a:bodyPr/>
        <a:lstStyle/>
        <a:p>
          <a:endParaRPr lang="en-US"/>
        </a:p>
      </dgm:t>
    </dgm:pt>
    <dgm:pt modelId="{AC23F3BC-401A-40CD-9576-E2AEC55D00F4}" type="sibTrans" cxnId="{AEEDA73F-D2CF-48E1-B9AC-FCDD77F45F25}">
      <dgm:prSet/>
      <dgm:spPr/>
      <dgm:t>
        <a:bodyPr/>
        <a:lstStyle/>
        <a:p>
          <a:endParaRPr lang="en-US"/>
        </a:p>
      </dgm:t>
    </dgm:pt>
    <dgm:pt modelId="{E3924F7A-AEF8-4E21-94A3-5F4022346C0F}">
      <dgm:prSet custT="1"/>
      <dgm:spPr/>
      <dgm:t>
        <a:bodyPr/>
        <a:lstStyle/>
        <a:p>
          <a:r>
            <a:rPr lang="en-US" sz="1600" b="1" dirty="0" err="1"/>
            <a:t>Standardised</a:t>
          </a:r>
          <a:r>
            <a:rPr lang="en-US" sz="1600" b="0" dirty="0"/>
            <a:t> workflow</a:t>
          </a:r>
        </a:p>
      </dgm:t>
    </dgm:pt>
    <dgm:pt modelId="{9B137AD5-286D-46B6-8C13-21B4D5E573AF}" type="parTrans" cxnId="{AFA7B1DC-C285-4D0C-9DEF-BB3B046F1CDA}">
      <dgm:prSet/>
      <dgm:spPr/>
      <dgm:t>
        <a:bodyPr/>
        <a:lstStyle/>
        <a:p>
          <a:endParaRPr lang="en-US"/>
        </a:p>
      </dgm:t>
    </dgm:pt>
    <dgm:pt modelId="{8F982DDC-020F-4471-9882-82693021D885}" type="sibTrans" cxnId="{AFA7B1DC-C285-4D0C-9DEF-BB3B046F1CDA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2"/>
      <dgm:spPr/>
    </dgm:pt>
    <dgm:pt modelId="{845E9123-A9B0-4CB3-9C80-6095D915BCB7}" type="pres">
      <dgm:prSet presAssocID="{09F9CC29-DDE1-48AD-AB17-2D4EDC2614D0}" presName="parentText" presStyleLbl="node1" presStyleIdx="0" presStyleCnt="2" custScaleX="129512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2">
        <dgm:presLayoutVars>
          <dgm:bulletEnabled val="1"/>
        </dgm:presLayoutVars>
      </dgm:prSet>
      <dgm:spPr/>
    </dgm:pt>
    <dgm:pt modelId="{119A27F2-AF2C-45D4-A470-CB4F621EFBDC}" type="pres">
      <dgm:prSet presAssocID="{17CFCBA5-D19F-411D-8083-BB96ABA38F75}" presName="spaceBetweenRectangles" presStyleCnt="0"/>
      <dgm:spPr/>
    </dgm:pt>
    <dgm:pt modelId="{4844FFCA-4ED9-4D3B-BCE9-AA41D44C6FE0}" type="pres">
      <dgm:prSet presAssocID="{85A267C1-EF12-4514-858D-1CE77C2B6884}" presName="parentLin" presStyleCnt="0"/>
      <dgm:spPr/>
    </dgm:pt>
    <dgm:pt modelId="{E2796296-753F-42F7-8DA9-CB529D073F5C}" type="pres">
      <dgm:prSet presAssocID="{85A267C1-EF12-4514-858D-1CE77C2B6884}" presName="parentLeftMargin" presStyleLbl="node1" presStyleIdx="0" presStyleCnt="2"/>
      <dgm:spPr/>
    </dgm:pt>
    <dgm:pt modelId="{868874F1-6901-439D-9DC4-EF5A42FCFDE9}" type="pres">
      <dgm:prSet presAssocID="{85A267C1-EF12-4514-858D-1CE77C2B6884}" presName="parentText" presStyleLbl="node1" presStyleIdx="1" presStyleCnt="2" custScaleX="129512" custScaleY="64996">
        <dgm:presLayoutVars>
          <dgm:chMax val="0"/>
          <dgm:bulletEnabled val="1"/>
        </dgm:presLayoutVars>
      </dgm:prSet>
      <dgm:spPr/>
    </dgm:pt>
    <dgm:pt modelId="{92C36491-FCE6-44F9-B7A4-08AA1961CC32}" type="pres">
      <dgm:prSet presAssocID="{85A267C1-EF12-4514-858D-1CE77C2B6884}" presName="negativeSpace" presStyleCnt="0"/>
      <dgm:spPr/>
    </dgm:pt>
    <dgm:pt modelId="{047268BE-AB01-4D60-9F69-76A17628B220}" type="pres">
      <dgm:prSet presAssocID="{85A267C1-EF12-4514-858D-1CE77C2B688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D64811-E241-41C3-BA3E-3F7DE326473A}" type="presOf" srcId="{A28AEBF8-654F-4577-958C-D618219A4572}" destId="{8D186B40-D9E8-406D-8059-5E98A4D777FC}" srcOrd="0" destOrd="4" presId="urn:microsoft.com/office/officeart/2005/8/layout/list1"/>
    <dgm:cxn modelId="{125C9916-8E0D-4008-B5C4-4AC1A7226380}" srcId="{09F9CC29-DDE1-48AD-AB17-2D4EDC2614D0}" destId="{9EBDFA9B-1BB7-4F8F-9C0F-963E4E32EC7E}" srcOrd="4" destOrd="0" parTransId="{E1F3931B-0BBC-4DCC-905F-8B7E83F38AE4}" sibTransId="{B02A3A2E-9C61-4396-9A2D-6965C9EF9BE6}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4EE50730-C67C-4181-B5EA-C6FC872607E1}" type="presOf" srcId="{9EBDFA9B-1BB7-4F8F-9C0F-963E4E32EC7E}" destId="{8D186B40-D9E8-406D-8059-5E98A4D777FC}" srcOrd="0" destOrd="5" presId="urn:microsoft.com/office/officeart/2005/8/layout/list1"/>
    <dgm:cxn modelId="{00D1663A-10AB-4508-8863-773566AFDAB3}" type="presOf" srcId="{85A267C1-EF12-4514-858D-1CE77C2B6884}" destId="{E2796296-753F-42F7-8DA9-CB529D073F5C}" srcOrd="0" destOrd="0" presId="urn:microsoft.com/office/officeart/2005/8/layout/list1"/>
    <dgm:cxn modelId="{AEEDA73F-D2CF-48E1-B9AC-FCDD77F45F25}" srcId="{09F9CC29-DDE1-48AD-AB17-2D4EDC2614D0}" destId="{4ECFB635-D4E4-4933-9D6A-ED647393104A}" srcOrd="2" destOrd="0" parTransId="{760B1E94-7953-490B-9A11-3EAFE6CBFFBC}" sibTransId="{AC23F3BC-401A-40CD-9576-E2AEC55D00F4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C2809377-9036-41DF-9258-2957E9F69B54}" type="presOf" srcId="{85A267C1-EF12-4514-858D-1CE77C2B6884}" destId="{868874F1-6901-439D-9DC4-EF5A42FCFDE9}" srcOrd="1" destOrd="0" presId="urn:microsoft.com/office/officeart/2005/8/layout/list1"/>
    <dgm:cxn modelId="{7A1E8884-2741-4D91-87B2-37AECF6807FF}" type="presOf" srcId="{E3924F7A-AEF8-4E21-94A3-5F4022346C0F}" destId="{8D186B40-D9E8-406D-8059-5E98A4D777FC}" srcOrd="0" destOrd="1" presId="urn:microsoft.com/office/officeart/2005/8/layout/list1"/>
    <dgm:cxn modelId="{223D5D9A-4CE3-462A-A8A4-18D6F20429F6}" type="presOf" srcId="{4ECFB635-D4E4-4933-9D6A-ED647393104A}" destId="{8D186B40-D9E8-406D-8059-5E98A4D777FC}" srcOrd="0" destOrd="3" presId="urn:microsoft.com/office/officeart/2005/8/layout/list1"/>
    <dgm:cxn modelId="{665BE69F-A880-4DA9-9C03-2149F4EA2DE4}" srcId="{56AA9AEF-007A-43DC-9483-B7E35A523B8E}" destId="{85A267C1-EF12-4514-858D-1CE77C2B6884}" srcOrd="1" destOrd="0" parTransId="{C154A06B-EF9B-4E20-B447-FD9F3F292D73}" sibTransId="{B3D5C0F8-AA29-46EA-A9C5-52D8C9C582A8}"/>
    <dgm:cxn modelId="{1BDFF0A9-17D1-41F7-8D24-826931723F46}" type="presOf" srcId="{107C6EFA-A202-41ED-96CD-F7BE08DEDCC3}" destId="{8D186B40-D9E8-406D-8059-5E98A4D777FC}" srcOrd="0" destOrd="0" presId="urn:microsoft.com/office/officeart/2005/8/layout/list1"/>
    <dgm:cxn modelId="{ADC4CABF-0ECE-47D9-B59E-681D2F2E67E9}" srcId="{09F9CC29-DDE1-48AD-AB17-2D4EDC2614D0}" destId="{A28AEBF8-654F-4577-958C-D618219A4572}" srcOrd="3" destOrd="0" parTransId="{D522DDAC-0D26-4EDB-A58D-6B4E842B45BE}" sibTransId="{32CB7338-8524-4998-9B90-CCAFFE2E1A4A}"/>
    <dgm:cxn modelId="{D49DF3CA-D758-4FDB-9883-AA3E5001BCDF}" type="presOf" srcId="{3E3FE585-AD3F-40B3-8F0D-10505EFBF3C0}" destId="{8D186B40-D9E8-406D-8059-5E98A4D777FC}" srcOrd="0" destOrd="2" presId="urn:microsoft.com/office/officeart/2005/8/layout/list1"/>
    <dgm:cxn modelId="{AFA7B1DC-C285-4D0C-9DEF-BB3B046F1CDA}" srcId="{09F9CC29-DDE1-48AD-AB17-2D4EDC2614D0}" destId="{E3924F7A-AEF8-4E21-94A3-5F4022346C0F}" srcOrd="1" destOrd="0" parTransId="{9B137AD5-286D-46B6-8C13-21B4D5E573AF}" sibTransId="{8F982DDC-020F-4471-9882-82693021D885}"/>
    <dgm:cxn modelId="{CF1E61DD-753E-4382-98C6-B6D552A56F15}" type="presOf" srcId="{09F9CC29-DDE1-48AD-AB17-2D4EDC2614D0}" destId="{37F48B3A-1906-4F0E-A4B6-DF9DFB606076}" srcOrd="0" destOrd="0" presId="urn:microsoft.com/office/officeart/2005/8/layout/list1"/>
    <dgm:cxn modelId="{79EE6BE5-376B-4B40-B6F9-E2B8B6A2A790}" srcId="{E3924F7A-AEF8-4E21-94A3-5F4022346C0F}" destId="{3E3FE585-AD3F-40B3-8F0D-10505EFBF3C0}" srcOrd="0" destOrd="0" parTransId="{76F4AA7C-BC1E-450A-BD23-C32F93E456DB}" sibTransId="{6F413EC8-6613-46E7-8D61-A941E84E32FA}"/>
    <dgm:cxn modelId="{E598A3ED-D36C-4111-B391-7F80C8299A8D}" type="presOf" srcId="{09F9CC29-DDE1-48AD-AB17-2D4EDC2614D0}" destId="{845E9123-A9B0-4CB3-9C80-6095D915BCB7}" srcOrd="1" destOrd="0" presId="urn:microsoft.com/office/officeart/2005/8/layout/list1"/>
    <dgm:cxn modelId="{85EDAAEF-B786-485C-AEA4-E2D0EE737B6F}" srcId="{09F9CC29-DDE1-48AD-AB17-2D4EDC2614D0}" destId="{107C6EFA-A202-41ED-96CD-F7BE08DEDCC3}" srcOrd="0" destOrd="0" parTransId="{0549CE93-C5AF-4806-8CC2-0300DE66D173}" sibTransId="{707D45B8-F3FE-45D4-AF8F-A1D16747BB0E}"/>
    <dgm:cxn modelId="{3412405A-8B1E-4198-AEFF-FAF0999FD30F}" type="presParOf" srcId="{91F0FD45-4DC1-4DE1-A3F2-86E62CC7793F}" destId="{78DABAB0-3C03-4C81-ADA5-3AD3340B7473}" srcOrd="0" destOrd="0" presId="urn:microsoft.com/office/officeart/2005/8/layout/list1"/>
    <dgm:cxn modelId="{B51B09A8-081F-43E6-A821-58DCAACE189D}" type="presParOf" srcId="{78DABAB0-3C03-4C81-ADA5-3AD3340B7473}" destId="{37F48B3A-1906-4F0E-A4B6-DF9DFB606076}" srcOrd="0" destOrd="0" presId="urn:microsoft.com/office/officeart/2005/8/layout/list1"/>
    <dgm:cxn modelId="{E308495A-592A-4B58-8B59-C36A1327A9C0}" type="presParOf" srcId="{78DABAB0-3C03-4C81-ADA5-3AD3340B7473}" destId="{845E9123-A9B0-4CB3-9C80-6095D915BCB7}" srcOrd="1" destOrd="0" presId="urn:microsoft.com/office/officeart/2005/8/layout/list1"/>
    <dgm:cxn modelId="{1B88744E-7C4B-451B-979F-93A45A09FF79}" type="presParOf" srcId="{91F0FD45-4DC1-4DE1-A3F2-86E62CC7793F}" destId="{ED38DC1B-2A2D-49B0-ACF6-CE4DCAEEA658}" srcOrd="1" destOrd="0" presId="urn:microsoft.com/office/officeart/2005/8/layout/list1"/>
    <dgm:cxn modelId="{006EB75D-EE61-4247-8481-8D2653683C05}" type="presParOf" srcId="{91F0FD45-4DC1-4DE1-A3F2-86E62CC7793F}" destId="{8D186B40-D9E8-406D-8059-5E98A4D777FC}" srcOrd="2" destOrd="0" presId="urn:microsoft.com/office/officeart/2005/8/layout/list1"/>
    <dgm:cxn modelId="{8491A3CB-A1CB-476A-B0AB-9CF1C13BF38A}" type="presParOf" srcId="{91F0FD45-4DC1-4DE1-A3F2-86E62CC7793F}" destId="{119A27F2-AF2C-45D4-A470-CB4F621EFBDC}" srcOrd="3" destOrd="0" presId="urn:microsoft.com/office/officeart/2005/8/layout/list1"/>
    <dgm:cxn modelId="{95D72CC5-2B33-4884-8AE6-80209C382734}" type="presParOf" srcId="{91F0FD45-4DC1-4DE1-A3F2-86E62CC7793F}" destId="{4844FFCA-4ED9-4D3B-BCE9-AA41D44C6FE0}" srcOrd="4" destOrd="0" presId="urn:microsoft.com/office/officeart/2005/8/layout/list1"/>
    <dgm:cxn modelId="{16F9ACF1-3822-4E55-8C99-F9975BEAD0FF}" type="presParOf" srcId="{4844FFCA-4ED9-4D3B-BCE9-AA41D44C6FE0}" destId="{E2796296-753F-42F7-8DA9-CB529D073F5C}" srcOrd="0" destOrd="0" presId="urn:microsoft.com/office/officeart/2005/8/layout/list1"/>
    <dgm:cxn modelId="{9A40F563-617B-4276-941B-0ADEAFED01F8}" type="presParOf" srcId="{4844FFCA-4ED9-4D3B-BCE9-AA41D44C6FE0}" destId="{868874F1-6901-439D-9DC4-EF5A42FCFDE9}" srcOrd="1" destOrd="0" presId="urn:microsoft.com/office/officeart/2005/8/layout/list1"/>
    <dgm:cxn modelId="{B18AA1FD-75A1-4A6D-B67D-9CECD5264062}" type="presParOf" srcId="{91F0FD45-4DC1-4DE1-A3F2-86E62CC7793F}" destId="{92C36491-FCE6-44F9-B7A4-08AA1961CC32}" srcOrd="5" destOrd="0" presId="urn:microsoft.com/office/officeart/2005/8/layout/list1"/>
    <dgm:cxn modelId="{9DCF6DF4-53AA-4549-AE25-4FABCC712B11}" type="presParOf" srcId="{91F0FD45-4DC1-4DE1-A3F2-86E62CC7793F}" destId="{047268BE-AB01-4D60-9F69-76A17628B22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30AD5E-A096-44AF-8B17-BB690A5245F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Agree on </a:t>
          </a:r>
          <a:r>
            <a:rPr lang="en-US" b="1" dirty="0"/>
            <a:t>metadata standards </a:t>
          </a:r>
          <a:r>
            <a:rPr lang="en-US" dirty="0"/>
            <a:t>(Critical metadata: Network, station, instrument, channel details…)</a:t>
          </a:r>
        </a:p>
      </dgm:t>
    </dgm:pt>
    <dgm:pt modelId="{9D88897B-0860-4E64-AB83-8E1B66DD37E1}" type="parTrans" cxnId="{E40EAC05-611E-4CA7-8770-E3531D27BD4B}">
      <dgm:prSet/>
      <dgm:spPr/>
      <dgm:t>
        <a:bodyPr/>
        <a:lstStyle/>
        <a:p>
          <a:endParaRPr lang="en-US"/>
        </a:p>
      </dgm:t>
    </dgm:pt>
    <dgm:pt modelId="{3D6AC89C-27EF-4463-BAA2-A2AC8F778D0C}" type="sibTrans" cxnId="{E40EAC05-611E-4CA7-8770-E3531D27BD4B}">
      <dgm:prSet/>
      <dgm:spPr/>
      <dgm:t>
        <a:bodyPr/>
        <a:lstStyle/>
        <a:p>
          <a:endParaRPr lang="en-US"/>
        </a:p>
      </dgm:t>
    </dgm:pt>
    <dgm:pt modelId="{92933988-E9C2-4E99-A619-C5AEC12A302B}">
      <dgm:prSet/>
      <dgm:spPr/>
      <dgm:t>
        <a:bodyPr/>
        <a:lstStyle/>
        <a:p>
          <a:r>
            <a:rPr lang="en-US" dirty="0"/>
            <a:t>e.g. </a:t>
          </a:r>
          <a:r>
            <a:rPr lang="en-US" dirty="0" err="1"/>
            <a:t>Obspy-readible</a:t>
          </a:r>
          <a:r>
            <a:rPr lang="en-US" dirty="0"/>
            <a:t> formats -- </a:t>
          </a:r>
          <a:r>
            <a:rPr lang="en-US" dirty="0" err="1"/>
            <a:t>Mseed</a:t>
          </a:r>
          <a:r>
            <a:rPr lang="en-US" dirty="0"/>
            <a:t>, </a:t>
          </a:r>
          <a:r>
            <a:rPr lang="en-US" dirty="0" err="1"/>
            <a:t>QuakeML</a:t>
          </a:r>
          <a:endParaRPr lang="en-US" dirty="0"/>
        </a:p>
      </dgm:t>
    </dgm:pt>
    <dgm:pt modelId="{3D269658-644A-426D-B6B0-8AC23F7FA1DB}" type="parTrans" cxnId="{BE6C528B-ECC5-4880-A2C4-68CD291BCF49}">
      <dgm:prSet/>
      <dgm:spPr/>
      <dgm:t>
        <a:bodyPr/>
        <a:lstStyle/>
        <a:p>
          <a:endParaRPr lang="en-US"/>
        </a:p>
      </dgm:t>
    </dgm:pt>
    <dgm:pt modelId="{52763514-8960-414E-A7B8-4CE0385DFF75}" type="sibTrans" cxnId="{BE6C528B-ECC5-4880-A2C4-68CD291BCF49}">
      <dgm:prSet/>
      <dgm:spPr/>
      <dgm:t>
        <a:bodyPr/>
        <a:lstStyle/>
        <a:p>
          <a:endParaRPr lang="en-US"/>
        </a:p>
      </dgm:t>
    </dgm:pt>
    <dgm:pt modelId="{4238DAF8-3403-4E37-A7A9-8DFBB28F184B}">
      <dgm:prSet/>
      <dgm:spPr/>
      <dgm:t>
        <a:bodyPr/>
        <a:lstStyle/>
        <a:p>
          <a:r>
            <a:rPr lang="en-US" dirty="0"/>
            <a:t>e.g. Conversion script that obeys standards</a:t>
          </a:r>
        </a:p>
      </dgm:t>
    </dgm:pt>
    <dgm:pt modelId="{31EAED29-8F4A-4316-8280-A6A1629115DC}" type="parTrans" cxnId="{BBDF5490-D208-4971-A4E6-CDB19D41BC96}">
      <dgm:prSet/>
      <dgm:spPr/>
      <dgm:t>
        <a:bodyPr/>
        <a:lstStyle/>
        <a:p>
          <a:endParaRPr lang="en-US"/>
        </a:p>
      </dgm:t>
    </dgm:pt>
    <dgm:pt modelId="{115D89A4-D3B4-4408-B3BE-4D6EFDCC3D79}" type="sibTrans" cxnId="{BBDF5490-D208-4971-A4E6-CDB19D41BC96}">
      <dgm:prSet/>
      <dgm:spPr/>
      <dgm:t>
        <a:bodyPr/>
        <a:lstStyle/>
        <a:p>
          <a:endParaRPr lang="en-US"/>
        </a:p>
      </dgm:t>
    </dgm:pt>
    <dgm:pt modelId="{DBF41EC5-7F27-40C0-8835-E9E0E7C3A74E}">
      <dgm:prSet/>
      <dgm:spPr/>
      <dgm:t>
        <a:bodyPr/>
        <a:lstStyle/>
        <a:p>
          <a:r>
            <a:rPr lang="en-US" dirty="0"/>
            <a:t>Strive towards… standardized </a:t>
          </a:r>
          <a:r>
            <a:rPr lang="en-US" b="1" dirty="0"/>
            <a:t>label</a:t>
          </a:r>
          <a:r>
            <a:rPr lang="en-US" dirty="0"/>
            <a:t> classifications to reduce confusion</a:t>
          </a:r>
        </a:p>
      </dgm:t>
    </dgm:pt>
    <dgm:pt modelId="{B78072D5-0AA4-4C25-909D-62364C92E126}" type="parTrans" cxnId="{60113946-8E5B-4B4B-8231-0542F864B2D2}">
      <dgm:prSet/>
      <dgm:spPr/>
      <dgm:t>
        <a:bodyPr/>
        <a:lstStyle/>
        <a:p>
          <a:endParaRPr lang="en-US"/>
        </a:p>
      </dgm:t>
    </dgm:pt>
    <dgm:pt modelId="{738CAF2C-5B59-4B53-8E7A-9060972C5D73}" type="sibTrans" cxnId="{60113946-8E5B-4B4B-8231-0542F864B2D2}">
      <dgm:prSet/>
      <dgm:spPr/>
      <dgm:t>
        <a:bodyPr/>
        <a:lstStyle/>
        <a:p>
          <a:endParaRPr lang="en-US"/>
        </a:p>
      </dgm:t>
    </dgm:pt>
    <dgm:pt modelId="{8D22D101-04EE-4BC3-A5D3-61977DBB718B}">
      <dgm:prSet/>
      <dgm:spPr/>
      <dgm:t>
        <a:bodyPr/>
        <a:lstStyle/>
        <a:p>
          <a:r>
            <a:rPr lang="en-US"/>
            <a:t>“Common landing point” rather than adapting everything bottom-up </a:t>
          </a:r>
          <a:endParaRPr lang="en-US" dirty="0"/>
        </a:p>
      </dgm:t>
    </dgm:pt>
    <dgm:pt modelId="{484FDFB4-40EF-4A63-A81E-05090A125FDE}" type="parTrans" cxnId="{3E778776-08DE-49E3-9B02-FD111BC0DF3D}">
      <dgm:prSet/>
      <dgm:spPr/>
      <dgm:t>
        <a:bodyPr/>
        <a:lstStyle/>
        <a:p>
          <a:endParaRPr lang="en-US"/>
        </a:p>
      </dgm:t>
    </dgm:pt>
    <dgm:pt modelId="{A4CE128E-AD46-469C-8E15-3806ED7E2BB6}" type="sibTrans" cxnId="{3E778776-08DE-49E3-9B02-FD111BC0DF3D}">
      <dgm:prSet/>
      <dgm:spPr/>
      <dgm:t>
        <a:bodyPr/>
        <a:lstStyle/>
        <a:p>
          <a:endParaRPr lang="en-US"/>
        </a:p>
      </dgm:t>
    </dgm:pt>
    <dgm:pt modelId="{A302C7D2-72EA-4B1E-9B97-283494E5406C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Location</a:t>
          </a:r>
        </a:p>
      </dgm:t>
    </dgm:pt>
    <dgm:pt modelId="{FA16B0AF-82ED-4016-A885-EA23CC00568F}" type="parTrans" cxnId="{79039255-CF64-448D-825A-F4E61B42430E}">
      <dgm:prSet/>
      <dgm:spPr/>
      <dgm:t>
        <a:bodyPr/>
        <a:lstStyle/>
        <a:p>
          <a:endParaRPr lang="en-US"/>
        </a:p>
      </dgm:t>
    </dgm:pt>
    <dgm:pt modelId="{CCE2BA15-ED9D-43DF-8E5C-76D5A0E33179}" type="sibTrans" cxnId="{79039255-CF64-448D-825A-F4E61B42430E}">
      <dgm:prSet/>
      <dgm:spPr/>
      <dgm:t>
        <a:bodyPr/>
        <a:lstStyle/>
        <a:p>
          <a:endParaRPr lang="en-US"/>
        </a:p>
      </dgm:t>
    </dgm:pt>
    <dgm:pt modelId="{FD3F1062-734B-4A01-AD53-8449211FD139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Duration of operation</a:t>
          </a:r>
        </a:p>
      </dgm:t>
    </dgm:pt>
    <dgm:pt modelId="{F9D65545-D499-46E7-9DD3-DDAD3BA1257A}" type="parTrans" cxnId="{730BF8FB-FC28-4C95-9407-592F37B7876C}">
      <dgm:prSet/>
      <dgm:spPr/>
      <dgm:t>
        <a:bodyPr/>
        <a:lstStyle/>
        <a:p>
          <a:endParaRPr lang="en-US"/>
        </a:p>
      </dgm:t>
    </dgm:pt>
    <dgm:pt modelId="{BC9749F2-7D46-4E73-AF76-375720AB1AC1}" type="sibTrans" cxnId="{730BF8FB-FC28-4C95-9407-592F37B7876C}">
      <dgm:prSet/>
      <dgm:spPr/>
      <dgm:t>
        <a:bodyPr/>
        <a:lstStyle/>
        <a:p>
          <a:endParaRPr lang="en-US"/>
        </a:p>
      </dgm:t>
    </dgm:pt>
    <dgm:pt modelId="{7CFFAFC8-13E1-40AB-88F7-E3A2DC2B6FA5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Instrument response (sensitivity, frequency, response)</a:t>
          </a:r>
        </a:p>
      </dgm:t>
    </dgm:pt>
    <dgm:pt modelId="{413BE78B-C3DF-4C3D-A916-3A665AE15015}" type="parTrans" cxnId="{0A719E92-D06F-46F6-BCC7-B8D94786ADEE}">
      <dgm:prSet/>
      <dgm:spPr/>
      <dgm:t>
        <a:bodyPr/>
        <a:lstStyle/>
        <a:p>
          <a:endParaRPr lang="en-US"/>
        </a:p>
      </dgm:t>
    </dgm:pt>
    <dgm:pt modelId="{95A6774F-0427-41E4-A375-3A7711A09862}" type="sibTrans" cxnId="{0A719E92-D06F-46F6-BCC7-B8D94786ADEE}">
      <dgm:prSet/>
      <dgm:spPr/>
      <dgm:t>
        <a:bodyPr/>
        <a:lstStyle/>
        <a:p>
          <a:endParaRPr lang="en-US"/>
        </a:p>
      </dgm:t>
    </dgm:pt>
    <dgm:pt modelId="{630CD898-7817-4821-A096-C6F743837B7B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Sampling rate</a:t>
          </a:r>
        </a:p>
      </dgm:t>
    </dgm:pt>
    <dgm:pt modelId="{8A3C51EC-B931-4D69-B24D-2355F2CE6CE5}" type="parTrans" cxnId="{8DA5EA93-F5E4-419F-AFC6-AFC5CC6B5069}">
      <dgm:prSet/>
      <dgm:spPr/>
      <dgm:t>
        <a:bodyPr/>
        <a:lstStyle/>
        <a:p>
          <a:endParaRPr lang="en-US"/>
        </a:p>
      </dgm:t>
    </dgm:pt>
    <dgm:pt modelId="{B13D15D6-2E08-4BE6-85D8-B3701027F994}" type="sibTrans" cxnId="{8DA5EA93-F5E4-419F-AFC6-AFC5CC6B5069}">
      <dgm:prSet/>
      <dgm:spPr/>
      <dgm:t>
        <a:bodyPr/>
        <a:lstStyle/>
        <a:p>
          <a:endParaRPr lang="en-US"/>
        </a:p>
      </dgm:t>
    </dgm:pt>
    <dgm:pt modelId="{EB57D890-67F1-4C95-BC9D-2DEDB8D3477F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Timestamp</a:t>
          </a:r>
        </a:p>
      </dgm:t>
    </dgm:pt>
    <dgm:pt modelId="{045365CA-AE3A-4729-8B40-1EBCDFB86D30}" type="parTrans" cxnId="{1D6E49CF-1E94-4416-B66C-2B1DA2ECF4E0}">
      <dgm:prSet/>
      <dgm:spPr/>
      <dgm:t>
        <a:bodyPr/>
        <a:lstStyle/>
        <a:p>
          <a:endParaRPr lang="en-US"/>
        </a:p>
      </dgm:t>
    </dgm:pt>
    <dgm:pt modelId="{5A1B4B82-844C-4A64-A5DF-596AB1B3910D}" type="sibTrans" cxnId="{1D6E49CF-1E94-4416-B66C-2B1DA2ECF4E0}">
      <dgm:prSet/>
      <dgm:spPr/>
      <dgm:t>
        <a:bodyPr/>
        <a:lstStyle/>
        <a:p>
          <a:endParaRPr lang="en-US"/>
        </a:p>
      </dgm:t>
    </dgm:pt>
    <dgm:pt modelId="{56BF211F-66A6-4095-9A4F-F830BF9F56BA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Naming convention</a:t>
          </a:r>
        </a:p>
      </dgm:t>
    </dgm:pt>
    <dgm:pt modelId="{70A05E05-BC8E-43C8-BD22-A38E52C5B93D}" type="parTrans" cxnId="{34D0A380-BB95-4DBC-8A52-7A13E597BB86}">
      <dgm:prSet/>
      <dgm:spPr/>
      <dgm:t>
        <a:bodyPr/>
        <a:lstStyle/>
        <a:p>
          <a:endParaRPr lang="en-US"/>
        </a:p>
      </dgm:t>
    </dgm:pt>
    <dgm:pt modelId="{FC35EDE4-CF3F-4F3D-9DB8-98F3D088C67B}" type="sibTrans" cxnId="{34D0A380-BB95-4DBC-8A52-7A13E597BB86}">
      <dgm:prSet/>
      <dgm:spPr/>
      <dgm:t>
        <a:bodyPr/>
        <a:lstStyle/>
        <a:p>
          <a:endParaRPr lang="en-US"/>
        </a:p>
      </dgm:t>
    </dgm:pt>
    <dgm:pt modelId="{2E59780B-2F08-4F6B-B60E-FFB9A3231827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Site effect / conditions</a:t>
          </a:r>
        </a:p>
      </dgm:t>
    </dgm:pt>
    <dgm:pt modelId="{D56B402A-32C5-4E6E-A895-6C9F63B25DAB}" type="parTrans" cxnId="{D2CD24F8-68B3-4465-B3E6-0D85B3ECC3EE}">
      <dgm:prSet/>
      <dgm:spPr/>
      <dgm:t>
        <a:bodyPr/>
        <a:lstStyle/>
        <a:p>
          <a:endParaRPr lang="en-US"/>
        </a:p>
      </dgm:t>
    </dgm:pt>
    <dgm:pt modelId="{9A11D3DC-57E4-4341-BDCC-21ED07894657}" type="sibTrans" cxnId="{D2CD24F8-68B3-4465-B3E6-0D85B3ECC3EE}">
      <dgm:prSet/>
      <dgm:spPr/>
      <dgm:t>
        <a:bodyPr/>
        <a:lstStyle/>
        <a:p>
          <a:endParaRPr lang="en-US"/>
        </a:p>
      </dgm:t>
    </dgm:pt>
    <dgm:pt modelId="{482E4BC2-4BDC-4D6B-97BA-4E5061ED3995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Properties of </a:t>
          </a:r>
          <a:r>
            <a:rPr lang="en-US" dirty="0" err="1"/>
            <a:t>digitiser</a:t>
          </a:r>
          <a:endParaRPr lang="en-US" dirty="0"/>
        </a:p>
      </dgm:t>
    </dgm:pt>
    <dgm:pt modelId="{183AD390-E680-49ED-B4A1-ED3A01C64897}" type="parTrans" cxnId="{9BE44731-A6ED-43E2-919E-4802EAF429CB}">
      <dgm:prSet/>
      <dgm:spPr/>
      <dgm:t>
        <a:bodyPr/>
        <a:lstStyle/>
        <a:p>
          <a:endParaRPr lang="en-US"/>
        </a:p>
      </dgm:t>
    </dgm:pt>
    <dgm:pt modelId="{45E427DA-A5E5-454E-A7C6-7E48D06D64A4}" type="sibTrans" cxnId="{9BE44731-A6ED-43E2-919E-4802EAF429CB}">
      <dgm:prSet/>
      <dgm:spPr/>
      <dgm:t>
        <a:bodyPr/>
        <a:lstStyle/>
        <a:p>
          <a:endParaRPr lang="en-US"/>
        </a:p>
      </dgm:t>
    </dgm:pt>
    <dgm:pt modelId="{5A8EBB72-0E40-4BC9-BBF1-9D358B1B1AD3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All (pre)</a:t>
          </a:r>
          <a:r>
            <a:rPr lang="en-US"/>
            <a:t>processing procedures</a:t>
          </a:r>
          <a:endParaRPr lang="en-US" dirty="0"/>
        </a:p>
      </dgm:t>
    </dgm:pt>
    <dgm:pt modelId="{FF3E44C0-2401-45F8-BB10-480FD79056F6}" type="parTrans" cxnId="{73F95827-3BBE-46A5-94D1-338CB9E9CCE1}">
      <dgm:prSet/>
      <dgm:spPr/>
      <dgm:t>
        <a:bodyPr/>
        <a:lstStyle/>
        <a:p>
          <a:endParaRPr lang="en-US"/>
        </a:p>
      </dgm:t>
    </dgm:pt>
    <dgm:pt modelId="{BE0C76CF-B4D4-4F1F-BF8E-D8C796422E03}" type="sibTrans" cxnId="{73F95827-3BBE-46A5-94D1-338CB9E9CCE1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A63905D4-16E1-4F8A-B523-8BD1E04E9322}" type="pres">
      <dgm:prSet presAssocID="{F630AD5E-A096-44AF-8B17-BB690A5245F7}" presName="parentLin" presStyleCnt="0"/>
      <dgm:spPr/>
    </dgm:pt>
    <dgm:pt modelId="{24337648-F0B1-4656-81DD-8169430E661D}" type="pres">
      <dgm:prSet presAssocID="{F630AD5E-A096-44AF-8B17-BB690A5245F7}" presName="parentLeftMargin" presStyleLbl="node1" presStyleIdx="0" presStyleCnt="3"/>
      <dgm:spPr/>
    </dgm:pt>
    <dgm:pt modelId="{A3B52FF0-92D0-405C-A5EF-A93C3D87D9E1}" type="pres">
      <dgm:prSet presAssocID="{F630AD5E-A096-44AF-8B17-BB690A5245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79D296-450A-4FBC-8FCB-A2671D507F39}" type="pres">
      <dgm:prSet presAssocID="{F630AD5E-A096-44AF-8B17-BB690A5245F7}" presName="negativeSpace" presStyleCnt="0"/>
      <dgm:spPr/>
    </dgm:pt>
    <dgm:pt modelId="{9C123009-BD51-40BE-B74F-E8F4183F8F12}" type="pres">
      <dgm:prSet presAssocID="{F630AD5E-A096-44AF-8B17-BB690A5245F7}" presName="childText" presStyleLbl="conFgAcc1" presStyleIdx="0" presStyleCnt="3">
        <dgm:presLayoutVars>
          <dgm:bulletEnabled val="1"/>
        </dgm:presLayoutVars>
      </dgm:prSet>
      <dgm:spPr/>
    </dgm:pt>
    <dgm:pt modelId="{EE7FE1E9-FC3A-4582-AAEB-E3B42A9A773F}" type="pres">
      <dgm:prSet presAssocID="{3D6AC89C-27EF-4463-BAA2-A2AC8F778D0C}" presName="spaceBetweenRectangles" presStyleCnt="0"/>
      <dgm:spPr/>
    </dgm:pt>
    <dgm:pt modelId="{082C594C-699B-4870-BAF4-82BE8BF73C4D}" type="pres">
      <dgm:prSet presAssocID="{8D22D101-04EE-4BC3-A5D3-61977DBB718B}" presName="parentLin" presStyleCnt="0"/>
      <dgm:spPr/>
    </dgm:pt>
    <dgm:pt modelId="{34DBD00D-4EC9-425C-9EE6-1E0DB271D7B1}" type="pres">
      <dgm:prSet presAssocID="{8D22D101-04EE-4BC3-A5D3-61977DBB718B}" presName="parentLeftMargin" presStyleLbl="node1" presStyleIdx="0" presStyleCnt="3"/>
      <dgm:spPr/>
    </dgm:pt>
    <dgm:pt modelId="{00673532-F13C-47EA-8906-A1BCEBDF7C4B}" type="pres">
      <dgm:prSet presAssocID="{8D22D101-04EE-4BC3-A5D3-61977DBB71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FCF28C-874F-4EB9-8047-2E844C927AE7}" type="pres">
      <dgm:prSet presAssocID="{8D22D101-04EE-4BC3-A5D3-61977DBB718B}" presName="negativeSpace" presStyleCnt="0"/>
      <dgm:spPr/>
    </dgm:pt>
    <dgm:pt modelId="{FEFD4F3A-4475-440D-8898-992F70D0E6C7}" type="pres">
      <dgm:prSet presAssocID="{8D22D101-04EE-4BC3-A5D3-61977DBB718B}" presName="childText" presStyleLbl="conFgAcc1" presStyleIdx="1" presStyleCnt="3">
        <dgm:presLayoutVars>
          <dgm:bulletEnabled val="1"/>
        </dgm:presLayoutVars>
      </dgm:prSet>
      <dgm:spPr/>
    </dgm:pt>
    <dgm:pt modelId="{327FA0F4-E24E-4483-9BBC-C28D203DAA0E}" type="pres">
      <dgm:prSet presAssocID="{A4CE128E-AD46-469C-8E15-3806ED7E2BB6}" presName="spaceBetweenRectangles" presStyleCnt="0"/>
      <dgm:spPr/>
    </dgm:pt>
    <dgm:pt modelId="{0DA8B06F-B90E-4C5B-832E-3AE9FAB1541F}" type="pres">
      <dgm:prSet presAssocID="{DBF41EC5-7F27-40C0-8835-E9E0E7C3A74E}" presName="parentLin" presStyleCnt="0"/>
      <dgm:spPr/>
    </dgm:pt>
    <dgm:pt modelId="{1AD857CE-42A8-47CD-9E9D-BB2AE7829086}" type="pres">
      <dgm:prSet presAssocID="{DBF41EC5-7F27-40C0-8835-E9E0E7C3A74E}" presName="parentLeftMargin" presStyleLbl="node1" presStyleIdx="1" presStyleCnt="3"/>
      <dgm:spPr/>
    </dgm:pt>
    <dgm:pt modelId="{89A71DA9-BC1B-4968-B494-0BEBB4B348B7}" type="pres">
      <dgm:prSet presAssocID="{DBF41EC5-7F27-40C0-8835-E9E0E7C3A74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276DE6-3912-4F6C-ADC5-396B68143FC4}" type="pres">
      <dgm:prSet presAssocID="{DBF41EC5-7F27-40C0-8835-E9E0E7C3A74E}" presName="negativeSpace" presStyleCnt="0"/>
      <dgm:spPr/>
    </dgm:pt>
    <dgm:pt modelId="{DA111352-9F3D-4AC6-9671-A28068EEF5EC}" type="pres">
      <dgm:prSet presAssocID="{DBF41EC5-7F27-40C0-8835-E9E0E7C3A7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ED3B00-362F-4737-BD5E-B43518F64271}" type="presOf" srcId="{8D22D101-04EE-4BC3-A5D3-61977DBB718B}" destId="{00673532-F13C-47EA-8906-A1BCEBDF7C4B}" srcOrd="1" destOrd="0" presId="urn:microsoft.com/office/officeart/2005/8/layout/list1"/>
    <dgm:cxn modelId="{E40EAC05-611E-4CA7-8770-E3531D27BD4B}" srcId="{56AA9AEF-007A-43DC-9483-B7E35A523B8E}" destId="{F630AD5E-A096-44AF-8B17-BB690A5245F7}" srcOrd="0" destOrd="0" parTransId="{9D88897B-0860-4E64-AB83-8E1B66DD37E1}" sibTransId="{3D6AC89C-27EF-4463-BAA2-A2AC8F778D0C}"/>
    <dgm:cxn modelId="{FC9F8406-1211-4A82-B7DE-A1DF83698851}" type="presOf" srcId="{F630AD5E-A096-44AF-8B17-BB690A5245F7}" destId="{A3B52FF0-92D0-405C-A5EF-A93C3D87D9E1}" srcOrd="1" destOrd="0" presId="urn:microsoft.com/office/officeart/2005/8/layout/list1"/>
    <dgm:cxn modelId="{7242B50F-2EC1-4C54-B1B5-83875415E69B}" type="presOf" srcId="{630CD898-7817-4821-A096-C6F743837B7B}" destId="{9C123009-BD51-40BE-B74F-E8F4183F8F12}" srcOrd="0" destOrd="3" presId="urn:microsoft.com/office/officeart/2005/8/layout/list1"/>
    <dgm:cxn modelId="{5E449815-1D89-4C21-ADB0-06E368FA8AD5}" type="presOf" srcId="{EB57D890-67F1-4C95-BC9D-2DEDB8D3477F}" destId="{9C123009-BD51-40BE-B74F-E8F4183F8F12}" srcOrd="0" destOrd="4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73F95827-3BBE-46A5-94D1-338CB9E9CCE1}" srcId="{F630AD5E-A096-44AF-8B17-BB690A5245F7}" destId="{5A8EBB72-0E40-4BC9-BBF1-9D358B1B1AD3}" srcOrd="8" destOrd="0" parTransId="{FF3E44C0-2401-45F8-BB10-480FD79056F6}" sibTransId="{BE0C76CF-B4D4-4F1F-BF8E-D8C796422E03}"/>
    <dgm:cxn modelId="{C7EE8B29-9BB3-4F96-9EF2-DEAFA50C946E}" type="presOf" srcId="{FD3F1062-734B-4A01-AD53-8449211FD139}" destId="{9C123009-BD51-40BE-B74F-E8F4183F8F12}" srcOrd="0" destOrd="1" presId="urn:microsoft.com/office/officeart/2005/8/layout/list1"/>
    <dgm:cxn modelId="{9BE44731-A6ED-43E2-919E-4802EAF429CB}" srcId="{F630AD5E-A096-44AF-8B17-BB690A5245F7}" destId="{482E4BC2-4BDC-4D6B-97BA-4E5061ED3995}" srcOrd="7" destOrd="0" parTransId="{183AD390-E680-49ED-B4A1-ED3A01C64897}" sibTransId="{45E427DA-A5E5-454E-A7C6-7E48D06D64A4}"/>
    <dgm:cxn modelId="{5BC12A34-F4B5-4A4B-9EF3-251605F51C3D}" type="presOf" srcId="{DBF41EC5-7F27-40C0-8835-E9E0E7C3A74E}" destId="{1AD857CE-42A8-47CD-9E9D-BB2AE7829086}" srcOrd="0" destOrd="0" presId="urn:microsoft.com/office/officeart/2005/8/layout/list1"/>
    <dgm:cxn modelId="{FBBD5B3F-31D0-429D-B5D2-1857102E4BDA}" type="presOf" srcId="{A302C7D2-72EA-4B1E-9B97-283494E5406C}" destId="{9C123009-BD51-40BE-B74F-E8F4183F8F12}" srcOrd="0" destOrd="0" presId="urn:microsoft.com/office/officeart/2005/8/layout/list1"/>
    <dgm:cxn modelId="{07642D60-5BCD-45BD-AF2B-CBFAA603E81C}" type="presOf" srcId="{8D22D101-04EE-4BC3-A5D3-61977DBB718B}" destId="{34DBD00D-4EC9-425C-9EE6-1E0DB271D7B1}" srcOrd="0" destOrd="0" presId="urn:microsoft.com/office/officeart/2005/8/layout/list1"/>
    <dgm:cxn modelId="{60113946-8E5B-4B4B-8231-0542F864B2D2}" srcId="{56AA9AEF-007A-43DC-9483-B7E35A523B8E}" destId="{DBF41EC5-7F27-40C0-8835-E9E0E7C3A74E}" srcOrd="2" destOrd="0" parTransId="{B78072D5-0AA4-4C25-909D-62364C92E126}" sibTransId="{738CAF2C-5B59-4B53-8E7A-9060972C5D73}"/>
    <dgm:cxn modelId="{0B1D2852-2EAD-4D35-8A11-FE09170E52E1}" type="presOf" srcId="{482E4BC2-4BDC-4D6B-97BA-4E5061ED3995}" destId="{9C123009-BD51-40BE-B74F-E8F4183F8F12}" srcOrd="0" destOrd="7" presId="urn:microsoft.com/office/officeart/2005/8/layout/list1"/>
    <dgm:cxn modelId="{6B979652-C778-4810-BDA3-CE597AEC792C}" type="presOf" srcId="{DBF41EC5-7F27-40C0-8835-E9E0E7C3A74E}" destId="{89A71DA9-BC1B-4968-B494-0BEBB4B348B7}" srcOrd="1" destOrd="0" presId="urn:microsoft.com/office/officeart/2005/8/layout/list1"/>
    <dgm:cxn modelId="{5215E973-D94A-489F-B49A-C735767B403D}" type="presOf" srcId="{92933988-E9C2-4E99-A619-C5AEC12A302B}" destId="{FEFD4F3A-4475-440D-8898-992F70D0E6C7}" srcOrd="0" destOrd="0" presId="urn:microsoft.com/office/officeart/2005/8/layout/list1"/>
    <dgm:cxn modelId="{806F6855-77F1-4BF3-8A2A-879B8BBCE9CB}" type="presOf" srcId="{56BF211F-66A6-4095-9A4F-F830BF9F56BA}" destId="{9C123009-BD51-40BE-B74F-E8F4183F8F12}" srcOrd="0" destOrd="5" presId="urn:microsoft.com/office/officeart/2005/8/layout/list1"/>
    <dgm:cxn modelId="{79039255-CF64-448D-825A-F4E61B42430E}" srcId="{F630AD5E-A096-44AF-8B17-BB690A5245F7}" destId="{A302C7D2-72EA-4B1E-9B97-283494E5406C}" srcOrd="0" destOrd="0" parTransId="{FA16B0AF-82ED-4016-A885-EA23CC00568F}" sibTransId="{CCE2BA15-ED9D-43DF-8E5C-76D5A0E33179}"/>
    <dgm:cxn modelId="{3E778776-08DE-49E3-9B02-FD111BC0DF3D}" srcId="{56AA9AEF-007A-43DC-9483-B7E35A523B8E}" destId="{8D22D101-04EE-4BC3-A5D3-61977DBB718B}" srcOrd="1" destOrd="0" parTransId="{484FDFB4-40EF-4A63-A81E-05090A125FDE}" sibTransId="{A4CE128E-AD46-469C-8E15-3806ED7E2BB6}"/>
    <dgm:cxn modelId="{34D0A380-BB95-4DBC-8A52-7A13E597BB86}" srcId="{F630AD5E-A096-44AF-8B17-BB690A5245F7}" destId="{56BF211F-66A6-4095-9A4F-F830BF9F56BA}" srcOrd="5" destOrd="0" parTransId="{70A05E05-BC8E-43C8-BD22-A38E52C5B93D}" sibTransId="{FC35EDE4-CF3F-4F3D-9DB8-98F3D088C67B}"/>
    <dgm:cxn modelId="{BE6C528B-ECC5-4880-A2C4-68CD291BCF49}" srcId="{8D22D101-04EE-4BC3-A5D3-61977DBB718B}" destId="{92933988-E9C2-4E99-A619-C5AEC12A302B}" srcOrd="0" destOrd="0" parTransId="{3D269658-644A-426D-B6B0-8AC23F7FA1DB}" sibTransId="{52763514-8960-414E-A7B8-4CE0385DFF75}"/>
    <dgm:cxn modelId="{1960968C-9B6B-4A23-9EBD-558913B99D08}" type="presOf" srcId="{7CFFAFC8-13E1-40AB-88F7-E3A2DC2B6FA5}" destId="{9C123009-BD51-40BE-B74F-E8F4183F8F12}" srcOrd="0" destOrd="2" presId="urn:microsoft.com/office/officeart/2005/8/layout/list1"/>
    <dgm:cxn modelId="{BBDF5490-D208-4971-A4E6-CDB19D41BC96}" srcId="{8D22D101-04EE-4BC3-A5D3-61977DBB718B}" destId="{4238DAF8-3403-4E37-A7A9-8DFBB28F184B}" srcOrd="1" destOrd="0" parTransId="{31EAED29-8F4A-4316-8280-A6A1629115DC}" sibTransId="{115D89A4-D3B4-4408-B3BE-4D6EFDCC3D79}"/>
    <dgm:cxn modelId="{0A719E92-D06F-46F6-BCC7-B8D94786ADEE}" srcId="{F630AD5E-A096-44AF-8B17-BB690A5245F7}" destId="{7CFFAFC8-13E1-40AB-88F7-E3A2DC2B6FA5}" srcOrd="2" destOrd="0" parTransId="{413BE78B-C3DF-4C3D-A916-3A665AE15015}" sibTransId="{95A6774F-0427-41E4-A375-3A7711A09862}"/>
    <dgm:cxn modelId="{8DA5EA93-F5E4-419F-AFC6-AFC5CC6B5069}" srcId="{F630AD5E-A096-44AF-8B17-BB690A5245F7}" destId="{630CD898-7817-4821-A096-C6F743837B7B}" srcOrd="3" destOrd="0" parTransId="{8A3C51EC-B931-4D69-B24D-2355F2CE6CE5}" sibTransId="{B13D15D6-2E08-4BE6-85D8-B3701027F994}"/>
    <dgm:cxn modelId="{AA2877B5-D898-4699-9B92-AA1F53B52836}" type="presOf" srcId="{5A8EBB72-0E40-4BC9-BBF1-9D358B1B1AD3}" destId="{9C123009-BD51-40BE-B74F-E8F4183F8F12}" srcOrd="0" destOrd="8" presId="urn:microsoft.com/office/officeart/2005/8/layout/list1"/>
    <dgm:cxn modelId="{96C139BC-1EBA-4E17-A88C-761B0D3A1F31}" type="presOf" srcId="{F630AD5E-A096-44AF-8B17-BB690A5245F7}" destId="{24337648-F0B1-4656-81DD-8169430E661D}" srcOrd="0" destOrd="0" presId="urn:microsoft.com/office/officeart/2005/8/layout/list1"/>
    <dgm:cxn modelId="{44AE82CC-9CA6-42DF-BCCE-403F564058F7}" type="presOf" srcId="{4238DAF8-3403-4E37-A7A9-8DFBB28F184B}" destId="{FEFD4F3A-4475-440D-8898-992F70D0E6C7}" srcOrd="0" destOrd="1" presId="urn:microsoft.com/office/officeart/2005/8/layout/list1"/>
    <dgm:cxn modelId="{1D6E49CF-1E94-4416-B66C-2B1DA2ECF4E0}" srcId="{F630AD5E-A096-44AF-8B17-BB690A5245F7}" destId="{EB57D890-67F1-4C95-BC9D-2DEDB8D3477F}" srcOrd="4" destOrd="0" parTransId="{045365CA-AE3A-4729-8B40-1EBCDFB86D30}" sibTransId="{5A1B4B82-844C-4A64-A5DF-596AB1B3910D}"/>
    <dgm:cxn modelId="{D2CD24F8-68B3-4465-B3E6-0D85B3ECC3EE}" srcId="{F630AD5E-A096-44AF-8B17-BB690A5245F7}" destId="{2E59780B-2F08-4F6B-B60E-FFB9A3231827}" srcOrd="6" destOrd="0" parTransId="{D56B402A-32C5-4E6E-A895-6C9F63B25DAB}" sibTransId="{9A11D3DC-57E4-4341-BDCC-21ED07894657}"/>
    <dgm:cxn modelId="{7B99C8F9-0244-4164-8EC0-0B8BE196B731}" type="presOf" srcId="{2E59780B-2F08-4F6B-B60E-FFB9A3231827}" destId="{9C123009-BD51-40BE-B74F-E8F4183F8F12}" srcOrd="0" destOrd="6" presId="urn:microsoft.com/office/officeart/2005/8/layout/list1"/>
    <dgm:cxn modelId="{730BF8FB-FC28-4C95-9407-592F37B7876C}" srcId="{F630AD5E-A096-44AF-8B17-BB690A5245F7}" destId="{FD3F1062-734B-4A01-AD53-8449211FD139}" srcOrd="1" destOrd="0" parTransId="{F9D65545-D499-46E7-9DD3-DDAD3BA1257A}" sibTransId="{BC9749F2-7D46-4E73-AF76-375720AB1AC1}"/>
    <dgm:cxn modelId="{B1906537-0028-46A7-A0D0-E8277E524DFB}" type="presParOf" srcId="{91F0FD45-4DC1-4DE1-A3F2-86E62CC7793F}" destId="{A63905D4-16E1-4F8A-B523-8BD1E04E9322}" srcOrd="0" destOrd="0" presId="urn:microsoft.com/office/officeart/2005/8/layout/list1"/>
    <dgm:cxn modelId="{2C640981-AECD-4A5F-8171-E96D00E01E1C}" type="presParOf" srcId="{A63905D4-16E1-4F8A-B523-8BD1E04E9322}" destId="{24337648-F0B1-4656-81DD-8169430E661D}" srcOrd="0" destOrd="0" presId="urn:microsoft.com/office/officeart/2005/8/layout/list1"/>
    <dgm:cxn modelId="{5E127232-8702-4DEF-BFA1-3E5355D98921}" type="presParOf" srcId="{A63905D4-16E1-4F8A-B523-8BD1E04E9322}" destId="{A3B52FF0-92D0-405C-A5EF-A93C3D87D9E1}" srcOrd="1" destOrd="0" presId="urn:microsoft.com/office/officeart/2005/8/layout/list1"/>
    <dgm:cxn modelId="{D3F2D0C1-9B73-429A-BAE8-B17A3AB13DD5}" type="presParOf" srcId="{91F0FD45-4DC1-4DE1-A3F2-86E62CC7793F}" destId="{7879D296-450A-4FBC-8FCB-A2671D507F39}" srcOrd="1" destOrd="0" presId="urn:microsoft.com/office/officeart/2005/8/layout/list1"/>
    <dgm:cxn modelId="{3F66A840-2CC1-449D-BAD7-7F8DE84DB6CB}" type="presParOf" srcId="{91F0FD45-4DC1-4DE1-A3F2-86E62CC7793F}" destId="{9C123009-BD51-40BE-B74F-E8F4183F8F12}" srcOrd="2" destOrd="0" presId="urn:microsoft.com/office/officeart/2005/8/layout/list1"/>
    <dgm:cxn modelId="{CE4C0D23-1A6F-47AB-B764-DF3160629CCE}" type="presParOf" srcId="{91F0FD45-4DC1-4DE1-A3F2-86E62CC7793F}" destId="{EE7FE1E9-FC3A-4582-AAEB-E3B42A9A773F}" srcOrd="3" destOrd="0" presId="urn:microsoft.com/office/officeart/2005/8/layout/list1"/>
    <dgm:cxn modelId="{43902EBA-8717-47BC-BAD2-85BBA8A253E6}" type="presParOf" srcId="{91F0FD45-4DC1-4DE1-A3F2-86E62CC7793F}" destId="{082C594C-699B-4870-BAF4-82BE8BF73C4D}" srcOrd="4" destOrd="0" presId="urn:microsoft.com/office/officeart/2005/8/layout/list1"/>
    <dgm:cxn modelId="{1ED8CBE2-36BC-48B5-B695-A684247B9CA7}" type="presParOf" srcId="{082C594C-699B-4870-BAF4-82BE8BF73C4D}" destId="{34DBD00D-4EC9-425C-9EE6-1E0DB271D7B1}" srcOrd="0" destOrd="0" presId="urn:microsoft.com/office/officeart/2005/8/layout/list1"/>
    <dgm:cxn modelId="{EBCEA848-454B-4046-8072-812E23D30522}" type="presParOf" srcId="{082C594C-699B-4870-BAF4-82BE8BF73C4D}" destId="{00673532-F13C-47EA-8906-A1BCEBDF7C4B}" srcOrd="1" destOrd="0" presId="urn:microsoft.com/office/officeart/2005/8/layout/list1"/>
    <dgm:cxn modelId="{6BAD39BE-0A1F-4923-A3A3-3B71F318BEAD}" type="presParOf" srcId="{91F0FD45-4DC1-4DE1-A3F2-86E62CC7793F}" destId="{61FCF28C-874F-4EB9-8047-2E844C927AE7}" srcOrd="5" destOrd="0" presId="urn:microsoft.com/office/officeart/2005/8/layout/list1"/>
    <dgm:cxn modelId="{90724E6E-4ECD-47E5-AE68-7FB22E95F846}" type="presParOf" srcId="{91F0FD45-4DC1-4DE1-A3F2-86E62CC7793F}" destId="{FEFD4F3A-4475-440D-8898-992F70D0E6C7}" srcOrd="6" destOrd="0" presId="urn:microsoft.com/office/officeart/2005/8/layout/list1"/>
    <dgm:cxn modelId="{F178962E-53E1-430B-8245-80A6FC371163}" type="presParOf" srcId="{91F0FD45-4DC1-4DE1-A3F2-86E62CC7793F}" destId="{327FA0F4-E24E-4483-9BBC-C28D203DAA0E}" srcOrd="7" destOrd="0" presId="urn:microsoft.com/office/officeart/2005/8/layout/list1"/>
    <dgm:cxn modelId="{776952CE-A44A-4CE7-BEAD-59EFE57FF404}" type="presParOf" srcId="{91F0FD45-4DC1-4DE1-A3F2-86E62CC7793F}" destId="{0DA8B06F-B90E-4C5B-832E-3AE9FAB1541F}" srcOrd="8" destOrd="0" presId="urn:microsoft.com/office/officeart/2005/8/layout/list1"/>
    <dgm:cxn modelId="{E47B32FB-65EB-4D38-A658-8DCF760E546F}" type="presParOf" srcId="{0DA8B06F-B90E-4C5B-832E-3AE9FAB1541F}" destId="{1AD857CE-42A8-47CD-9E9D-BB2AE7829086}" srcOrd="0" destOrd="0" presId="urn:microsoft.com/office/officeart/2005/8/layout/list1"/>
    <dgm:cxn modelId="{ADD4B523-EE4C-48A3-A98A-79CE0497FB0C}" type="presParOf" srcId="{0DA8B06F-B90E-4C5B-832E-3AE9FAB1541F}" destId="{89A71DA9-BC1B-4968-B494-0BEBB4B348B7}" srcOrd="1" destOrd="0" presId="urn:microsoft.com/office/officeart/2005/8/layout/list1"/>
    <dgm:cxn modelId="{165A27BA-DEC0-4D76-A9E1-77E8205E6A1C}" type="presParOf" srcId="{91F0FD45-4DC1-4DE1-A3F2-86E62CC7793F}" destId="{CA276DE6-3912-4F6C-ADC5-396B68143FC4}" srcOrd="9" destOrd="0" presId="urn:microsoft.com/office/officeart/2005/8/layout/list1"/>
    <dgm:cxn modelId="{A9277F91-7CDE-40E6-90E1-FB22D8D6A5B7}" type="presParOf" srcId="{91F0FD45-4DC1-4DE1-A3F2-86E62CC7793F}" destId="{DA111352-9F3D-4AC6-9671-A28068EEF5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96860B-A702-403B-A415-BD53BF7807C1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3443D4-D914-4DF6-AB1C-1547CC908AF4}">
      <dgm:prSet phldrT="[Text]" phldr="0"/>
      <dgm:spPr/>
      <dgm:t>
        <a:bodyPr/>
        <a:lstStyle/>
        <a:p>
          <a:r>
            <a:rPr lang="nl-BE" dirty="0"/>
            <a:t>Real volcanic unrest scenario</a:t>
          </a:r>
          <a:endParaRPr lang="en-US" dirty="0"/>
        </a:p>
      </dgm:t>
    </dgm:pt>
    <dgm:pt modelId="{165E85B6-E8F1-441D-A56E-CB1F03F61879}" type="parTrans" cxnId="{B61CCA1D-D81E-4E31-9A14-2407033DE90A}">
      <dgm:prSet/>
      <dgm:spPr/>
      <dgm:t>
        <a:bodyPr/>
        <a:lstStyle/>
        <a:p>
          <a:endParaRPr lang="en-US"/>
        </a:p>
      </dgm:t>
    </dgm:pt>
    <dgm:pt modelId="{0EB84561-64C5-4DBE-A854-1777D3439CED}" type="sibTrans" cxnId="{B61CCA1D-D81E-4E31-9A14-2407033DE90A}">
      <dgm:prSet/>
      <dgm:spPr/>
      <dgm:t>
        <a:bodyPr/>
        <a:lstStyle/>
        <a:p>
          <a:endParaRPr lang="en-US"/>
        </a:p>
      </dgm:t>
    </dgm:pt>
    <dgm:pt modelId="{D3B6D153-5127-48FA-B0E3-1C7743AF3A11}">
      <dgm:prSet phldrT="[Text]" phldr="0"/>
      <dgm:spPr/>
      <dgm:t>
        <a:bodyPr/>
        <a:lstStyle/>
        <a:p>
          <a:endParaRPr lang="en-US" b="1" dirty="0"/>
        </a:p>
      </dgm:t>
    </dgm:pt>
    <dgm:pt modelId="{04EBEB8F-9D90-41F3-A616-F0E7FE455087}" type="parTrans" cxnId="{ED319AD7-7A4A-40E0-BD66-163BBA2299A2}">
      <dgm:prSet/>
      <dgm:spPr/>
      <dgm:t>
        <a:bodyPr/>
        <a:lstStyle/>
        <a:p>
          <a:endParaRPr lang="en-US"/>
        </a:p>
      </dgm:t>
    </dgm:pt>
    <dgm:pt modelId="{58828F27-7AE3-4837-9259-1703DCE0AEC4}" type="sibTrans" cxnId="{ED319AD7-7A4A-40E0-BD66-163BBA2299A2}">
      <dgm:prSet/>
      <dgm:spPr/>
      <dgm:t>
        <a:bodyPr/>
        <a:lstStyle/>
        <a:p>
          <a:endParaRPr lang="en-US"/>
        </a:p>
      </dgm:t>
    </dgm:pt>
    <dgm:pt modelId="{6D9465A9-3B1A-471C-A3EE-BFFAD9F58531}">
      <dgm:prSet phldrT="[Text]" phldr="0"/>
      <dgm:spPr/>
      <dgm:t>
        <a:bodyPr/>
        <a:lstStyle/>
        <a:p>
          <a:r>
            <a:rPr lang="nl-BE" dirty="0"/>
            <a:t>Workflow</a:t>
          </a:r>
          <a:br>
            <a:rPr lang="nl-BE" dirty="0"/>
          </a:br>
          <a:r>
            <a:rPr lang="nl-BE" dirty="0"/>
            <a:t>(bottlenecks)</a:t>
          </a:r>
        </a:p>
      </dgm:t>
    </dgm:pt>
    <dgm:pt modelId="{820C9F41-D8B0-47A2-A31A-F5D925FD90D9}" type="parTrans" cxnId="{B72AC1D0-2977-4B1F-B8C0-E8A56F81B632}">
      <dgm:prSet/>
      <dgm:spPr/>
      <dgm:t>
        <a:bodyPr/>
        <a:lstStyle/>
        <a:p>
          <a:endParaRPr lang="en-US"/>
        </a:p>
      </dgm:t>
    </dgm:pt>
    <dgm:pt modelId="{C41E1763-E525-42A6-94C1-A2ED6EC19801}" type="sibTrans" cxnId="{B72AC1D0-2977-4B1F-B8C0-E8A56F81B632}">
      <dgm:prSet/>
      <dgm:spPr/>
      <dgm:t>
        <a:bodyPr/>
        <a:lstStyle/>
        <a:p>
          <a:endParaRPr lang="en-US"/>
        </a:p>
      </dgm:t>
    </dgm:pt>
    <dgm:pt modelId="{BECDAFA3-1144-4754-9ACA-BFB8F2B31FDE}">
      <dgm:prSet phldrT="[Text]" phldr="0"/>
      <dgm:spPr/>
      <dgm:t>
        <a:bodyPr/>
        <a:lstStyle/>
        <a:p>
          <a:r>
            <a:rPr lang="nl-BE" dirty="0"/>
            <a:t>Link observations to forecasting capacity</a:t>
          </a:r>
          <a:endParaRPr lang="en-US" dirty="0"/>
        </a:p>
      </dgm:t>
    </dgm:pt>
    <dgm:pt modelId="{20C52721-C591-47ED-A786-09F443C0027B}" type="parTrans" cxnId="{4C2F0E1A-3A2D-420B-911C-E288230AF069}">
      <dgm:prSet/>
      <dgm:spPr/>
      <dgm:t>
        <a:bodyPr/>
        <a:lstStyle/>
        <a:p>
          <a:endParaRPr lang="en-US"/>
        </a:p>
      </dgm:t>
    </dgm:pt>
    <dgm:pt modelId="{E495DB0B-366F-49A1-A12C-6E872D71BB75}" type="sibTrans" cxnId="{4C2F0E1A-3A2D-420B-911C-E288230AF069}">
      <dgm:prSet/>
      <dgm:spPr/>
      <dgm:t>
        <a:bodyPr/>
        <a:lstStyle/>
        <a:p>
          <a:endParaRPr lang="en-US"/>
        </a:p>
      </dgm:t>
    </dgm:pt>
    <dgm:pt modelId="{C387F117-EDB3-41D6-9B0E-96C37D0E39AB}">
      <dgm:prSet phldrT="[Text]" phldr="0"/>
      <dgm:spPr/>
      <dgm:t>
        <a:bodyPr/>
        <a:lstStyle/>
        <a:p>
          <a:r>
            <a:rPr lang="nl-BE" dirty="0"/>
            <a:t>Operational decisions</a:t>
          </a:r>
          <a:endParaRPr lang="en-US" dirty="0"/>
        </a:p>
      </dgm:t>
    </dgm:pt>
    <dgm:pt modelId="{B9BAA42B-5565-48F1-A05C-CA916D46CAD7}" type="parTrans" cxnId="{93EE6246-9F41-4890-9381-DED358BBE462}">
      <dgm:prSet/>
      <dgm:spPr/>
      <dgm:t>
        <a:bodyPr/>
        <a:lstStyle/>
        <a:p>
          <a:endParaRPr lang="en-US"/>
        </a:p>
      </dgm:t>
    </dgm:pt>
    <dgm:pt modelId="{AC013FAE-EC2B-445B-B411-DA2B3F69CD39}" type="sibTrans" cxnId="{93EE6246-9F41-4890-9381-DED358BBE46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87A0073-936E-4A6E-8E57-BCCE61F0CAC6}">
      <dgm:prSet phldrT="[Text]" phldr="0"/>
      <dgm:spPr/>
      <dgm:t>
        <a:bodyPr/>
        <a:lstStyle/>
        <a:p>
          <a:r>
            <a:rPr lang="nl-BE" dirty="0"/>
            <a:t>Link to observations?</a:t>
          </a:r>
          <a:endParaRPr lang="en-US" dirty="0"/>
        </a:p>
      </dgm:t>
    </dgm:pt>
    <dgm:pt modelId="{E189AA7C-B701-40F3-865D-A5CCAA9F08F8}" type="parTrans" cxnId="{C2505D02-984D-4CE3-B14D-26D9617D7E8B}">
      <dgm:prSet/>
      <dgm:spPr/>
      <dgm:t>
        <a:bodyPr/>
        <a:lstStyle/>
        <a:p>
          <a:endParaRPr lang="en-US"/>
        </a:p>
      </dgm:t>
    </dgm:pt>
    <dgm:pt modelId="{945D42FF-DB6C-4999-BB03-3633109D2945}" type="sibTrans" cxnId="{C2505D02-984D-4CE3-B14D-26D9617D7E8B}">
      <dgm:prSet/>
      <dgm:spPr/>
      <dgm:t>
        <a:bodyPr/>
        <a:lstStyle/>
        <a:p>
          <a:endParaRPr lang="en-US"/>
        </a:p>
      </dgm:t>
    </dgm:pt>
    <dgm:pt modelId="{E4DC22F3-E76C-4B23-8705-D5E8F2AF96F8}">
      <dgm:prSet phldrT="[Text]" phldr="0"/>
      <dgm:spPr/>
      <dgm:t>
        <a:bodyPr/>
        <a:lstStyle/>
        <a:p>
          <a:r>
            <a:rPr lang="nl-BE" dirty="0"/>
            <a:t>Link to (data) workflow?</a:t>
          </a:r>
          <a:endParaRPr lang="en-US" dirty="0"/>
        </a:p>
      </dgm:t>
    </dgm:pt>
    <dgm:pt modelId="{2C6C6C77-D67E-4C71-8935-01B4615BCA8A}" type="parTrans" cxnId="{0BE6A151-0292-4158-B49B-809EF63EC37A}">
      <dgm:prSet/>
      <dgm:spPr/>
      <dgm:t>
        <a:bodyPr/>
        <a:lstStyle/>
        <a:p>
          <a:endParaRPr lang="en-US"/>
        </a:p>
      </dgm:t>
    </dgm:pt>
    <dgm:pt modelId="{C97F5259-B69A-4FFC-B765-A6C73EBD0EEA}" type="sibTrans" cxnId="{0BE6A151-0292-4158-B49B-809EF63EC37A}">
      <dgm:prSet/>
      <dgm:spPr/>
      <dgm:t>
        <a:bodyPr/>
        <a:lstStyle/>
        <a:p>
          <a:endParaRPr lang="en-US"/>
        </a:p>
      </dgm:t>
    </dgm:pt>
    <dgm:pt modelId="{B8FB1F0D-4940-49F9-B803-36797BBE18EE}">
      <dgm:prSet phldrT="[Text]" phldr="0"/>
      <dgm:spPr/>
      <dgm:t>
        <a:bodyPr/>
        <a:lstStyle/>
        <a:p>
          <a:r>
            <a:rPr lang="nl-BE" b="1" dirty="0"/>
            <a:t>Data</a:t>
          </a:r>
          <a:r>
            <a:rPr lang="nl-BE" dirty="0"/>
            <a:t> </a:t>
          </a:r>
          <a:r>
            <a:rPr lang="nl-BE" b="1" dirty="0"/>
            <a:t>gaps</a:t>
          </a:r>
          <a:r>
            <a:rPr lang="nl-BE" dirty="0"/>
            <a:t>?</a:t>
          </a:r>
          <a:endParaRPr lang="en-US" dirty="0"/>
        </a:p>
      </dgm:t>
    </dgm:pt>
    <dgm:pt modelId="{0C31DFEF-6636-4387-8A3F-104021D1235D}" type="parTrans" cxnId="{6F8D82DB-99FA-4DD7-B78F-97171D6AF91D}">
      <dgm:prSet/>
      <dgm:spPr/>
      <dgm:t>
        <a:bodyPr/>
        <a:lstStyle/>
        <a:p>
          <a:endParaRPr lang="en-US"/>
        </a:p>
      </dgm:t>
    </dgm:pt>
    <dgm:pt modelId="{C402DD93-D29F-49B9-8408-5FF1C205C3F3}" type="sibTrans" cxnId="{6F8D82DB-99FA-4DD7-B78F-97171D6AF91D}">
      <dgm:prSet/>
      <dgm:spPr/>
      <dgm:t>
        <a:bodyPr/>
        <a:lstStyle/>
        <a:p>
          <a:endParaRPr lang="en-US"/>
        </a:p>
      </dgm:t>
    </dgm:pt>
    <dgm:pt modelId="{70B34C2C-EC78-4722-8998-55C118F1D2E3}">
      <dgm:prSet phldrT="[Text]" phldr="0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BE" sz="1600" dirty="0">
              <a:solidFill>
                <a:srgbClr val="C00000"/>
              </a:solidFill>
            </a:rPr>
            <a:t>Objectives? </a:t>
          </a:r>
          <a:r>
            <a:rPr lang="nl-BE" sz="1400" i="1" dirty="0">
              <a:solidFill>
                <a:srgbClr val="C00000"/>
              </a:solidFill>
            </a:rPr>
            <a:t>Standardisation?</a:t>
          </a:r>
          <a:endParaRPr lang="en-US" sz="1600" i="1" dirty="0">
            <a:solidFill>
              <a:srgbClr val="C00000"/>
            </a:solidFill>
          </a:endParaRPr>
        </a:p>
      </dgm:t>
    </dgm:pt>
    <dgm:pt modelId="{CD3C5170-092D-432C-9DD9-1929CFCFF60E}" type="parTrans" cxnId="{15BE292E-AAF0-4222-AAB4-51BFFC4208B3}">
      <dgm:prSet/>
      <dgm:spPr/>
      <dgm:t>
        <a:bodyPr/>
        <a:lstStyle/>
        <a:p>
          <a:endParaRPr lang="en-US"/>
        </a:p>
      </dgm:t>
    </dgm:pt>
    <dgm:pt modelId="{816B68EC-2257-41BB-8196-96984D1FB05B}" type="sibTrans" cxnId="{15BE292E-AAF0-4222-AAB4-51BFFC4208B3}">
      <dgm:prSet/>
      <dgm:spPr/>
      <dgm:t>
        <a:bodyPr/>
        <a:lstStyle/>
        <a:p>
          <a:endParaRPr lang="en-US"/>
        </a:p>
      </dgm:t>
    </dgm:pt>
    <dgm:pt modelId="{B00A732A-927B-4271-85C4-8D7E7834A7A6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New monitoring objectives?</a:t>
          </a:r>
          <a:endParaRPr lang="en-US" dirty="0">
            <a:solidFill>
              <a:srgbClr val="C00000"/>
            </a:solidFill>
          </a:endParaRPr>
        </a:p>
      </dgm:t>
    </dgm:pt>
    <dgm:pt modelId="{78AB7724-F4F3-49B1-8681-5E3DEC943F79}" type="parTrans" cxnId="{51CDF438-4AA1-4155-81E0-14AD2C8A5A12}">
      <dgm:prSet/>
      <dgm:spPr/>
      <dgm:t>
        <a:bodyPr/>
        <a:lstStyle/>
        <a:p>
          <a:endParaRPr lang="en-US"/>
        </a:p>
      </dgm:t>
    </dgm:pt>
    <dgm:pt modelId="{50B4ACAE-6A0C-4449-B6A9-56555C41CE67}" type="sibTrans" cxnId="{51CDF438-4AA1-4155-81E0-14AD2C8A5A12}">
      <dgm:prSet/>
      <dgm:spPr/>
      <dgm:t>
        <a:bodyPr/>
        <a:lstStyle/>
        <a:p>
          <a:endParaRPr lang="en-US"/>
        </a:p>
      </dgm:t>
    </dgm:pt>
    <dgm:pt modelId="{E01CA737-2879-4FB1-89E2-C5921951C6EC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Data access?</a:t>
          </a:r>
          <a:endParaRPr lang="en-US" dirty="0">
            <a:solidFill>
              <a:srgbClr val="C00000"/>
            </a:solidFill>
          </a:endParaRPr>
        </a:p>
      </dgm:t>
    </dgm:pt>
    <dgm:pt modelId="{91762CE3-DC83-449F-BA98-897C25CBB3CF}" type="parTrans" cxnId="{ABDC7B06-13D3-41F9-9D2F-0CBEC10FECAA}">
      <dgm:prSet/>
      <dgm:spPr/>
      <dgm:t>
        <a:bodyPr/>
        <a:lstStyle/>
        <a:p>
          <a:endParaRPr lang="en-US"/>
        </a:p>
      </dgm:t>
    </dgm:pt>
    <dgm:pt modelId="{53B6E10A-3FBB-4A29-99D4-EEF3EE42F14F}" type="sibTrans" cxnId="{ABDC7B06-13D3-41F9-9D2F-0CBEC10FECAA}">
      <dgm:prSet/>
      <dgm:spPr/>
      <dgm:t>
        <a:bodyPr/>
        <a:lstStyle/>
        <a:p>
          <a:endParaRPr lang="en-US"/>
        </a:p>
      </dgm:t>
    </dgm:pt>
    <dgm:pt modelId="{A8154B3F-4C80-49DA-AA51-47545CCFBE32}">
      <dgm:prSet phldrT="[Text]" phldr="0"/>
      <dgm:spPr>
        <a:ln>
          <a:solidFill>
            <a:srgbClr val="C00000"/>
          </a:solidFill>
        </a:ln>
      </dgm:spPr>
      <dgm:t>
        <a:bodyPr/>
        <a:lstStyle/>
        <a:p>
          <a:r>
            <a:rPr lang="nl-BE" dirty="0">
              <a:solidFill>
                <a:srgbClr val="C00000"/>
              </a:solidFill>
            </a:rPr>
            <a:t>Detection? Classification?</a:t>
          </a:r>
          <a:endParaRPr lang="en-US" dirty="0">
            <a:solidFill>
              <a:srgbClr val="C00000"/>
            </a:solidFill>
          </a:endParaRPr>
        </a:p>
      </dgm:t>
    </dgm:pt>
    <dgm:pt modelId="{12F525FB-7C11-49FE-8081-778D7C549DAD}" type="parTrans" cxnId="{8B65071F-F7DA-4C59-AC94-4851AB8BB68A}">
      <dgm:prSet/>
      <dgm:spPr/>
      <dgm:t>
        <a:bodyPr/>
        <a:lstStyle/>
        <a:p>
          <a:endParaRPr lang="en-US"/>
        </a:p>
      </dgm:t>
    </dgm:pt>
    <dgm:pt modelId="{B072BECF-896C-472A-A8B7-D0EDFE63715F}" type="sibTrans" cxnId="{8B65071F-F7DA-4C59-AC94-4851AB8BB68A}">
      <dgm:prSet/>
      <dgm:spPr/>
      <dgm:t>
        <a:bodyPr/>
        <a:lstStyle/>
        <a:p>
          <a:endParaRPr lang="en-US"/>
        </a:p>
      </dgm:t>
    </dgm:pt>
    <dgm:pt modelId="{D8B83141-3E56-4F51-906E-7010DE27705E}">
      <dgm:prSet phldrT="[Text]" phldr="0"/>
      <dgm:spPr/>
      <dgm:t>
        <a:bodyPr/>
        <a:lstStyle/>
        <a:p>
          <a:r>
            <a:rPr lang="nl-BE" dirty="0"/>
            <a:t>Real-time response (e.g. data access, sharing, detection, ...)</a:t>
          </a:r>
          <a:endParaRPr lang="en-US" dirty="0"/>
        </a:p>
      </dgm:t>
    </dgm:pt>
    <dgm:pt modelId="{C1F3B036-E0AE-41AA-AAF4-C6FA3D418E94}" type="parTrans" cxnId="{2B925B04-D5AF-47AF-90B4-B909ECE6179E}">
      <dgm:prSet/>
      <dgm:spPr/>
      <dgm:t>
        <a:bodyPr/>
        <a:lstStyle/>
        <a:p>
          <a:endParaRPr lang="en-US"/>
        </a:p>
      </dgm:t>
    </dgm:pt>
    <dgm:pt modelId="{E6971FC4-5682-4BE9-9CCC-46E2A952400E}" type="sibTrans" cxnId="{2B925B04-D5AF-47AF-90B4-B909ECE6179E}">
      <dgm:prSet/>
      <dgm:spPr/>
      <dgm:t>
        <a:bodyPr/>
        <a:lstStyle/>
        <a:p>
          <a:endParaRPr lang="en-US"/>
        </a:p>
      </dgm:t>
    </dgm:pt>
    <dgm:pt modelId="{98D7EC21-A3A8-4DFF-96E1-A2FCDD0B48F2}">
      <dgm:prSet phldrT="[Text]" phldr="0"/>
      <dgm:spPr/>
      <dgm:t>
        <a:bodyPr/>
        <a:lstStyle/>
        <a:p>
          <a:r>
            <a:rPr lang="nl-BE" b="1" dirty="0"/>
            <a:t>Observations</a:t>
          </a:r>
          <a:endParaRPr lang="en-US" b="1" dirty="0"/>
        </a:p>
      </dgm:t>
    </dgm:pt>
    <dgm:pt modelId="{7DD211D1-D3C0-482A-BFDB-E238CC74D7C0}" type="parTrans" cxnId="{6B671865-7D90-4949-9115-EC5379E34D24}">
      <dgm:prSet/>
      <dgm:spPr/>
      <dgm:t>
        <a:bodyPr/>
        <a:lstStyle/>
        <a:p>
          <a:endParaRPr lang="en-US"/>
        </a:p>
      </dgm:t>
    </dgm:pt>
    <dgm:pt modelId="{1CC1A3A1-94B9-41FE-95A0-B7F1CBF2B4E3}" type="sibTrans" cxnId="{6B671865-7D90-4949-9115-EC5379E34D24}">
      <dgm:prSet/>
      <dgm:spPr/>
      <dgm:t>
        <a:bodyPr/>
        <a:lstStyle/>
        <a:p>
          <a:endParaRPr lang="en-US"/>
        </a:p>
      </dgm:t>
    </dgm:pt>
    <dgm:pt modelId="{B060FE96-2AFF-4DBF-BFDB-8376E8F83167}">
      <dgm:prSet phldrT="[Text]" phldr="0"/>
      <dgm:spPr/>
      <dgm:t>
        <a:bodyPr/>
        <a:lstStyle/>
        <a:p>
          <a:endParaRPr lang="en-US" b="1" dirty="0"/>
        </a:p>
      </dgm:t>
    </dgm:pt>
    <dgm:pt modelId="{D640C82E-B867-4038-BDEB-1CE10EE59379}" type="parTrans" cxnId="{9F7FFF44-1563-491E-BDB7-DFA8A61AC7D8}">
      <dgm:prSet/>
      <dgm:spPr/>
      <dgm:t>
        <a:bodyPr/>
        <a:lstStyle/>
        <a:p>
          <a:endParaRPr lang="en-US"/>
        </a:p>
      </dgm:t>
    </dgm:pt>
    <dgm:pt modelId="{C111B6FF-1084-45F6-A058-CA9A54F2ACD7}" type="sibTrans" cxnId="{9F7FFF44-1563-491E-BDB7-DFA8A61AC7D8}">
      <dgm:prSet/>
      <dgm:spPr/>
      <dgm:t>
        <a:bodyPr/>
        <a:lstStyle/>
        <a:p>
          <a:endParaRPr lang="en-US"/>
        </a:p>
      </dgm:t>
    </dgm:pt>
    <dgm:pt modelId="{7BA66E56-3A73-4E9B-A0FB-94587D372DF1}" type="pres">
      <dgm:prSet presAssocID="{0296860B-A702-403B-A415-BD53BF7807C1}" presName="Name0" presStyleCnt="0">
        <dgm:presLayoutVars>
          <dgm:dir/>
          <dgm:animLvl val="lvl"/>
          <dgm:resizeHandles val="exact"/>
        </dgm:presLayoutVars>
      </dgm:prSet>
      <dgm:spPr/>
    </dgm:pt>
    <dgm:pt modelId="{DEBB9620-78CC-4995-AD7E-CD06D43BFD42}" type="pres">
      <dgm:prSet presAssocID="{0296860B-A702-403B-A415-BD53BF7807C1}" presName="tSp" presStyleCnt="0"/>
      <dgm:spPr/>
    </dgm:pt>
    <dgm:pt modelId="{ED3D8F98-708B-4B13-BCAD-64C9211B20AB}" type="pres">
      <dgm:prSet presAssocID="{0296860B-A702-403B-A415-BD53BF7807C1}" presName="bSp" presStyleCnt="0"/>
      <dgm:spPr/>
    </dgm:pt>
    <dgm:pt modelId="{552C2416-187F-4552-BF7F-CD7C983EDD54}" type="pres">
      <dgm:prSet presAssocID="{0296860B-A702-403B-A415-BD53BF7807C1}" presName="process" presStyleCnt="0"/>
      <dgm:spPr/>
    </dgm:pt>
    <dgm:pt modelId="{C95F3254-1578-4560-BB6C-DC47B9402A48}" type="pres">
      <dgm:prSet presAssocID="{423443D4-D914-4DF6-AB1C-1547CC908AF4}" presName="composite1" presStyleCnt="0"/>
      <dgm:spPr/>
    </dgm:pt>
    <dgm:pt modelId="{BADFEF56-0FAB-4BCD-8779-232C6A0B8A54}" type="pres">
      <dgm:prSet presAssocID="{423443D4-D914-4DF6-AB1C-1547CC908AF4}" presName="dummyNode1" presStyleLbl="node1" presStyleIdx="0" presStyleCnt="4"/>
      <dgm:spPr/>
    </dgm:pt>
    <dgm:pt modelId="{176B72E3-86C6-4C0C-BCF1-5D03FA9D59B1}" type="pres">
      <dgm:prSet presAssocID="{423443D4-D914-4DF6-AB1C-1547CC908AF4}" presName="childNode1" presStyleLbl="bgAcc1" presStyleIdx="0" presStyleCnt="4">
        <dgm:presLayoutVars>
          <dgm:bulletEnabled val="1"/>
        </dgm:presLayoutVars>
      </dgm:prSet>
      <dgm:spPr/>
    </dgm:pt>
    <dgm:pt modelId="{93A6CFCE-FEDE-41F5-9524-9EDFC92231B5}" type="pres">
      <dgm:prSet presAssocID="{423443D4-D914-4DF6-AB1C-1547CC908AF4}" presName="childNode1tx" presStyleLbl="bgAcc1" presStyleIdx="0" presStyleCnt="4">
        <dgm:presLayoutVars>
          <dgm:bulletEnabled val="1"/>
        </dgm:presLayoutVars>
      </dgm:prSet>
      <dgm:spPr/>
    </dgm:pt>
    <dgm:pt modelId="{BBF4A387-EDE2-450F-A014-0CF41D7FCB12}" type="pres">
      <dgm:prSet presAssocID="{423443D4-D914-4DF6-AB1C-1547CC908AF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B75376A5-84DE-4EC7-879A-FD7DCD9826D7}" type="pres">
      <dgm:prSet presAssocID="{423443D4-D914-4DF6-AB1C-1547CC908AF4}" presName="connSite1" presStyleCnt="0"/>
      <dgm:spPr/>
    </dgm:pt>
    <dgm:pt modelId="{86EE54B2-1F37-4C05-9DF0-8DE106490B6D}" type="pres">
      <dgm:prSet presAssocID="{0EB84561-64C5-4DBE-A854-1777D3439CED}" presName="Name9" presStyleLbl="sibTrans2D1" presStyleIdx="0" presStyleCnt="3"/>
      <dgm:spPr/>
    </dgm:pt>
    <dgm:pt modelId="{B743DA63-81C0-4D86-84CE-7D8268C676E8}" type="pres">
      <dgm:prSet presAssocID="{6D9465A9-3B1A-471C-A3EE-BFFAD9F58531}" presName="composite2" presStyleCnt="0"/>
      <dgm:spPr/>
    </dgm:pt>
    <dgm:pt modelId="{2F82A0B4-6B7F-40DE-B0FD-A97385E2940A}" type="pres">
      <dgm:prSet presAssocID="{6D9465A9-3B1A-471C-A3EE-BFFAD9F58531}" presName="dummyNode2" presStyleLbl="node1" presStyleIdx="0" presStyleCnt="4"/>
      <dgm:spPr/>
    </dgm:pt>
    <dgm:pt modelId="{4744A1CE-12F9-444F-83AD-E08018E6311D}" type="pres">
      <dgm:prSet presAssocID="{6D9465A9-3B1A-471C-A3EE-BFFAD9F58531}" presName="childNode2" presStyleLbl="bgAcc1" presStyleIdx="1" presStyleCnt="4">
        <dgm:presLayoutVars>
          <dgm:bulletEnabled val="1"/>
        </dgm:presLayoutVars>
      </dgm:prSet>
      <dgm:spPr/>
    </dgm:pt>
    <dgm:pt modelId="{34C35CE3-5CEC-44FC-9158-D2C7DFFD5FEF}" type="pres">
      <dgm:prSet presAssocID="{6D9465A9-3B1A-471C-A3EE-BFFAD9F58531}" presName="childNode2tx" presStyleLbl="bgAcc1" presStyleIdx="1" presStyleCnt="4">
        <dgm:presLayoutVars>
          <dgm:bulletEnabled val="1"/>
        </dgm:presLayoutVars>
      </dgm:prSet>
      <dgm:spPr/>
    </dgm:pt>
    <dgm:pt modelId="{28BA0D29-5707-4A1D-84C1-0E2D7581A132}" type="pres">
      <dgm:prSet presAssocID="{6D9465A9-3B1A-471C-A3EE-BFFAD9F58531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431A784-CDF3-488D-8CDC-4D045B3256A8}" type="pres">
      <dgm:prSet presAssocID="{6D9465A9-3B1A-471C-A3EE-BFFAD9F58531}" presName="connSite2" presStyleCnt="0"/>
      <dgm:spPr/>
    </dgm:pt>
    <dgm:pt modelId="{F7356C16-6CF1-4B0A-8CBF-BD6584340CD5}" type="pres">
      <dgm:prSet presAssocID="{C41E1763-E525-42A6-94C1-A2ED6EC19801}" presName="Name18" presStyleLbl="sibTrans2D1" presStyleIdx="1" presStyleCnt="3"/>
      <dgm:spPr/>
    </dgm:pt>
    <dgm:pt modelId="{1E1D0BB7-2B31-4A6D-9ED9-68BA240DFADD}" type="pres">
      <dgm:prSet presAssocID="{C387F117-EDB3-41D6-9B0E-96C37D0E39AB}" presName="composite1" presStyleCnt="0"/>
      <dgm:spPr/>
    </dgm:pt>
    <dgm:pt modelId="{D18729A1-8FC1-455A-BD0A-A493C48D0033}" type="pres">
      <dgm:prSet presAssocID="{C387F117-EDB3-41D6-9B0E-96C37D0E39AB}" presName="dummyNode1" presStyleLbl="node1" presStyleIdx="1" presStyleCnt="4"/>
      <dgm:spPr/>
    </dgm:pt>
    <dgm:pt modelId="{D60CF567-C340-4CEB-8B02-A9D3F71C5626}" type="pres">
      <dgm:prSet presAssocID="{C387F117-EDB3-41D6-9B0E-96C37D0E39AB}" presName="childNode1" presStyleLbl="bgAcc1" presStyleIdx="2" presStyleCnt="4">
        <dgm:presLayoutVars>
          <dgm:bulletEnabled val="1"/>
        </dgm:presLayoutVars>
      </dgm:prSet>
      <dgm:spPr/>
    </dgm:pt>
    <dgm:pt modelId="{041FE69B-A7D3-49B5-B03B-7E9481C9D42F}" type="pres">
      <dgm:prSet presAssocID="{C387F117-EDB3-41D6-9B0E-96C37D0E39AB}" presName="childNode1tx" presStyleLbl="bgAcc1" presStyleIdx="2" presStyleCnt="4">
        <dgm:presLayoutVars>
          <dgm:bulletEnabled val="1"/>
        </dgm:presLayoutVars>
      </dgm:prSet>
      <dgm:spPr/>
    </dgm:pt>
    <dgm:pt modelId="{0EA70329-DDBF-435B-A402-6C19F2961AAD}" type="pres">
      <dgm:prSet presAssocID="{C387F117-EDB3-41D6-9B0E-96C37D0E39A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17972017-4E96-4650-A88B-EE167B0FCD32}" type="pres">
      <dgm:prSet presAssocID="{C387F117-EDB3-41D6-9B0E-96C37D0E39AB}" presName="connSite1" presStyleCnt="0"/>
      <dgm:spPr/>
    </dgm:pt>
    <dgm:pt modelId="{264F7102-5C8B-4AD4-9791-582E6394CB05}" type="pres">
      <dgm:prSet presAssocID="{AC013FAE-EC2B-445B-B411-DA2B3F69CD39}" presName="Name9" presStyleLbl="sibTrans2D1" presStyleIdx="2" presStyleCnt="3"/>
      <dgm:spPr/>
    </dgm:pt>
    <dgm:pt modelId="{B09D8B7E-9099-498B-921E-9334A1548395}" type="pres">
      <dgm:prSet presAssocID="{70B34C2C-EC78-4722-8998-55C118F1D2E3}" presName="composite2" presStyleCnt="0"/>
      <dgm:spPr/>
    </dgm:pt>
    <dgm:pt modelId="{DF282DF2-C27D-44C6-83AC-C3A4654AD02F}" type="pres">
      <dgm:prSet presAssocID="{70B34C2C-EC78-4722-8998-55C118F1D2E3}" presName="dummyNode2" presStyleLbl="node1" presStyleIdx="2" presStyleCnt="4"/>
      <dgm:spPr/>
    </dgm:pt>
    <dgm:pt modelId="{CD3231B7-FAF7-4F33-8C6B-7A82D8B93C52}" type="pres">
      <dgm:prSet presAssocID="{70B34C2C-EC78-4722-8998-55C118F1D2E3}" presName="childNode2" presStyleLbl="bgAcc1" presStyleIdx="3" presStyleCnt="4">
        <dgm:presLayoutVars>
          <dgm:bulletEnabled val="1"/>
        </dgm:presLayoutVars>
      </dgm:prSet>
      <dgm:spPr/>
    </dgm:pt>
    <dgm:pt modelId="{15A17BBC-3F78-410F-BF55-3DD68395E71F}" type="pres">
      <dgm:prSet presAssocID="{70B34C2C-EC78-4722-8998-55C118F1D2E3}" presName="childNode2tx" presStyleLbl="bgAcc1" presStyleIdx="3" presStyleCnt="4">
        <dgm:presLayoutVars>
          <dgm:bulletEnabled val="1"/>
        </dgm:presLayoutVars>
      </dgm:prSet>
      <dgm:spPr/>
    </dgm:pt>
    <dgm:pt modelId="{1C37EE43-69F5-4015-BE01-2F7F212DA08D}" type="pres">
      <dgm:prSet presAssocID="{70B34C2C-EC78-4722-8998-55C118F1D2E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D54ECC3F-6380-44CB-A307-2EE456EB1E73}" type="pres">
      <dgm:prSet presAssocID="{70B34C2C-EC78-4722-8998-55C118F1D2E3}" presName="connSite2" presStyleCnt="0"/>
      <dgm:spPr/>
    </dgm:pt>
  </dgm:ptLst>
  <dgm:cxnLst>
    <dgm:cxn modelId="{C2505D02-984D-4CE3-B14D-26D9617D7E8B}" srcId="{C387F117-EDB3-41D6-9B0E-96C37D0E39AB}" destId="{187A0073-936E-4A6E-8E57-BCCE61F0CAC6}" srcOrd="0" destOrd="0" parTransId="{E189AA7C-B701-40F3-865D-A5CCAA9F08F8}" sibTransId="{945D42FF-DB6C-4999-BB03-3633109D2945}"/>
    <dgm:cxn modelId="{2B925B04-D5AF-47AF-90B4-B909ECE6179E}" srcId="{6D9465A9-3B1A-471C-A3EE-BFFAD9F58531}" destId="{D8B83141-3E56-4F51-906E-7010DE27705E}" srcOrd="1" destOrd="0" parTransId="{C1F3B036-E0AE-41AA-AAF4-C6FA3D418E94}" sibTransId="{E6971FC4-5682-4BE9-9CCC-46E2A952400E}"/>
    <dgm:cxn modelId="{ABDC7B06-13D3-41F9-9D2F-0CBEC10FECAA}" srcId="{70B34C2C-EC78-4722-8998-55C118F1D2E3}" destId="{E01CA737-2879-4FB1-89E2-C5921951C6EC}" srcOrd="1" destOrd="0" parTransId="{91762CE3-DC83-449F-BA98-897C25CBB3CF}" sibTransId="{53B6E10A-3FBB-4A29-99D4-EEF3EE42F14F}"/>
    <dgm:cxn modelId="{E2036008-FDF4-46D6-B76B-402B914DDDA6}" type="presOf" srcId="{D3B6D153-5127-48FA-B0E3-1C7743AF3A11}" destId="{176B72E3-86C6-4C0C-BCF1-5D03FA9D59B1}" srcOrd="0" destOrd="0" presId="urn:microsoft.com/office/officeart/2005/8/layout/hProcess4"/>
    <dgm:cxn modelId="{122A590B-7178-40F3-B707-8A380087E77E}" type="presOf" srcId="{B00A732A-927B-4271-85C4-8D7E7834A7A6}" destId="{15A17BBC-3F78-410F-BF55-3DD68395E71F}" srcOrd="1" destOrd="0" presId="urn:microsoft.com/office/officeart/2005/8/layout/hProcess4"/>
    <dgm:cxn modelId="{4E688C17-858B-4366-B806-4A0793CF84EA}" type="presOf" srcId="{E4DC22F3-E76C-4B23-8705-D5E8F2AF96F8}" destId="{041FE69B-A7D3-49B5-B03B-7E9481C9D42F}" srcOrd="1" destOrd="1" presId="urn:microsoft.com/office/officeart/2005/8/layout/hProcess4"/>
    <dgm:cxn modelId="{4C2F0E1A-3A2D-420B-911C-E288230AF069}" srcId="{6D9465A9-3B1A-471C-A3EE-BFFAD9F58531}" destId="{BECDAFA3-1144-4754-9ACA-BFB8F2B31FDE}" srcOrd="0" destOrd="0" parTransId="{20C52721-C591-47ED-A786-09F443C0027B}" sibTransId="{E495DB0B-366F-49A1-A12C-6E872D71BB75}"/>
    <dgm:cxn modelId="{B61CCA1D-D81E-4E31-9A14-2407033DE90A}" srcId="{0296860B-A702-403B-A415-BD53BF7807C1}" destId="{423443D4-D914-4DF6-AB1C-1547CC908AF4}" srcOrd="0" destOrd="0" parTransId="{165E85B6-E8F1-441D-A56E-CB1F03F61879}" sibTransId="{0EB84561-64C5-4DBE-A854-1777D3439CED}"/>
    <dgm:cxn modelId="{8B65071F-F7DA-4C59-AC94-4851AB8BB68A}" srcId="{70B34C2C-EC78-4722-8998-55C118F1D2E3}" destId="{A8154B3F-4C80-49DA-AA51-47545CCFBE32}" srcOrd="2" destOrd="0" parTransId="{12F525FB-7C11-49FE-8081-778D7C549DAD}" sibTransId="{B072BECF-896C-472A-A8B7-D0EDFE63715F}"/>
    <dgm:cxn modelId="{CD16471F-E385-4B1A-81CA-3B75E8FCCFF3}" type="presOf" srcId="{E01CA737-2879-4FB1-89E2-C5921951C6EC}" destId="{15A17BBC-3F78-410F-BF55-3DD68395E71F}" srcOrd="1" destOrd="1" presId="urn:microsoft.com/office/officeart/2005/8/layout/hProcess4"/>
    <dgm:cxn modelId="{BFF87E28-3E25-4AE4-96E7-3DE8F0EA1690}" type="presOf" srcId="{70B34C2C-EC78-4722-8998-55C118F1D2E3}" destId="{1C37EE43-69F5-4015-BE01-2F7F212DA08D}" srcOrd="0" destOrd="0" presId="urn:microsoft.com/office/officeart/2005/8/layout/hProcess4"/>
    <dgm:cxn modelId="{15BE292E-AAF0-4222-AAB4-51BFFC4208B3}" srcId="{0296860B-A702-403B-A415-BD53BF7807C1}" destId="{70B34C2C-EC78-4722-8998-55C118F1D2E3}" srcOrd="3" destOrd="0" parTransId="{CD3C5170-092D-432C-9DD9-1929CFCFF60E}" sibTransId="{816B68EC-2257-41BB-8196-96984D1FB05B}"/>
    <dgm:cxn modelId="{0AB2AA38-1803-4411-9E4A-D5A57E61DB5F}" type="presOf" srcId="{0EB84561-64C5-4DBE-A854-1777D3439CED}" destId="{86EE54B2-1F37-4C05-9DF0-8DE106490B6D}" srcOrd="0" destOrd="0" presId="urn:microsoft.com/office/officeart/2005/8/layout/hProcess4"/>
    <dgm:cxn modelId="{51CDF438-4AA1-4155-81E0-14AD2C8A5A12}" srcId="{70B34C2C-EC78-4722-8998-55C118F1D2E3}" destId="{B00A732A-927B-4271-85C4-8D7E7834A7A6}" srcOrd="0" destOrd="0" parTransId="{78AB7724-F4F3-49B1-8681-5E3DEC943F79}" sibTransId="{50B4ACAE-6A0C-4449-B6A9-56555C41CE67}"/>
    <dgm:cxn modelId="{E8504C5D-ADCA-4BA7-A60C-AEEAA390E163}" type="presOf" srcId="{187A0073-936E-4A6E-8E57-BCCE61F0CAC6}" destId="{D60CF567-C340-4CEB-8B02-A9D3F71C5626}" srcOrd="0" destOrd="0" presId="urn:microsoft.com/office/officeart/2005/8/layout/hProcess4"/>
    <dgm:cxn modelId="{CBA31E63-55E8-4060-9271-479D2CED279D}" type="presOf" srcId="{A8154B3F-4C80-49DA-AA51-47545CCFBE32}" destId="{15A17BBC-3F78-410F-BF55-3DD68395E71F}" srcOrd="1" destOrd="2" presId="urn:microsoft.com/office/officeart/2005/8/layout/hProcess4"/>
    <dgm:cxn modelId="{3F456463-86D8-480D-BA69-7DDBEF9471E8}" type="presOf" srcId="{187A0073-936E-4A6E-8E57-BCCE61F0CAC6}" destId="{041FE69B-A7D3-49B5-B03B-7E9481C9D42F}" srcOrd="1" destOrd="0" presId="urn:microsoft.com/office/officeart/2005/8/layout/hProcess4"/>
    <dgm:cxn modelId="{5312C363-6DA9-485E-BBAD-C2E65D4E50FE}" type="presOf" srcId="{B060FE96-2AFF-4DBF-BFDB-8376E8F83167}" destId="{93A6CFCE-FEDE-41F5-9524-9EDFC92231B5}" srcOrd="1" destOrd="2" presId="urn:microsoft.com/office/officeart/2005/8/layout/hProcess4"/>
    <dgm:cxn modelId="{9F7FFF44-1563-491E-BDB7-DFA8A61AC7D8}" srcId="{423443D4-D914-4DF6-AB1C-1547CC908AF4}" destId="{B060FE96-2AFF-4DBF-BFDB-8376E8F83167}" srcOrd="2" destOrd="0" parTransId="{D640C82E-B867-4038-BDEB-1CE10EE59379}" sibTransId="{C111B6FF-1084-45F6-A058-CA9A54F2ACD7}"/>
    <dgm:cxn modelId="{6B671865-7D90-4949-9115-EC5379E34D24}" srcId="{423443D4-D914-4DF6-AB1C-1547CC908AF4}" destId="{98D7EC21-A3A8-4DFF-96E1-A2FCDD0B48F2}" srcOrd="1" destOrd="0" parTransId="{7DD211D1-D3C0-482A-BFDB-E238CC74D7C0}" sibTransId="{1CC1A3A1-94B9-41FE-95A0-B7F1CBF2B4E3}"/>
    <dgm:cxn modelId="{93EE6246-9F41-4890-9381-DED358BBE462}" srcId="{0296860B-A702-403B-A415-BD53BF7807C1}" destId="{C387F117-EDB3-41D6-9B0E-96C37D0E39AB}" srcOrd="2" destOrd="0" parTransId="{B9BAA42B-5565-48F1-A05C-CA916D46CAD7}" sibTransId="{AC013FAE-EC2B-445B-B411-DA2B3F69CD39}"/>
    <dgm:cxn modelId="{6AB3736A-D0F8-4313-B889-4C27BBE45A9B}" type="presOf" srcId="{423443D4-D914-4DF6-AB1C-1547CC908AF4}" destId="{BBF4A387-EDE2-450F-A014-0CF41D7FCB12}" srcOrd="0" destOrd="0" presId="urn:microsoft.com/office/officeart/2005/8/layout/hProcess4"/>
    <dgm:cxn modelId="{AD2FAE6B-BFAB-46A8-B096-0F4A89D6B850}" type="presOf" srcId="{AC013FAE-EC2B-445B-B411-DA2B3F69CD39}" destId="{264F7102-5C8B-4AD4-9791-582E6394CB05}" srcOrd="0" destOrd="0" presId="urn:microsoft.com/office/officeart/2005/8/layout/hProcess4"/>
    <dgm:cxn modelId="{0BE6A151-0292-4158-B49B-809EF63EC37A}" srcId="{C387F117-EDB3-41D6-9B0E-96C37D0E39AB}" destId="{E4DC22F3-E76C-4B23-8705-D5E8F2AF96F8}" srcOrd="1" destOrd="0" parTransId="{2C6C6C77-D67E-4C71-8935-01B4615BCA8A}" sibTransId="{C97F5259-B69A-4FFC-B765-A6C73EBD0EEA}"/>
    <dgm:cxn modelId="{83661D72-A518-4695-B26D-D1D6D7BEB489}" type="presOf" srcId="{D3B6D153-5127-48FA-B0E3-1C7743AF3A11}" destId="{93A6CFCE-FEDE-41F5-9524-9EDFC92231B5}" srcOrd="1" destOrd="0" presId="urn:microsoft.com/office/officeart/2005/8/layout/hProcess4"/>
    <dgm:cxn modelId="{DB85D37E-00D6-49C9-8E62-82BB188AD1BD}" type="presOf" srcId="{6D9465A9-3B1A-471C-A3EE-BFFAD9F58531}" destId="{28BA0D29-5707-4A1D-84C1-0E2D7581A132}" srcOrd="0" destOrd="0" presId="urn:microsoft.com/office/officeart/2005/8/layout/hProcess4"/>
    <dgm:cxn modelId="{175F8289-78BA-42AB-B178-DF1CF9EF0D6E}" type="presOf" srcId="{98D7EC21-A3A8-4DFF-96E1-A2FCDD0B48F2}" destId="{93A6CFCE-FEDE-41F5-9524-9EDFC92231B5}" srcOrd="1" destOrd="1" presId="urn:microsoft.com/office/officeart/2005/8/layout/hProcess4"/>
    <dgm:cxn modelId="{C1FD5896-F552-42AC-9745-7F6E98DFCF16}" type="presOf" srcId="{A8154B3F-4C80-49DA-AA51-47545CCFBE32}" destId="{CD3231B7-FAF7-4F33-8C6B-7A82D8B93C52}" srcOrd="0" destOrd="2" presId="urn:microsoft.com/office/officeart/2005/8/layout/hProcess4"/>
    <dgm:cxn modelId="{BB182E99-2004-4687-A1D1-A0DD34B8D00C}" type="presOf" srcId="{E01CA737-2879-4FB1-89E2-C5921951C6EC}" destId="{CD3231B7-FAF7-4F33-8C6B-7A82D8B93C52}" srcOrd="0" destOrd="1" presId="urn:microsoft.com/office/officeart/2005/8/layout/hProcess4"/>
    <dgm:cxn modelId="{58A0CF9B-6952-4398-9255-28E92F950FBB}" type="presOf" srcId="{B00A732A-927B-4271-85C4-8D7E7834A7A6}" destId="{CD3231B7-FAF7-4F33-8C6B-7A82D8B93C52}" srcOrd="0" destOrd="0" presId="urn:microsoft.com/office/officeart/2005/8/layout/hProcess4"/>
    <dgm:cxn modelId="{D9C6D0A6-E565-49BA-8619-F151171DF171}" type="presOf" srcId="{C41E1763-E525-42A6-94C1-A2ED6EC19801}" destId="{F7356C16-6CF1-4B0A-8CBF-BD6584340CD5}" srcOrd="0" destOrd="0" presId="urn:microsoft.com/office/officeart/2005/8/layout/hProcess4"/>
    <dgm:cxn modelId="{2B4FE2AF-57A8-4C81-8B40-BC50EA8545D8}" type="presOf" srcId="{C387F117-EDB3-41D6-9B0E-96C37D0E39AB}" destId="{0EA70329-DDBF-435B-A402-6C19F2961AAD}" srcOrd="0" destOrd="0" presId="urn:microsoft.com/office/officeart/2005/8/layout/hProcess4"/>
    <dgm:cxn modelId="{1413D8B2-05AE-4E76-A608-F9A5A757E1CC}" type="presOf" srcId="{BECDAFA3-1144-4754-9ACA-BFB8F2B31FDE}" destId="{34C35CE3-5CEC-44FC-9158-D2C7DFFD5FEF}" srcOrd="1" destOrd="0" presId="urn:microsoft.com/office/officeart/2005/8/layout/hProcess4"/>
    <dgm:cxn modelId="{0CADEABC-BBA9-483A-B41A-235E50B84055}" type="presOf" srcId="{0296860B-A702-403B-A415-BD53BF7807C1}" destId="{7BA66E56-3A73-4E9B-A0FB-94587D372DF1}" srcOrd="0" destOrd="0" presId="urn:microsoft.com/office/officeart/2005/8/layout/hProcess4"/>
    <dgm:cxn modelId="{7E2C27C4-60EB-4F05-99B9-820E058157C0}" type="presOf" srcId="{B8FB1F0D-4940-49F9-B803-36797BBE18EE}" destId="{93A6CFCE-FEDE-41F5-9524-9EDFC92231B5}" srcOrd="1" destOrd="3" presId="urn:microsoft.com/office/officeart/2005/8/layout/hProcess4"/>
    <dgm:cxn modelId="{B72AC1D0-2977-4B1F-B8C0-E8A56F81B632}" srcId="{0296860B-A702-403B-A415-BD53BF7807C1}" destId="{6D9465A9-3B1A-471C-A3EE-BFFAD9F58531}" srcOrd="1" destOrd="0" parTransId="{820C9F41-D8B0-47A2-A31A-F5D925FD90D9}" sibTransId="{C41E1763-E525-42A6-94C1-A2ED6EC19801}"/>
    <dgm:cxn modelId="{D7AAD1D5-4BF8-450F-93E1-2156378CA171}" type="presOf" srcId="{BECDAFA3-1144-4754-9ACA-BFB8F2B31FDE}" destId="{4744A1CE-12F9-444F-83AD-E08018E6311D}" srcOrd="0" destOrd="0" presId="urn:microsoft.com/office/officeart/2005/8/layout/hProcess4"/>
    <dgm:cxn modelId="{ED319AD7-7A4A-40E0-BD66-163BBA2299A2}" srcId="{423443D4-D914-4DF6-AB1C-1547CC908AF4}" destId="{D3B6D153-5127-48FA-B0E3-1C7743AF3A11}" srcOrd="0" destOrd="0" parTransId="{04EBEB8F-9D90-41F3-A616-F0E7FE455087}" sibTransId="{58828F27-7AE3-4837-9259-1703DCE0AEC4}"/>
    <dgm:cxn modelId="{6F8D82DB-99FA-4DD7-B78F-97171D6AF91D}" srcId="{423443D4-D914-4DF6-AB1C-1547CC908AF4}" destId="{B8FB1F0D-4940-49F9-B803-36797BBE18EE}" srcOrd="3" destOrd="0" parTransId="{0C31DFEF-6636-4387-8A3F-104021D1235D}" sibTransId="{C402DD93-D29F-49B9-8408-5FF1C205C3F3}"/>
    <dgm:cxn modelId="{C07F89DE-3AF2-4AF6-89D8-68EA83DAAE23}" type="presOf" srcId="{E4DC22F3-E76C-4B23-8705-D5E8F2AF96F8}" destId="{D60CF567-C340-4CEB-8B02-A9D3F71C5626}" srcOrd="0" destOrd="1" presId="urn:microsoft.com/office/officeart/2005/8/layout/hProcess4"/>
    <dgm:cxn modelId="{C9F38EED-A4B0-4979-A0DA-903D7CCA53B9}" type="presOf" srcId="{B060FE96-2AFF-4DBF-BFDB-8376E8F83167}" destId="{176B72E3-86C6-4C0C-BCF1-5D03FA9D59B1}" srcOrd="0" destOrd="2" presId="urn:microsoft.com/office/officeart/2005/8/layout/hProcess4"/>
    <dgm:cxn modelId="{A6DB5DF1-8FF6-4E6B-8C49-751C24B55C4C}" type="presOf" srcId="{D8B83141-3E56-4F51-906E-7010DE27705E}" destId="{4744A1CE-12F9-444F-83AD-E08018E6311D}" srcOrd="0" destOrd="1" presId="urn:microsoft.com/office/officeart/2005/8/layout/hProcess4"/>
    <dgm:cxn modelId="{BD8434FA-F7E4-41FA-BF4B-99D0FC0B2F8D}" type="presOf" srcId="{B8FB1F0D-4940-49F9-B803-36797BBE18EE}" destId="{176B72E3-86C6-4C0C-BCF1-5D03FA9D59B1}" srcOrd="0" destOrd="3" presId="urn:microsoft.com/office/officeart/2005/8/layout/hProcess4"/>
    <dgm:cxn modelId="{C4DF4CFC-4982-4EA3-A5E1-C96D1A013666}" type="presOf" srcId="{98D7EC21-A3A8-4DFF-96E1-A2FCDD0B48F2}" destId="{176B72E3-86C6-4C0C-BCF1-5D03FA9D59B1}" srcOrd="0" destOrd="1" presId="urn:microsoft.com/office/officeart/2005/8/layout/hProcess4"/>
    <dgm:cxn modelId="{5D6AE7FF-0312-447A-A4AE-CF17216EA6B6}" type="presOf" srcId="{D8B83141-3E56-4F51-906E-7010DE27705E}" destId="{34C35CE3-5CEC-44FC-9158-D2C7DFFD5FEF}" srcOrd="1" destOrd="1" presId="urn:microsoft.com/office/officeart/2005/8/layout/hProcess4"/>
    <dgm:cxn modelId="{7A251FBE-726E-4CE9-9559-D4479BF7DC7C}" type="presParOf" srcId="{7BA66E56-3A73-4E9B-A0FB-94587D372DF1}" destId="{DEBB9620-78CC-4995-AD7E-CD06D43BFD42}" srcOrd="0" destOrd="0" presId="urn:microsoft.com/office/officeart/2005/8/layout/hProcess4"/>
    <dgm:cxn modelId="{08F61217-34E6-44D2-A4A7-CF9DD1C31E35}" type="presParOf" srcId="{7BA66E56-3A73-4E9B-A0FB-94587D372DF1}" destId="{ED3D8F98-708B-4B13-BCAD-64C9211B20AB}" srcOrd="1" destOrd="0" presId="urn:microsoft.com/office/officeart/2005/8/layout/hProcess4"/>
    <dgm:cxn modelId="{C6DBF3EA-1A9F-4E91-80A9-8347332A87B4}" type="presParOf" srcId="{7BA66E56-3A73-4E9B-A0FB-94587D372DF1}" destId="{552C2416-187F-4552-BF7F-CD7C983EDD54}" srcOrd="2" destOrd="0" presId="urn:microsoft.com/office/officeart/2005/8/layout/hProcess4"/>
    <dgm:cxn modelId="{69F24080-A77E-4C24-A96C-646A95024C45}" type="presParOf" srcId="{552C2416-187F-4552-BF7F-CD7C983EDD54}" destId="{C95F3254-1578-4560-BB6C-DC47B9402A48}" srcOrd="0" destOrd="0" presId="urn:microsoft.com/office/officeart/2005/8/layout/hProcess4"/>
    <dgm:cxn modelId="{FD04DF28-E270-4EE4-A652-CF8A844B9781}" type="presParOf" srcId="{C95F3254-1578-4560-BB6C-DC47B9402A48}" destId="{BADFEF56-0FAB-4BCD-8779-232C6A0B8A54}" srcOrd="0" destOrd="0" presId="urn:microsoft.com/office/officeart/2005/8/layout/hProcess4"/>
    <dgm:cxn modelId="{6DA422B7-03F0-4D9D-8AFF-2EDA1434D3AE}" type="presParOf" srcId="{C95F3254-1578-4560-BB6C-DC47B9402A48}" destId="{176B72E3-86C6-4C0C-BCF1-5D03FA9D59B1}" srcOrd="1" destOrd="0" presId="urn:microsoft.com/office/officeart/2005/8/layout/hProcess4"/>
    <dgm:cxn modelId="{5886AB0D-0E7A-456C-A62D-0651BC6013C0}" type="presParOf" srcId="{C95F3254-1578-4560-BB6C-DC47B9402A48}" destId="{93A6CFCE-FEDE-41F5-9524-9EDFC92231B5}" srcOrd="2" destOrd="0" presId="urn:microsoft.com/office/officeart/2005/8/layout/hProcess4"/>
    <dgm:cxn modelId="{41E847C4-A94A-439C-90BD-60B4CBEDC71E}" type="presParOf" srcId="{C95F3254-1578-4560-BB6C-DC47B9402A48}" destId="{BBF4A387-EDE2-450F-A014-0CF41D7FCB12}" srcOrd="3" destOrd="0" presId="urn:microsoft.com/office/officeart/2005/8/layout/hProcess4"/>
    <dgm:cxn modelId="{FF561C19-E36E-4895-99A3-E875DFF95F24}" type="presParOf" srcId="{C95F3254-1578-4560-BB6C-DC47B9402A48}" destId="{B75376A5-84DE-4EC7-879A-FD7DCD9826D7}" srcOrd="4" destOrd="0" presId="urn:microsoft.com/office/officeart/2005/8/layout/hProcess4"/>
    <dgm:cxn modelId="{5A7232B6-0A83-40D4-9AA0-2EEB15CEA3AD}" type="presParOf" srcId="{552C2416-187F-4552-BF7F-CD7C983EDD54}" destId="{86EE54B2-1F37-4C05-9DF0-8DE106490B6D}" srcOrd="1" destOrd="0" presId="urn:microsoft.com/office/officeart/2005/8/layout/hProcess4"/>
    <dgm:cxn modelId="{F70AC354-7103-4D0E-9894-474592C95942}" type="presParOf" srcId="{552C2416-187F-4552-BF7F-CD7C983EDD54}" destId="{B743DA63-81C0-4D86-84CE-7D8268C676E8}" srcOrd="2" destOrd="0" presId="urn:microsoft.com/office/officeart/2005/8/layout/hProcess4"/>
    <dgm:cxn modelId="{86DD8F38-6A82-4FAB-B565-ADA5D827587F}" type="presParOf" srcId="{B743DA63-81C0-4D86-84CE-7D8268C676E8}" destId="{2F82A0B4-6B7F-40DE-B0FD-A97385E2940A}" srcOrd="0" destOrd="0" presId="urn:microsoft.com/office/officeart/2005/8/layout/hProcess4"/>
    <dgm:cxn modelId="{7C380239-65C4-4732-9613-4D23AAADCC27}" type="presParOf" srcId="{B743DA63-81C0-4D86-84CE-7D8268C676E8}" destId="{4744A1CE-12F9-444F-83AD-E08018E6311D}" srcOrd="1" destOrd="0" presId="urn:microsoft.com/office/officeart/2005/8/layout/hProcess4"/>
    <dgm:cxn modelId="{AE96268F-C50E-41BE-B1AE-6888DE533F20}" type="presParOf" srcId="{B743DA63-81C0-4D86-84CE-7D8268C676E8}" destId="{34C35CE3-5CEC-44FC-9158-D2C7DFFD5FEF}" srcOrd="2" destOrd="0" presId="urn:microsoft.com/office/officeart/2005/8/layout/hProcess4"/>
    <dgm:cxn modelId="{949A3EDD-C434-4BB9-B7D4-9522BE2E9E6B}" type="presParOf" srcId="{B743DA63-81C0-4D86-84CE-7D8268C676E8}" destId="{28BA0D29-5707-4A1D-84C1-0E2D7581A132}" srcOrd="3" destOrd="0" presId="urn:microsoft.com/office/officeart/2005/8/layout/hProcess4"/>
    <dgm:cxn modelId="{D1BD8D0C-6CC0-4AAA-AE8B-4C2A51D88488}" type="presParOf" srcId="{B743DA63-81C0-4D86-84CE-7D8268C676E8}" destId="{6431A784-CDF3-488D-8CDC-4D045B3256A8}" srcOrd="4" destOrd="0" presId="urn:microsoft.com/office/officeart/2005/8/layout/hProcess4"/>
    <dgm:cxn modelId="{03CF41A6-CB08-4AE2-83CC-A78B3E480B14}" type="presParOf" srcId="{552C2416-187F-4552-BF7F-CD7C983EDD54}" destId="{F7356C16-6CF1-4B0A-8CBF-BD6584340CD5}" srcOrd="3" destOrd="0" presId="urn:microsoft.com/office/officeart/2005/8/layout/hProcess4"/>
    <dgm:cxn modelId="{C9717774-FD78-4B25-A937-3F8FE1B59C3F}" type="presParOf" srcId="{552C2416-187F-4552-BF7F-CD7C983EDD54}" destId="{1E1D0BB7-2B31-4A6D-9ED9-68BA240DFADD}" srcOrd="4" destOrd="0" presId="urn:microsoft.com/office/officeart/2005/8/layout/hProcess4"/>
    <dgm:cxn modelId="{58A4751C-D2A8-4D3D-9740-E7424A68E3AD}" type="presParOf" srcId="{1E1D0BB7-2B31-4A6D-9ED9-68BA240DFADD}" destId="{D18729A1-8FC1-455A-BD0A-A493C48D0033}" srcOrd="0" destOrd="0" presId="urn:microsoft.com/office/officeart/2005/8/layout/hProcess4"/>
    <dgm:cxn modelId="{6B5A67F5-5640-4EC7-9C2D-B3A9AA7FB548}" type="presParOf" srcId="{1E1D0BB7-2B31-4A6D-9ED9-68BA240DFADD}" destId="{D60CF567-C340-4CEB-8B02-A9D3F71C5626}" srcOrd="1" destOrd="0" presId="urn:microsoft.com/office/officeart/2005/8/layout/hProcess4"/>
    <dgm:cxn modelId="{780EB5A2-29F0-4FDF-BEE6-8318E1F02E0A}" type="presParOf" srcId="{1E1D0BB7-2B31-4A6D-9ED9-68BA240DFADD}" destId="{041FE69B-A7D3-49B5-B03B-7E9481C9D42F}" srcOrd="2" destOrd="0" presId="urn:microsoft.com/office/officeart/2005/8/layout/hProcess4"/>
    <dgm:cxn modelId="{C5075E37-766C-47A1-8066-CD648DCEC52F}" type="presParOf" srcId="{1E1D0BB7-2B31-4A6D-9ED9-68BA240DFADD}" destId="{0EA70329-DDBF-435B-A402-6C19F2961AAD}" srcOrd="3" destOrd="0" presId="urn:microsoft.com/office/officeart/2005/8/layout/hProcess4"/>
    <dgm:cxn modelId="{45B14995-EA58-4F70-8872-40FADB09BEA5}" type="presParOf" srcId="{1E1D0BB7-2B31-4A6D-9ED9-68BA240DFADD}" destId="{17972017-4E96-4650-A88B-EE167B0FCD32}" srcOrd="4" destOrd="0" presId="urn:microsoft.com/office/officeart/2005/8/layout/hProcess4"/>
    <dgm:cxn modelId="{21C7BB71-B926-4BF9-958C-FFAC3576C8DE}" type="presParOf" srcId="{552C2416-187F-4552-BF7F-CD7C983EDD54}" destId="{264F7102-5C8B-4AD4-9791-582E6394CB05}" srcOrd="5" destOrd="0" presId="urn:microsoft.com/office/officeart/2005/8/layout/hProcess4"/>
    <dgm:cxn modelId="{49D3A790-0642-4EAD-B498-1FB7F09C704E}" type="presParOf" srcId="{552C2416-187F-4552-BF7F-CD7C983EDD54}" destId="{B09D8B7E-9099-498B-921E-9334A1548395}" srcOrd="6" destOrd="0" presId="urn:microsoft.com/office/officeart/2005/8/layout/hProcess4"/>
    <dgm:cxn modelId="{A8CBC86C-693D-4125-BF70-7584C6C91AE1}" type="presParOf" srcId="{B09D8B7E-9099-498B-921E-9334A1548395}" destId="{DF282DF2-C27D-44C6-83AC-C3A4654AD02F}" srcOrd="0" destOrd="0" presId="urn:microsoft.com/office/officeart/2005/8/layout/hProcess4"/>
    <dgm:cxn modelId="{632B4E23-99D2-4A45-8753-72F4402C49E6}" type="presParOf" srcId="{B09D8B7E-9099-498B-921E-9334A1548395}" destId="{CD3231B7-FAF7-4F33-8C6B-7A82D8B93C52}" srcOrd="1" destOrd="0" presId="urn:microsoft.com/office/officeart/2005/8/layout/hProcess4"/>
    <dgm:cxn modelId="{46C00619-9C52-4C3B-9C6C-26C7F5B34F2D}" type="presParOf" srcId="{B09D8B7E-9099-498B-921E-9334A1548395}" destId="{15A17BBC-3F78-410F-BF55-3DD68395E71F}" srcOrd="2" destOrd="0" presId="urn:microsoft.com/office/officeart/2005/8/layout/hProcess4"/>
    <dgm:cxn modelId="{42BC347D-578B-49F0-8597-A2C23C5AA3F3}" type="presParOf" srcId="{B09D8B7E-9099-498B-921E-9334A1548395}" destId="{1C37EE43-69F5-4015-BE01-2F7F212DA08D}" srcOrd="3" destOrd="0" presId="urn:microsoft.com/office/officeart/2005/8/layout/hProcess4"/>
    <dgm:cxn modelId="{8F27E42E-6514-4C5D-A5EB-95E887F1B962}" type="presParOf" srcId="{B09D8B7E-9099-498B-921E-9334A1548395}" destId="{D54ECC3F-6380-44CB-A307-2EE456EB1E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30AD5E-A096-44AF-8B17-BB690A5245F7}">
      <dgm:prSet/>
      <dgm:spPr/>
      <dgm:t>
        <a:bodyPr/>
        <a:lstStyle/>
        <a:p>
          <a:r>
            <a:rPr lang="en-US" dirty="0"/>
            <a:t>Agree on </a:t>
          </a:r>
          <a:r>
            <a:rPr lang="en-US" b="1" dirty="0"/>
            <a:t>metadata standards </a:t>
          </a:r>
          <a:r>
            <a:rPr lang="en-US" dirty="0"/>
            <a:t>(Critical metadata: Network, station, instrument, channel details…)</a:t>
          </a:r>
        </a:p>
      </dgm:t>
    </dgm:pt>
    <dgm:pt modelId="{9D88897B-0860-4E64-AB83-8E1B66DD37E1}" type="parTrans" cxnId="{E40EAC05-611E-4CA7-8770-E3531D27BD4B}">
      <dgm:prSet/>
      <dgm:spPr/>
      <dgm:t>
        <a:bodyPr/>
        <a:lstStyle/>
        <a:p>
          <a:endParaRPr lang="en-US"/>
        </a:p>
      </dgm:t>
    </dgm:pt>
    <dgm:pt modelId="{3D6AC89C-27EF-4463-BAA2-A2AC8F778D0C}" type="sibTrans" cxnId="{E40EAC05-611E-4CA7-8770-E3531D27BD4B}">
      <dgm:prSet/>
      <dgm:spPr/>
      <dgm:t>
        <a:bodyPr/>
        <a:lstStyle/>
        <a:p>
          <a:endParaRPr lang="en-US"/>
        </a:p>
      </dgm:t>
    </dgm:pt>
    <dgm:pt modelId="{92933988-E9C2-4E99-A619-C5AEC12A302B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e.g. </a:t>
          </a:r>
          <a:r>
            <a:rPr lang="en-US" dirty="0" err="1"/>
            <a:t>Obspy-readible</a:t>
          </a:r>
          <a:r>
            <a:rPr lang="en-US" dirty="0"/>
            <a:t> formats -- </a:t>
          </a:r>
          <a:r>
            <a:rPr lang="en-US" dirty="0" err="1"/>
            <a:t>Mseed</a:t>
          </a:r>
          <a:r>
            <a:rPr lang="en-US" dirty="0"/>
            <a:t>, </a:t>
          </a:r>
          <a:r>
            <a:rPr lang="en-US" dirty="0" err="1"/>
            <a:t>QuakeML</a:t>
          </a:r>
          <a:endParaRPr lang="en-US" dirty="0"/>
        </a:p>
      </dgm:t>
    </dgm:pt>
    <dgm:pt modelId="{3D269658-644A-426D-B6B0-8AC23F7FA1DB}" type="parTrans" cxnId="{BE6C528B-ECC5-4880-A2C4-68CD291BCF49}">
      <dgm:prSet/>
      <dgm:spPr/>
      <dgm:t>
        <a:bodyPr/>
        <a:lstStyle/>
        <a:p>
          <a:endParaRPr lang="en-US"/>
        </a:p>
      </dgm:t>
    </dgm:pt>
    <dgm:pt modelId="{52763514-8960-414E-A7B8-4CE0385DFF75}" type="sibTrans" cxnId="{BE6C528B-ECC5-4880-A2C4-68CD291BCF49}">
      <dgm:prSet/>
      <dgm:spPr/>
      <dgm:t>
        <a:bodyPr/>
        <a:lstStyle/>
        <a:p>
          <a:endParaRPr lang="en-US"/>
        </a:p>
      </dgm:t>
    </dgm:pt>
    <dgm:pt modelId="{4238DAF8-3403-4E37-A7A9-8DFBB28F184B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e.g. Conversion script that obeys standards</a:t>
          </a:r>
        </a:p>
      </dgm:t>
    </dgm:pt>
    <dgm:pt modelId="{31EAED29-8F4A-4316-8280-A6A1629115DC}" type="parTrans" cxnId="{BBDF5490-D208-4971-A4E6-CDB19D41BC96}">
      <dgm:prSet/>
      <dgm:spPr/>
      <dgm:t>
        <a:bodyPr/>
        <a:lstStyle/>
        <a:p>
          <a:endParaRPr lang="en-US"/>
        </a:p>
      </dgm:t>
    </dgm:pt>
    <dgm:pt modelId="{115D89A4-D3B4-4408-B3BE-4D6EFDCC3D79}" type="sibTrans" cxnId="{BBDF5490-D208-4971-A4E6-CDB19D41BC96}">
      <dgm:prSet/>
      <dgm:spPr/>
      <dgm:t>
        <a:bodyPr/>
        <a:lstStyle/>
        <a:p>
          <a:endParaRPr lang="en-US"/>
        </a:p>
      </dgm:t>
    </dgm:pt>
    <dgm:pt modelId="{DBF41EC5-7F27-40C0-8835-E9E0E7C3A74E}">
      <dgm:prSet/>
      <dgm:spPr/>
      <dgm:t>
        <a:bodyPr/>
        <a:lstStyle/>
        <a:p>
          <a:r>
            <a:rPr lang="en-US" dirty="0"/>
            <a:t>Strive towards… standardized </a:t>
          </a:r>
          <a:r>
            <a:rPr lang="en-US" b="1" dirty="0"/>
            <a:t>label</a:t>
          </a:r>
          <a:r>
            <a:rPr lang="en-US" dirty="0"/>
            <a:t> classifications to reduce confusion</a:t>
          </a:r>
        </a:p>
      </dgm:t>
    </dgm:pt>
    <dgm:pt modelId="{B78072D5-0AA4-4C25-909D-62364C92E126}" type="parTrans" cxnId="{60113946-8E5B-4B4B-8231-0542F864B2D2}">
      <dgm:prSet/>
      <dgm:spPr/>
      <dgm:t>
        <a:bodyPr/>
        <a:lstStyle/>
        <a:p>
          <a:endParaRPr lang="en-US"/>
        </a:p>
      </dgm:t>
    </dgm:pt>
    <dgm:pt modelId="{738CAF2C-5B59-4B53-8E7A-9060972C5D73}" type="sibTrans" cxnId="{60113946-8E5B-4B4B-8231-0542F864B2D2}">
      <dgm:prSet/>
      <dgm:spPr/>
      <dgm:t>
        <a:bodyPr/>
        <a:lstStyle/>
        <a:p>
          <a:endParaRPr lang="en-US"/>
        </a:p>
      </dgm:t>
    </dgm:pt>
    <dgm:pt modelId="{8D22D101-04EE-4BC3-A5D3-61977DBB718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/>
            <a:t>“Common landing point” rather than adapting everything bottom-up </a:t>
          </a:r>
          <a:endParaRPr lang="en-US" dirty="0"/>
        </a:p>
      </dgm:t>
    </dgm:pt>
    <dgm:pt modelId="{484FDFB4-40EF-4A63-A81E-05090A125FDE}" type="parTrans" cxnId="{3E778776-08DE-49E3-9B02-FD111BC0DF3D}">
      <dgm:prSet/>
      <dgm:spPr/>
      <dgm:t>
        <a:bodyPr/>
        <a:lstStyle/>
        <a:p>
          <a:endParaRPr lang="en-US"/>
        </a:p>
      </dgm:t>
    </dgm:pt>
    <dgm:pt modelId="{A4CE128E-AD46-469C-8E15-3806ED7E2BB6}" type="sibTrans" cxnId="{3E778776-08DE-49E3-9B02-FD111BC0DF3D}">
      <dgm:prSet/>
      <dgm:spPr/>
      <dgm:t>
        <a:bodyPr/>
        <a:lstStyle/>
        <a:p>
          <a:endParaRPr lang="en-US"/>
        </a:p>
      </dgm:t>
    </dgm:pt>
    <dgm:pt modelId="{A302C7D2-72EA-4B1E-9B97-283494E5406C}">
      <dgm:prSet/>
      <dgm:spPr/>
      <dgm:t>
        <a:bodyPr/>
        <a:lstStyle/>
        <a:p>
          <a:r>
            <a:rPr lang="en-US" dirty="0"/>
            <a:t>Location</a:t>
          </a:r>
        </a:p>
      </dgm:t>
    </dgm:pt>
    <dgm:pt modelId="{FA16B0AF-82ED-4016-A885-EA23CC00568F}" type="parTrans" cxnId="{79039255-CF64-448D-825A-F4E61B42430E}">
      <dgm:prSet/>
      <dgm:spPr/>
      <dgm:t>
        <a:bodyPr/>
        <a:lstStyle/>
        <a:p>
          <a:endParaRPr lang="en-US"/>
        </a:p>
      </dgm:t>
    </dgm:pt>
    <dgm:pt modelId="{CCE2BA15-ED9D-43DF-8E5C-76D5A0E33179}" type="sibTrans" cxnId="{79039255-CF64-448D-825A-F4E61B42430E}">
      <dgm:prSet/>
      <dgm:spPr/>
      <dgm:t>
        <a:bodyPr/>
        <a:lstStyle/>
        <a:p>
          <a:endParaRPr lang="en-US"/>
        </a:p>
      </dgm:t>
    </dgm:pt>
    <dgm:pt modelId="{FD3F1062-734B-4A01-AD53-8449211FD139}">
      <dgm:prSet/>
      <dgm:spPr/>
      <dgm:t>
        <a:bodyPr/>
        <a:lstStyle/>
        <a:p>
          <a:r>
            <a:rPr lang="en-US" dirty="0"/>
            <a:t>Duration of operation</a:t>
          </a:r>
        </a:p>
      </dgm:t>
    </dgm:pt>
    <dgm:pt modelId="{F9D65545-D499-46E7-9DD3-DDAD3BA1257A}" type="parTrans" cxnId="{730BF8FB-FC28-4C95-9407-592F37B7876C}">
      <dgm:prSet/>
      <dgm:spPr/>
      <dgm:t>
        <a:bodyPr/>
        <a:lstStyle/>
        <a:p>
          <a:endParaRPr lang="en-US"/>
        </a:p>
      </dgm:t>
    </dgm:pt>
    <dgm:pt modelId="{BC9749F2-7D46-4E73-AF76-375720AB1AC1}" type="sibTrans" cxnId="{730BF8FB-FC28-4C95-9407-592F37B7876C}">
      <dgm:prSet/>
      <dgm:spPr/>
      <dgm:t>
        <a:bodyPr/>
        <a:lstStyle/>
        <a:p>
          <a:endParaRPr lang="en-US"/>
        </a:p>
      </dgm:t>
    </dgm:pt>
    <dgm:pt modelId="{7CFFAFC8-13E1-40AB-88F7-E3A2DC2B6FA5}">
      <dgm:prSet/>
      <dgm:spPr/>
      <dgm:t>
        <a:bodyPr/>
        <a:lstStyle/>
        <a:p>
          <a:r>
            <a:rPr lang="en-US" dirty="0"/>
            <a:t>Instrument response (sensitivity, frequency, response)</a:t>
          </a:r>
        </a:p>
      </dgm:t>
    </dgm:pt>
    <dgm:pt modelId="{413BE78B-C3DF-4C3D-A916-3A665AE15015}" type="parTrans" cxnId="{0A719E92-D06F-46F6-BCC7-B8D94786ADEE}">
      <dgm:prSet/>
      <dgm:spPr/>
      <dgm:t>
        <a:bodyPr/>
        <a:lstStyle/>
        <a:p>
          <a:endParaRPr lang="en-US"/>
        </a:p>
      </dgm:t>
    </dgm:pt>
    <dgm:pt modelId="{95A6774F-0427-41E4-A375-3A7711A09862}" type="sibTrans" cxnId="{0A719E92-D06F-46F6-BCC7-B8D94786ADEE}">
      <dgm:prSet/>
      <dgm:spPr/>
      <dgm:t>
        <a:bodyPr/>
        <a:lstStyle/>
        <a:p>
          <a:endParaRPr lang="en-US"/>
        </a:p>
      </dgm:t>
    </dgm:pt>
    <dgm:pt modelId="{630CD898-7817-4821-A096-C6F743837B7B}">
      <dgm:prSet/>
      <dgm:spPr/>
      <dgm:t>
        <a:bodyPr/>
        <a:lstStyle/>
        <a:p>
          <a:r>
            <a:rPr lang="en-US" dirty="0"/>
            <a:t>Sampling rate</a:t>
          </a:r>
        </a:p>
      </dgm:t>
    </dgm:pt>
    <dgm:pt modelId="{8A3C51EC-B931-4D69-B24D-2355F2CE6CE5}" type="parTrans" cxnId="{8DA5EA93-F5E4-419F-AFC6-AFC5CC6B5069}">
      <dgm:prSet/>
      <dgm:spPr/>
      <dgm:t>
        <a:bodyPr/>
        <a:lstStyle/>
        <a:p>
          <a:endParaRPr lang="en-US"/>
        </a:p>
      </dgm:t>
    </dgm:pt>
    <dgm:pt modelId="{B13D15D6-2E08-4BE6-85D8-B3701027F994}" type="sibTrans" cxnId="{8DA5EA93-F5E4-419F-AFC6-AFC5CC6B5069}">
      <dgm:prSet/>
      <dgm:spPr/>
      <dgm:t>
        <a:bodyPr/>
        <a:lstStyle/>
        <a:p>
          <a:endParaRPr lang="en-US"/>
        </a:p>
      </dgm:t>
    </dgm:pt>
    <dgm:pt modelId="{EB57D890-67F1-4C95-BC9D-2DEDB8D3477F}">
      <dgm:prSet/>
      <dgm:spPr/>
      <dgm:t>
        <a:bodyPr/>
        <a:lstStyle/>
        <a:p>
          <a:r>
            <a:rPr lang="en-US" dirty="0"/>
            <a:t>Timestamp</a:t>
          </a:r>
        </a:p>
      </dgm:t>
    </dgm:pt>
    <dgm:pt modelId="{045365CA-AE3A-4729-8B40-1EBCDFB86D30}" type="parTrans" cxnId="{1D6E49CF-1E94-4416-B66C-2B1DA2ECF4E0}">
      <dgm:prSet/>
      <dgm:spPr/>
      <dgm:t>
        <a:bodyPr/>
        <a:lstStyle/>
        <a:p>
          <a:endParaRPr lang="en-US"/>
        </a:p>
      </dgm:t>
    </dgm:pt>
    <dgm:pt modelId="{5A1B4B82-844C-4A64-A5DF-596AB1B3910D}" type="sibTrans" cxnId="{1D6E49CF-1E94-4416-B66C-2B1DA2ECF4E0}">
      <dgm:prSet/>
      <dgm:spPr/>
      <dgm:t>
        <a:bodyPr/>
        <a:lstStyle/>
        <a:p>
          <a:endParaRPr lang="en-US"/>
        </a:p>
      </dgm:t>
    </dgm:pt>
    <dgm:pt modelId="{56BF211F-66A6-4095-9A4F-F830BF9F56BA}">
      <dgm:prSet/>
      <dgm:spPr/>
      <dgm:t>
        <a:bodyPr/>
        <a:lstStyle/>
        <a:p>
          <a:r>
            <a:rPr lang="en-US" dirty="0"/>
            <a:t>Naming convention</a:t>
          </a:r>
        </a:p>
      </dgm:t>
    </dgm:pt>
    <dgm:pt modelId="{70A05E05-BC8E-43C8-BD22-A38E52C5B93D}" type="parTrans" cxnId="{34D0A380-BB95-4DBC-8A52-7A13E597BB86}">
      <dgm:prSet/>
      <dgm:spPr/>
      <dgm:t>
        <a:bodyPr/>
        <a:lstStyle/>
        <a:p>
          <a:endParaRPr lang="en-US"/>
        </a:p>
      </dgm:t>
    </dgm:pt>
    <dgm:pt modelId="{FC35EDE4-CF3F-4F3D-9DB8-98F3D088C67B}" type="sibTrans" cxnId="{34D0A380-BB95-4DBC-8A52-7A13E597BB86}">
      <dgm:prSet/>
      <dgm:spPr/>
      <dgm:t>
        <a:bodyPr/>
        <a:lstStyle/>
        <a:p>
          <a:endParaRPr lang="en-US"/>
        </a:p>
      </dgm:t>
    </dgm:pt>
    <dgm:pt modelId="{2E59780B-2F08-4F6B-B60E-FFB9A3231827}">
      <dgm:prSet/>
      <dgm:spPr/>
      <dgm:t>
        <a:bodyPr/>
        <a:lstStyle/>
        <a:p>
          <a:r>
            <a:rPr lang="en-US" dirty="0"/>
            <a:t>Site effect / conditions</a:t>
          </a:r>
        </a:p>
      </dgm:t>
    </dgm:pt>
    <dgm:pt modelId="{D56B402A-32C5-4E6E-A895-6C9F63B25DAB}" type="parTrans" cxnId="{D2CD24F8-68B3-4465-B3E6-0D85B3ECC3EE}">
      <dgm:prSet/>
      <dgm:spPr/>
      <dgm:t>
        <a:bodyPr/>
        <a:lstStyle/>
        <a:p>
          <a:endParaRPr lang="en-US"/>
        </a:p>
      </dgm:t>
    </dgm:pt>
    <dgm:pt modelId="{9A11D3DC-57E4-4341-BDCC-21ED07894657}" type="sibTrans" cxnId="{D2CD24F8-68B3-4465-B3E6-0D85B3ECC3EE}">
      <dgm:prSet/>
      <dgm:spPr/>
      <dgm:t>
        <a:bodyPr/>
        <a:lstStyle/>
        <a:p>
          <a:endParaRPr lang="en-US"/>
        </a:p>
      </dgm:t>
    </dgm:pt>
    <dgm:pt modelId="{482E4BC2-4BDC-4D6B-97BA-4E5061ED3995}">
      <dgm:prSet/>
      <dgm:spPr/>
      <dgm:t>
        <a:bodyPr/>
        <a:lstStyle/>
        <a:p>
          <a:r>
            <a:rPr lang="en-US" dirty="0"/>
            <a:t>Properties of </a:t>
          </a:r>
          <a:r>
            <a:rPr lang="en-US" dirty="0" err="1"/>
            <a:t>digitiser</a:t>
          </a:r>
          <a:endParaRPr lang="en-US" dirty="0"/>
        </a:p>
      </dgm:t>
    </dgm:pt>
    <dgm:pt modelId="{183AD390-E680-49ED-B4A1-ED3A01C64897}" type="parTrans" cxnId="{9BE44731-A6ED-43E2-919E-4802EAF429CB}">
      <dgm:prSet/>
      <dgm:spPr/>
      <dgm:t>
        <a:bodyPr/>
        <a:lstStyle/>
        <a:p>
          <a:endParaRPr lang="en-US"/>
        </a:p>
      </dgm:t>
    </dgm:pt>
    <dgm:pt modelId="{45E427DA-A5E5-454E-A7C6-7E48D06D64A4}" type="sibTrans" cxnId="{9BE44731-A6ED-43E2-919E-4802EAF429CB}">
      <dgm:prSet/>
      <dgm:spPr/>
      <dgm:t>
        <a:bodyPr/>
        <a:lstStyle/>
        <a:p>
          <a:endParaRPr lang="en-US"/>
        </a:p>
      </dgm:t>
    </dgm:pt>
    <dgm:pt modelId="{5A8EBB72-0E40-4BC9-BBF1-9D358B1B1AD3}">
      <dgm:prSet/>
      <dgm:spPr/>
      <dgm:t>
        <a:bodyPr/>
        <a:lstStyle/>
        <a:p>
          <a:r>
            <a:rPr lang="en-US" dirty="0"/>
            <a:t>All (pre)</a:t>
          </a:r>
          <a:r>
            <a:rPr lang="en-US"/>
            <a:t>processing procedures</a:t>
          </a:r>
          <a:endParaRPr lang="en-US" dirty="0"/>
        </a:p>
      </dgm:t>
    </dgm:pt>
    <dgm:pt modelId="{FF3E44C0-2401-45F8-BB10-480FD79056F6}" type="parTrans" cxnId="{73F95827-3BBE-46A5-94D1-338CB9E9CCE1}">
      <dgm:prSet/>
      <dgm:spPr/>
      <dgm:t>
        <a:bodyPr/>
        <a:lstStyle/>
        <a:p>
          <a:endParaRPr lang="en-US"/>
        </a:p>
      </dgm:t>
    </dgm:pt>
    <dgm:pt modelId="{BE0C76CF-B4D4-4F1F-BF8E-D8C796422E03}" type="sibTrans" cxnId="{73F95827-3BBE-46A5-94D1-338CB9E9CCE1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A63905D4-16E1-4F8A-B523-8BD1E04E9322}" type="pres">
      <dgm:prSet presAssocID="{F630AD5E-A096-44AF-8B17-BB690A5245F7}" presName="parentLin" presStyleCnt="0"/>
      <dgm:spPr/>
    </dgm:pt>
    <dgm:pt modelId="{24337648-F0B1-4656-81DD-8169430E661D}" type="pres">
      <dgm:prSet presAssocID="{F630AD5E-A096-44AF-8B17-BB690A5245F7}" presName="parentLeftMargin" presStyleLbl="node1" presStyleIdx="0" presStyleCnt="3"/>
      <dgm:spPr/>
    </dgm:pt>
    <dgm:pt modelId="{A3B52FF0-92D0-405C-A5EF-A93C3D87D9E1}" type="pres">
      <dgm:prSet presAssocID="{F630AD5E-A096-44AF-8B17-BB690A5245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79D296-450A-4FBC-8FCB-A2671D507F39}" type="pres">
      <dgm:prSet presAssocID="{F630AD5E-A096-44AF-8B17-BB690A5245F7}" presName="negativeSpace" presStyleCnt="0"/>
      <dgm:spPr/>
    </dgm:pt>
    <dgm:pt modelId="{9C123009-BD51-40BE-B74F-E8F4183F8F12}" type="pres">
      <dgm:prSet presAssocID="{F630AD5E-A096-44AF-8B17-BB690A5245F7}" presName="childText" presStyleLbl="conFgAcc1" presStyleIdx="0" presStyleCnt="3">
        <dgm:presLayoutVars>
          <dgm:bulletEnabled val="1"/>
        </dgm:presLayoutVars>
      </dgm:prSet>
      <dgm:spPr/>
    </dgm:pt>
    <dgm:pt modelId="{EE7FE1E9-FC3A-4582-AAEB-E3B42A9A773F}" type="pres">
      <dgm:prSet presAssocID="{3D6AC89C-27EF-4463-BAA2-A2AC8F778D0C}" presName="spaceBetweenRectangles" presStyleCnt="0"/>
      <dgm:spPr/>
    </dgm:pt>
    <dgm:pt modelId="{082C594C-699B-4870-BAF4-82BE8BF73C4D}" type="pres">
      <dgm:prSet presAssocID="{8D22D101-04EE-4BC3-A5D3-61977DBB718B}" presName="parentLin" presStyleCnt="0"/>
      <dgm:spPr/>
    </dgm:pt>
    <dgm:pt modelId="{34DBD00D-4EC9-425C-9EE6-1E0DB271D7B1}" type="pres">
      <dgm:prSet presAssocID="{8D22D101-04EE-4BC3-A5D3-61977DBB718B}" presName="parentLeftMargin" presStyleLbl="node1" presStyleIdx="0" presStyleCnt="3"/>
      <dgm:spPr/>
    </dgm:pt>
    <dgm:pt modelId="{00673532-F13C-47EA-8906-A1BCEBDF7C4B}" type="pres">
      <dgm:prSet presAssocID="{8D22D101-04EE-4BC3-A5D3-61977DBB71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FCF28C-874F-4EB9-8047-2E844C927AE7}" type="pres">
      <dgm:prSet presAssocID="{8D22D101-04EE-4BC3-A5D3-61977DBB718B}" presName="negativeSpace" presStyleCnt="0"/>
      <dgm:spPr/>
    </dgm:pt>
    <dgm:pt modelId="{FEFD4F3A-4475-440D-8898-992F70D0E6C7}" type="pres">
      <dgm:prSet presAssocID="{8D22D101-04EE-4BC3-A5D3-61977DBB718B}" presName="childText" presStyleLbl="conFgAcc1" presStyleIdx="1" presStyleCnt="3">
        <dgm:presLayoutVars>
          <dgm:bulletEnabled val="1"/>
        </dgm:presLayoutVars>
      </dgm:prSet>
      <dgm:spPr/>
    </dgm:pt>
    <dgm:pt modelId="{327FA0F4-E24E-4483-9BBC-C28D203DAA0E}" type="pres">
      <dgm:prSet presAssocID="{A4CE128E-AD46-469C-8E15-3806ED7E2BB6}" presName="spaceBetweenRectangles" presStyleCnt="0"/>
      <dgm:spPr/>
    </dgm:pt>
    <dgm:pt modelId="{0DA8B06F-B90E-4C5B-832E-3AE9FAB1541F}" type="pres">
      <dgm:prSet presAssocID="{DBF41EC5-7F27-40C0-8835-E9E0E7C3A74E}" presName="parentLin" presStyleCnt="0"/>
      <dgm:spPr/>
    </dgm:pt>
    <dgm:pt modelId="{1AD857CE-42A8-47CD-9E9D-BB2AE7829086}" type="pres">
      <dgm:prSet presAssocID="{DBF41EC5-7F27-40C0-8835-E9E0E7C3A74E}" presName="parentLeftMargin" presStyleLbl="node1" presStyleIdx="1" presStyleCnt="3"/>
      <dgm:spPr/>
    </dgm:pt>
    <dgm:pt modelId="{89A71DA9-BC1B-4968-B494-0BEBB4B348B7}" type="pres">
      <dgm:prSet presAssocID="{DBF41EC5-7F27-40C0-8835-E9E0E7C3A74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276DE6-3912-4F6C-ADC5-396B68143FC4}" type="pres">
      <dgm:prSet presAssocID="{DBF41EC5-7F27-40C0-8835-E9E0E7C3A74E}" presName="negativeSpace" presStyleCnt="0"/>
      <dgm:spPr/>
    </dgm:pt>
    <dgm:pt modelId="{DA111352-9F3D-4AC6-9671-A28068EEF5EC}" type="pres">
      <dgm:prSet presAssocID="{DBF41EC5-7F27-40C0-8835-E9E0E7C3A7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ED3B00-362F-4737-BD5E-B43518F64271}" type="presOf" srcId="{8D22D101-04EE-4BC3-A5D3-61977DBB718B}" destId="{00673532-F13C-47EA-8906-A1BCEBDF7C4B}" srcOrd="1" destOrd="0" presId="urn:microsoft.com/office/officeart/2005/8/layout/list1"/>
    <dgm:cxn modelId="{E40EAC05-611E-4CA7-8770-E3531D27BD4B}" srcId="{56AA9AEF-007A-43DC-9483-B7E35A523B8E}" destId="{F630AD5E-A096-44AF-8B17-BB690A5245F7}" srcOrd="0" destOrd="0" parTransId="{9D88897B-0860-4E64-AB83-8E1B66DD37E1}" sibTransId="{3D6AC89C-27EF-4463-BAA2-A2AC8F778D0C}"/>
    <dgm:cxn modelId="{FC9F8406-1211-4A82-B7DE-A1DF83698851}" type="presOf" srcId="{F630AD5E-A096-44AF-8B17-BB690A5245F7}" destId="{A3B52FF0-92D0-405C-A5EF-A93C3D87D9E1}" srcOrd="1" destOrd="0" presId="urn:microsoft.com/office/officeart/2005/8/layout/list1"/>
    <dgm:cxn modelId="{7242B50F-2EC1-4C54-B1B5-83875415E69B}" type="presOf" srcId="{630CD898-7817-4821-A096-C6F743837B7B}" destId="{9C123009-BD51-40BE-B74F-E8F4183F8F12}" srcOrd="0" destOrd="3" presId="urn:microsoft.com/office/officeart/2005/8/layout/list1"/>
    <dgm:cxn modelId="{5E449815-1D89-4C21-ADB0-06E368FA8AD5}" type="presOf" srcId="{EB57D890-67F1-4C95-BC9D-2DEDB8D3477F}" destId="{9C123009-BD51-40BE-B74F-E8F4183F8F12}" srcOrd="0" destOrd="4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73F95827-3BBE-46A5-94D1-338CB9E9CCE1}" srcId="{F630AD5E-A096-44AF-8B17-BB690A5245F7}" destId="{5A8EBB72-0E40-4BC9-BBF1-9D358B1B1AD3}" srcOrd="8" destOrd="0" parTransId="{FF3E44C0-2401-45F8-BB10-480FD79056F6}" sibTransId="{BE0C76CF-B4D4-4F1F-BF8E-D8C796422E03}"/>
    <dgm:cxn modelId="{C7EE8B29-9BB3-4F96-9EF2-DEAFA50C946E}" type="presOf" srcId="{FD3F1062-734B-4A01-AD53-8449211FD139}" destId="{9C123009-BD51-40BE-B74F-E8F4183F8F12}" srcOrd="0" destOrd="1" presId="urn:microsoft.com/office/officeart/2005/8/layout/list1"/>
    <dgm:cxn modelId="{9BE44731-A6ED-43E2-919E-4802EAF429CB}" srcId="{F630AD5E-A096-44AF-8B17-BB690A5245F7}" destId="{482E4BC2-4BDC-4D6B-97BA-4E5061ED3995}" srcOrd="7" destOrd="0" parTransId="{183AD390-E680-49ED-B4A1-ED3A01C64897}" sibTransId="{45E427DA-A5E5-454E-A7C6-7E48D06D64A4}"/>
    <dgm:cxn modelId="{5BC12A34-F4B5-4A4B-9EF3-251605F51C3D}" type="presOf" srcId="{DBF41EC5-7F27-40C0-8835-E9E0E7C3A74E}" destId="{1AD857CE-42A8-47CD-9E9D-BB2AE7829086}" srcOrd="0" destOrd="0" presId="urn:microsoft.com/office/officeart/2005/8/layout/list1"/>
    <dgm:cxn modelId="{FBBD5B3F-31D0-429D-B5D2-1857102E4BDA}" type="presOf" srcId="{A302C7D2-72EA-4B1E-9B97-283494E5406C}" destId="{9C123009-BD51-40BE-B74F-E8F4183F8F12}" srcOrd="0" destOrd="0" presId="urn:microsoft.com/office/officeart/2005/8/layout/list1"/>
    <dgm:cxn modelId="{07642D60-5BCD-45BD-AF2B-CBFAA603E81C}" type="presOf" srcId="{8D22D101-04EE-4BC3-A5D3-61977DBB718B}" destId="{34DBD00D-4EC9-425C-9EE6-1E0DB271D7B1}" srcOrd="0" destOrd="0" presId="urn:microsoft.com/office/officeart/2005/8/layout/list1"/>
    <dgm:cxn modelId="{60113946-8E5B-4B4B-8231-0542F864B2D2}" srcId="{56AA9AEF-007A-43DC-9483-B7E35A523B8E}" destId="{DBF41EC5-7F27-40C0-8835-E9E0E7C3A74E}" srcOrd="2" destOrd="0" parTransId="{B78072D5-0AA4-4C25-909D-62364C92E126}" sibTransId="{738CAF2C-5B59-4B53-8E7A-9060972C5D73}"/>
    <dgm:cxn modelId="{0B1D2852-2EAD-4D35-8A11-FE09170E52E1}" type="presOf" srcId="{482E4BC2-4BDC-4D6B-97BA-4E5061ED3995}" destId="{9C123009-BD51-40BE-B74F-E8F4183F8F12}" srcOrd="0" destOrd="7" presId="urn:microsoft.com/office/officeart/2005/8/layout/list1"/>
    <dgm:cxn modelId="{6B979652-C778-4810-BDA3-CE597AEC792C}" type="presOf" srcId="{DBF41EC5-7F27-40C0-8835-E9E0E7C3A74E}" destId="{89A71DA9-BC1B-4968-B494-0BEBB4B348B7}" srcOrd="1" destOrd="0" presId="urn:microsoft.com/office/officeart/2005/8/layout/list1"/>
    <dgm:cxn modelId="{5215E973-D94A-489F-B49A-C735767B403D}" type="presOf" srcId="{92933988-E9C2-4E99-A619-C5AEC12A302B}" destId="{FEFD4F3A-4475-440D-8898-992F70D0E6C7}" srcOrd="0" destOrd="0" presId="urn:microsoft.com/office/officeart/2005/8/layout/list1"/>
    <dgm:cxn modelId="{806F6855-77F1-4BF3-8A2A-879B8BBCE9CB}" type="presOf" srcId="{56BF211F-66A6-4095-9A4F-F830BF9F56BA}" destId="{9C123009-BD51-40BE-B74F-E8F4183F8F12}" srcOrd="0" destOrd="5" presId="urn:microsoft.com/office/officeart/2005/8/layout/list1"/>
    <dgm:cxn modelId="{79039255-CF64-448D-825A-F4E61B42430E}" srcId="{F630AD5E-A096-44AF-8B17-BB690A5245F7}" destId="{A302C7D2-72EA-4B1E-9B97-283494E5406C}" srcOrd="0" destOrd="0" parTransId="{FA16B0AF-82ED-4016-A885-EA23CC00568F}" sibTransId="{CCE2BA15-ED9D-43DF-8E5C-76D5A0E33179}"/>
    <dgm:cxn modelId="{3E778776-08DE-49E3-9B02-FD111BC0DF3D}" srcId="{56AA9AEF-007A-43DC-9483-B7E35A523B8E}" destId="{8D22D101-04EE-4BC3-A5D3-61977DBB718B}" srcOrd="1" destOrd="0" parTransId="{484FDFB4-40EF-4A63-A81E-05090A125FDE}" sibTransId="{A4CE128E-AD46-469C-8E15-3806ED7E2BB6}"/>
    <dgm:cxn modelId="{34D0A380-BB95-4DBC-8A52-7A13E597BB86}" srcId="{F630AD5E-A096-44AF-8B17-BB690A5245F7}" destId="{56BF211F-66A6-4095-9A4F-F830BF9F56BA}" srcOrd="5" destOrd="0" parTransId="{70A05E05-BC8E-43C8-BD22-A38E52C5B93D}" sibTransId="{FC35EDE4-CF3F-4F3D-9DB8-98F3D088C67B}"/>
    <dgm:cxn modelId="{BE6C528B-ECC5-4880-A2C4-68CD291BCF49}" srcId="{8D22D101-04EE-4BC3-A5D3-61977DBB718B}" destId="{92933988-E9C2-4E99-A619-C5AEC12A302B}" srcOrd="0" destOrd="0" parTransId="{3D269658-644A-426D-B6B0-8AC23F7FA1DB}" sibTransId="{52763514-8960-414E-A7B8-4CE0385DFF75}"/>
    <dgm:cxn modelId="{1960968C-9B6B-4A23-9EBD-558913B99D08}" type="presOf" srcId="{7CFFAFC8-13E1-40AB-88F7-E3A2DC2B6FA5}" destId="{9C123009-BD51-40BE-B74F-E8F4183F8F12}" srcOrd="0" destOrd="2" presId="urn:microsoft.com/office/officeart/2005/8/layout/list1"/>
    <dgm:cxn modelId="{BBDF5490-D208-4971-A4E6-CDB19D41BC96}" srcId="{8D22D101-04EE-4BC3-A5D3-61977DBB718B}" destId="{4238DAF8-3403-4E37-A7A9-8DFBB28F184B}" srcOrd="1" destOrd="0" parTransId="{31EAED29-8F4A-4316-8280-A6A1629115DC}" sibTransId="{115D89A4-D3B4-4408-B3BE-4D6EFDCC3D79}"/>
    <dgm:cxn modelId="{0A719E92-D06F-46F6-BCC7-B8D94786ADEE}" srcId="{F630AD5E-A096-44AF-8B17-BB690A5245F7}" destId="{7CFFAFC8-13E1-40AB-88F7-E3A2DC2B6FA5}" srcOrd="2" destOrd="0" parTransId="{413BE78B-C3DF-4C3D-A916-3A665AE15015}" sibTransId="{95A6774F-0427-41E4-A375-3A7711A09862}"/>
    <dgm:cxn modelId="{8DA5EA93-F5E4-419F-AFC6-AFC5CC6B5069}" srcId="{F630AD5E-A096-44AF-8B17-BB690A5245F7}" destId="{630CD898-7817-4821-A096-C6F743837B7B}" srcOrd="3" destOrd="0" parTransId="{8A3C51EC-B931-4D69-B24D-2355F2CE6CE5}" sibTransId="{B13D15D6-2E08-4BE6-85D8-B3701027F994}"/>
    <dgm:cxn modelId="{AA2877B5-D898-4699-9B92-AA1F53B52836}" type="presOf" srcId="{5A8EBB72-0E40-4BC9-BBF1-9D358B1B1AD3}" destId="{9C123009-BD51-40BE-B74F-E8F4183F8F12}" srcOrd="0" destOrd="8" presId="urn:microsoft.com/office/officeart/2005/8/layout/list1"/>
    <dgm:cxn modelId="{96C139BC-1EBA-4E17-A88C-761B0D3A1F31}" type="presOf" srcId="{F630AD5E-A096-44AF-8B17-BB690A5245F7}" destId="{24337648-F0B1-4656-81DD-8169430E661D}" srcOrd="0" destOrd="0" presId="urn:microsoft.com/office/officeart/2005/8/layout/list1"/>
    <dgm:cxn modelId="{44AE82CC-9CA6-42DF-BCCE-403F564058F7}" type="presOf" srcId="{4238DAF8-3403-4E37-A7A9-8DFBB28F184B}" destId="{FEFD4F3A-4475-440D-8898-992F70D0E6C7}" srcOrd="0" destOrd="1" presId="urn:microsoft.com/office/officeart/2005/8/layout/list1"/>
    <dgm:cxn modelId="{1D6E49CF-1E94-4416-B66C-2B1DA2ECF4E0}" srcId="{F630AD5E-A096-44AF-8B17-BB690A5245F7}" destId="{EB57D890-67F1-4C95-BC9D-2DEDB8D3477F}" srcOrd="4" destOrd="0" parTransId="{045365CA-AE3A-4729-8B40-1EBCDFB86D30}" sibTransId="{5A1B4B82-844C-4A64-A5DF-596AB1B3910D}"/>
    <dgm:cxn modelId="{D2CD24F8-68B3-4465-B3E6-0D85B3ECC3EE}" srcId="{F630AD5E-A096-44AF-8B17-BB690A5245F7}" destId="{2E59780B-2F08-4F6B-B60E-FFB9A3231827}" srcOrd="6" destOrd="0" parTransId="{D56B402A-32C5-4E6E-A895-6C9F63B25DAB}" sibTransId="{9A11D3DC-57E4-4341-BDCC-21ED07894657}"/>
    <dgm:cxn modelId="{7B99C8F9-0244-4164-8EC0-0B8BE196B731}" type="presOf" srcId="{2E59780B-2F08-4F6B-B60E-FFB9A3231827}" destId="{9C123009-BD51-40BE-B74F-E8F4183F8F12}" srcOrd="0" destOrd="6" presId="urn:microsoft.com/office/officeart/2005/8/layout/list1"/>
    <dgm:cxn modelId="{730BF8FB-FC28-4C95-9407-592F37B7876C}" srcId="{F630AD5E-A096-44AF-8B17-BB690A5245F7}" destId="{FD3F1062-734B-4A01-AD53-8449211FD139}" srcOrd="1" destOrd="0" parTransId="{F9D65545-D499-46E7-9DD3-DDAD3BA1257A}" sibTransId="{BC9749F2-7D46-4E73-AF76-375720AB1AC1}"/>
    <dgm:cxn modelId="{B1906537-0028-46A7-A0D0-E8277E524DFB}" type="presParOf" srcId="{91F0FD45-4DC1-4DE1-A3F2-86E62CC7793F}" destId="{A63905D4-16E1-4F8A-B523-8BD1E04E9322}" srcOrd="0" destOrd="0" presId="urn:microsoft.com/office/officeart/2005/8/layout/list1"/>
    <dgm:cxn modelId="{2C640981-AECD-4A5F-8171-E96D00E01E1C}" type="presParOf" srcId="{A63905D4-16E1-4F8A-B523-8BD1E04E9322}" destId="{24337648-F0B1-4656-81DD-8169430E661D}" srcOrd="0" destOrd="0" presId="urn:microsoft.com/office/officeart/2005/8/layout/list1"/>
    <dgm:cxn modelId="{5E127232-8702-4DEF-BFA1-3E5355D98921}" type="presParOf" srcId="{A63905D4-16E1-4F8A-B523-8BD1E04E9322}" destId="{A3B52FF0-92D0-405C-A5EF-A93C3D87D9E1}" srcOrd="1" destOrd="0" presId="urn:microsoft.com/office/officeart/2005/8/layout/list1"/>
    <dgm:cxn modelId="{D3F2D0C1-9B73-429A-BAE8-B17A3AB13DD5}" type="presParOf" srcId="{91F0FD45-4DC1-4DE1-A3F2-86E62CC7793F}" destId="{7879D296-450A-4FBC-8FCB-A2671D507F39}" srcOrd="1" destOrd="0" presId="urn:microsoft.com/office/officeart/2005/8/layout/list1"/>
    <dgm:cxn modelId="{3F66A840-2CC1-449D-BAD7-7F8DE84DB6CB}" type="presParOf" srcId="{91F0FD45-4DC1-4DE1-A3F2-86E62CC7793F}" destId="{9C123009-BD51-40BE-B74F-E8F4183F8F12}" srcOrd="2" destOrd="0" presId="urn:microsoft.com/office/officeart/2005/8/layout/list1"/>
    <dgm:cxn modelId="{CE4C0D23-1A6F-47AB-B764-DF3160629CCE}" type="presParOf" srcId="{91F0FD45-4DC1-4DE1-A3F2-86E62CC7793F}" destId="{EE7FE1E9-FC3A-4582-AAEB-E3B42A9A773F}" srcOrd="3" destOrd="0" presId="urn:microsoft.com/office/officeart/2005/8/layout/list1"/>
    <dgm:cxn modelId="{43902EBA-8717-47BC-BAD2-85BBA8A253E6}" type="presParOf" srcId="{91F0FD45-4DC1-4DE1-A3F2-86E62CC7793F}" destId="{082C594C-699B-4870-BAF4-82BE8BF73C4D}" srcOrd="4" destOrd="0" presId="urn:microsoft.com/office/officeart/2005/8/layout/list1"/>
    <dgm:cxn modelId="{1ED8CBE2-36BC-48B5-B695-A684247B9CA7}" type="presParOf" srcId="{082C594C-699B-4870-BAF4-82BE8BF73C4D}" destId="{34DBD00D-4EC9-425C-9EE6-1E0DB271D7B1}" srcOrd="0" destOrd="0" presId="urn:microsoft.com/office/officeart/2005/8/layout/list1"/>
    <dgm:cxn modelId="{EBCEA848-454B-4046-8072-812E23D30522}" type="presParOf" srcId="{082C594C-699B-4870-BAF4-82BE8BF73C4D}" destId="{00673532-F13C-47EA-8906-A1BCEBDF7C4B}" srcOrd="1" destOrd="0" presId="urn:microsoft.com/office/officeart/2005/8/layout/list1"/>
    <dgm:cxn modelId="{6BAD39BE-0A1F-4923-A3A3-3B71F318BEAD}" type="presParOf" srcId="{91F0FD45-4DC1-4DE1-A3F2-86E62CC7793F}" destId="{61FCF28C-874F-4EB9-8047-2E844C927AE7}" srcOrd="5" destOrd="0" presId="urn:microsoft.com/office/officeart/2005/8/layout/list1"/>
    <dgm:cxn modelId="{90724E6E-4ECD-47E5-AE68-7FB22E95F846}" type="presParOf" srcId="{91F0FD45-4DC1-4DE1-A3F2-86E62CC7793F}" destId="{FEFD4F3A-4475-440D-8898-992F70D0E6C7}" srcOrd="6" destOrd="0" presId="urn:microsoft.com/office/officeart/2005/8/layout/list1"/>
    <dgm:cxn modelId="{F178962E-53E1-430B-8245-80A6FC371163}" type="presParOf" srcId="{91F0FD45-4DC1-4DE1-A3F2-86E62CC7793F}" destId="{327FA0F4-E24E-4483-9BBC-C28D203DAA0E}" srcOrd="7" destOrd="0" presId="urn:microsoft.com/office/officeart/2005/8/layout/list1"/>
    <dgm:cxn modelId="{776952CE-A44A-4CE7-BEAD-59EFE57FF404}" type="presParOf" srcId="{91F0FD45-4DC1-4DE1-A3F2-86E62CC7793F}" destId="{0DA8B06F-B90E-4C5B-832E-3AE9FAB1541F}" srcOrd="8" destOrd="0" presId="urn:microsoft.com/office/officeart/2005/8/layout/list1"/>
    <dgm:cxn modelId="{E47B32FB-65EB-4D38-A658-8DCF760E546F}" type="presParOf" srcId="{0DA8B06F-B90E-4C5B-832E-3AE9FAB1541F}" destId="{1AD857CE-42A8-47CD-9E9D-BB2AE7829086}" srcOrd="0" destOrd="0" presId="urn:microsoft.com/office/officeart/2005/8/layout/list1"/>
    <dgm:cxn modelId="{ADD4B523-EE4C-48A3-A98A-79CE0497FB0C}" type="presParOf" srcId="{0DA8B06F-B90E-4C5B-832E-3AE9FAB1541F}" destId="{89A71DA9-BC1B-4968-B494-0BEBB4B348B7}" srcOrd="1" destOrd="0" presId="urn:microsoft.com/office/officeart/2005/8/layout/list1"/>
    <dgm:cxn modelId="{165A27BA-DEC0-4D76-A9E1-77E8205E6A1C}" type="presParOf" srcId="{91F0FD45-4DC1-4DE1-A3F2-86E62CC7793F}" destId="{CA276DE6-3912-4F6C-ADC5-396B68143FC4}" srcOrd="9" destOrd="0" presId="urn:microsoft.com/office/officeart/2005/8/layout/list1"/>
    <dgm:cxn modelId="{A9277F91-7CDE-40E6-90E1-FB22D8D6A5B7}" type="presParOf" srcId="{91F0FD45-4DC1-4DE1-A3F2-86E62CC7793F}" destId="{DA111352-9F3D-4AC6-9671-A28068EEF5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30AD5E-A096-44AF-8B17-BB690A5245F7}">
      <dgm:prSet/>
      <dgm:spPr/>
      <dgm:t>
        <a:bodyPr/>
        <a:lstStyle/>
        <a:p>
          <a:r>
            <a:rPr lang="en-US" dirty="0"/>
            <a:t>Agree on </a:t>
          </a:r>
          <a:r>
            <a:rPr lang="en-US" b="1" dirty="0"/>
            <a:t>metadata standards </a:t>
          </a:r>
          <a:r>
            <a:rPr lang="en-US" dirty="0"/>
            <a:t>(Critical metadata: Network, station, instrument, channel details…)</a:t>
          </a:r>
        </a:p>
      </dgm:t>
    </dgm:pt>
    <dgm:pt modelId="{9D88897B-0860-4E64-AB83-8E1B66DD37E1}" type="parTrans" cxnId="{E40EAC05-611E-4CA7-8770-E3531D27BD4B}">
      <dgm:prSet/>
      <dgm:spPr/>
      <dgm:t>
        <a:bodyPr/>
        <a:lstStyle/>
        <a:p>
          <a:endParaRPr lang="en-US"/>
        </a:p>
      </dgm:t>
    </dgm:pt>
    <dgm:pt modelId="{3D6AC89C-27EF-4463-BAA2-A2AC8F778D0C}" type="sibTrans" cxnId="{E40EAC05-611E-4CA7-8770-E3531D27BD4B}">
      <dgm:prSet/>
      <dgm:spPr/>
      <dgm:t>
        <a:bodyPr/>
        <a:lstStyle/>
        <a:p>
          <a:endParaRPr lang="en-US"/>
        </a:p>
      </dgm:t>
    </dgm:pt>
    <dgm:pt modelId="{92933988-E9C2-4E99-A619-C5AEC12A302B}">
      <dgm:prSet/>
      <dgm:spPr/>
      <dgm:t>
        <a:bodyPr/>
        <a:lstStyle/>
        <a:p>
          <a:r>
            <a:rPr lang="en-US" dirty="0"/>
            <a:t>e.g. </a:t>
          </a:r>
          <a:r>
            <a:rPr lang="en-US" dirty="0" err="1"/>
            <a:t>Obspy-readible</a:t>
          </a:r>
          <a:r>
            <a:rPr lang="en-US" dirty="0"/>
            <a:t> formats -- </a:t>
          </a:r>
          <a:r>
            <a:rPr lang="en-US" dirty="0" err="1"/>
            <a:t>Mseed</a:t>
          </a:r>
          <a:r>
            <a:rPr lang="en-US" dirty="0"/>
            <a:t>, </a:t>
          </a:r>
          <a:r>
            <a:rPr lang="en-US" dirty="0" err="1"/>
            <a:t>QuakeML</a:t>
          </a:r>
          <a:endParaRPr lang="en-US" dirty="0"/>
        </a:p>
      </dgm:t>
    </dgm:pt>
    <dgm:pt modelId="{3D269658-644A-426D-B6B0-8AC23F7FA1DB}" type="parTrans" cxnId="{BE6C528B-ECC5-4880-A2C4-68CD291BCF49}">
      <dgm:prSet/>
      <dgm:spPr/>
      <dgm:t>
        <a:bodyPr/>
        <a:lstStyle/>
        <a:p>
          <a:endParaRPr lang="en-US"/>
        </a:p>
      </dgm:t>
    </dgm:pt>
    <dgm:pt modelId="{52763514-8960-414E-A7B8-4CE0385DFF75}" type="sibTrans" cxnId="{BE6C528B-ECC5-4880-A2C4-68CD291BCF49}">
      <dgm:prSet/>
      <dgm:spPr/>
      <dgm:t>
        <a:bodyPr/>
        <a:lstStyle/>
        <a:p>
          <a:endParaRPr lang="en-US"/>
        </a:p>
      </dgm:t>
    </dgm:pt>
    <dgm:pt modelId="{4238DAF8-3403-4E37-A7A9-8DFBB28F184B}">
      <dgm:prSet/>
      <dgm:spPr/>
      <dgm:t>
        <a:bodyPr/>
        <a:lstStyle/>
        <a:p>
          <a:r>
            <a:rPr lang="en-US" dirty="0"/>
            <a:t>e.g. Conversion script that obeys standards</a:t>
          </a:r>
        </a:p>
      </dgm:t>
    </dgm:pt>
    <dgm:pt modelId="{31EAED29-8F4A-4316-8280-A6A1629115DC}" type="parTrans" cxnId="{BBDF5490-D208-4971-A4E6-CDB19D41BC96}">
      <dgm:prSet/>
      <dgm:spPr/>
      <dgm:t>
        <a:bodyPr/>
        <a:lstStyle/>
        <a:p>
          <a:endParaRPr lang="en-US"/>
        </a:p>
      </dgm:t>
    </dgm:pt>
    <dgm:pt modelId="{115D89A4-D3B4-4408-B3BE-4D6EFDCC3D79}" type="sibTrans" cxnId="{BBDF5490-D208-4971-A4E6-CDB19D41BC96}">
      <dgm:prSet/>
      <dgm:spPr/>
      <dgm:t>
        <a:bodyPr/>
        <a:lstStyle/>
        <a:p>
          <a:endParaRPr lang="en-US"/>
        </a:p>
      </dgm:t>
    </dgm:pt>
    <dgm:pt modelId="{DBF41EC5-7F27-40C0-8835-E9E0E7C3A74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Strive towards… standardized </a:t>
          </a:r>
          <a:r>
            <a:rPr lang="en-US" b="1" dirty="0"/>
            <a:t>label</a:t>
          </a:r>
          <a:r>
            <a:rPr lang="en-US" dirty="0"/>
            <a:t> classifications to reduce confusion</a:t>
          </a:r>
        </a:p>
      </dgm:t>
    </dgm:pt>
    <dgm:pt modelId="{B78072D5-0AA4-4C25-909D-62364C92E126}" type="parTrans" cxnId="{60113946-8E5B-4B4B-8231-0542F864B2D2}">
      <dgm:prSet/>
      <dgm:spPr/>
      <dgm:t>
        <a:bodyPr/>
        <a:lstStyle/>
        <a:p>
          <a:endParaRPr lang="en-US"/>
        </a:p>
      </dgm:t>
    </dgm:pt>
    <dgm:pt modelId="{738CAF2C-5B59-4B53-8E7A-9060972C5D73}" type="sibTrans" cxnId="{60113946-8E5B-4B4B-8231-0542F864B2D2}">
      <dgm:prSet/>
      <dgm:spPr/>
      <dgm:t>
        <a:bodyPr/>
        <a:lstStyle/>
        <a:p>
          <a:endParaRPr lang="en-US"/>
        </a:p>
      </dgm:t>
    </dgm:pt>
    <dgm:pt modelId="{8D22D101-04EE-4BC3-A5D3-61977DBB718B}">
      <dgm:prSet/>
      <dgm:spPr/>
      <dgm:t>
        <a:bodyPr/>
        <a:lstStyle/>
        <a:p>
          <a:r>
            <a:rPr lang="en-US"/>
            <a:t>“Common landing point” rather than adapting everything bottom-up </a:t>
          </a:r>
          <a:endParaRPr lang="en-US" dirty="0"/>
        </a:p>
      </dgm:t>
    </dgm:pt>
    <dgm:pt modelId="{484FDFB4-40EF-4A63-A81E-05090A125FDE}" type="parTrans" cxnId="{3E778776-08DE-49E3-9B02-FD111BC0DF3D}">
      <dgm:prSet/>
      <dgm:spPr/>
      <dgm:t>
        <a:bodyPr/>
        <a:lstStyle/>
        <a:p>
          <a:endParaRPr lang="en-US"/>
        </a:p>
      </dgm:t>
    </dgm:pt>
    <dgm:pt modelId="{A4CE128E-AD46-469C-8E15-3806ED7E2BB6}" type="sibTrans" cxnId="{3E778776-08DE-49E3-9B02-FD111BC0DF3D}">
      <dgm:prSet/>
      <dgm:spPr/>
      <dgm:t>
        <a:bodyPr/>
        <a:lstStyle/>
        <a:p>
          <a:endParaRPr lang="en-US"/>
        </a:p>
      </dgm:t>
    </dgm:pt>
    <dgm:pt modelId="{A302C7D2-72EA-4B1E-9B97-283494E5406C}">
      <dgm:prSet/>
      <dgm:spPr/>
      <dgm:t>
        <a:bodyPr/>
        <a:lstStyle/>
        <a:p>
          <a:r>
            <a:rPr lang="en-US" dirty="0"/>
            <a:t>Location</a:t>
          </a:r>
        </a:p>
      </dgm:t>
    </dgm:pt>
    <dgm:pt modelId="{FA16B0AF-82ED-4016-A885-EA23CC00568F}" type="parTrans" cxnId="{79039255-CF64-448D-825A-F4E61B42430E}">
      <dgm:prSet/>
      <dgm:spPr/>
      <dgm:t>
        <a:bodyPr/>
        <a:lstStyle/>
        <a:p>
          <a:endParaRPr lang="en-US"/>
        </a:p>
      </dgm:t>
    </dgm:pt>
    <dgm:pt modelId="{CCE2BA15-ED9D-43DF-8E5C-76D5A0E33179}" type="sibTrans" cxnId="{79039255-CF64-448D-825A-F4E61B42430E}">
      <dgm:prSet/>
      <dgm:spPr/>
      <dgm:t>
        <a:bodyPr/>
        <a:lstStyle/>
        <a:p>
          <a:endParaRPr lang="en-US"/>
        </a:p>
      </dgm:t>
    </dgm:pt>
    <dgm:pt modelId="{FD3F1062-734B-4A01-AD53-8449211FD139}">
      <dgm:prSet/>
      <dgm:spPr/>
      <dgm:t>
        <a:bodyPr/>
        <a:lstStyle/>
        <a:p>
          <a:r>
            <a:rPr lang="en-US" dirty="0"/>
            <a:t>Duration of operation</a:t>
          </a:r>
        </a:p>
      </dgm:t>
    </dgm:pt>
    <dgm:pt modelId="{F9D65545-D499-46E7-9DD3-DDAD3BA1257A}" type="parTrans" cxnId="{730BF8FB-FC28-4C95-9407-592F37B7876C}">
      <dgm:prSet/>
      <dgm:spPr/>
      <dgm:t>
        <a:bodyPr/>
        <a:lstStyle/>
        <a:p>
          <a:endParaRPr lang="en-US"/>
        </a:p>
      </dgm:t>
    </dgm:pt>
    <dgm:pt modelId="{BC9749F2-7D46-4E73-AF76-375720AB1AC1}" type="sibTrans" cxnId="{730BF8FB-FC28-4C95-9407-592F37B7876C}">
      <dgm:prSet/>
      <dgm:spPr/>
      <dgm:t>
        <a:bodyPr/>
        <a:lstStyle/>
        <a:p>
          <a:endParaRPr lang="en-US"/>
        </a:p>
      </dgm:t>
    </dgm:pt>
    <dgm:pt modelId="{7CFFAFC8-13E1-40AB-88F7-E3A2DC2B6FA5}">
      <dgm:prSet/>
      <dgm:spPr/>
      <dgm:t>
        <a:bodyPr/>
        <a:lstStyle/>
        <a:p>
          <a:r>
            <a:rPr lang="en-US" dirty="0"/>
            <a:t>Instrument response (sensitivity, frequency, response)</a:t>
          </a:r>
        </a:p>
      </dgm:t>
    </dgm:pt>
    <dgm:pt modelId="{413BE78B-C3DF-4C3D-A916-3A665AE15015}" type="parTrans" cxnId="{0A719E92-D06F-46F6-BCC7-B8D94786ADEE}">
      <dgm:prSet/>
      <dgm:spPr/>
      <dgm:t>
        <a:bodyPr/>
        <a:lstStyle/>
        <a:p>
          <a:endParaRPr lang="en-US"/>
        </a:p>
      </dgm:t>
    </dgm:pt>
    <dgm:pt modelId="{95A6774F-0427-41E4-A375-3A7711A09862}" type="sibTrans" cxnId="{0A719E92-D06F-46F6-BCC7-B8D94786ADEE}">
      <dgm:prSet/>
      <dgm:spPr/>
      <dgm:t>
        <a:bodyPr/>
        <a:lstStyle/>
        <a:p>
          <a:endParaRPr lang="en-US"/>
        </a:p>
      </dgm:t>
    </dgm:pt>
    <dgm:pt modelId="{630CD898-7817-4821-A096-C6F743837B7B}">
      <dgm:prSet/>
      <dgm:spPr/>
      <dgm:t>
        <a:bodyPr/>
        <a:lstStyle/>
        <a:p>
          <a:r>
            <a:rPr lang="en-US" dirty="0"/>
            <a:t>Sampling rate</a:t>
          </a:r>
        </a:p>
      </dgm:t>
    </dgm:pt>
    <dgm:pt modelId="{8A3C51EC-B931-4D69-B24D-2355F2CE6CE5}" type="parTrans" cxnId="{8DA5EA93-F5E4-419F-AFC6-AFC5CC6B5069}">
      <dgm:prSet/>
      <dgm:spPr/>
      <dgm:t>
        <a:bodyPr/>
        <a:lstStyle/>
        <a:p>
          <a:endParaRPr lang="en-US"/>
        </a:p>
      </dgm:t>
    </dgm:pt>
    <dgm:pt modelId="{B13D15D6-2E08-4BE6-85D8-B3701027F994}" type="sibTrans" cxnId="{8DA5EA93-F5E4-419F-AFC6-AFC5CC6B5069}">
      <dgm:prSet/>
      <dgm:spPr/>
      <dgm:t>
        <a:bodyPr/>
        <a:lstStyle/>
        <a:p>
          <a:endParaRPr lang="en-US"/>
        </a:p>
      </dgm:t>
    </dgm:pt>
    <dgm:pt modelId="{EB57D890-67F1-4C95-BC9D-2DEDB8D3477F}">
      <dgm:prSet/>
      <dgm:spPr/>
      <dgm:t>
        <a:bodyPr/>
        <a:lstStyle/>
        <a:p>
          <a:r>
            <a:rPr lang="en-US" dirty="0"/>
            <a:t>Timestamp</a:t>
          </a:r>
        </a:p>
      </dgm:t>
    </dgm:pt>
    <dgm:pt modelId="{045365CA-AE3A-4729-8B40-1EBCDFB86D30}" type="parTrans" cxnId="{1D6E49CF-1E94-4416-B66C-2B1DA2ECF4E0}">
      <dgm:prSet/>
      <dgm:spPr/>
      <dgm:t>
        <a:bodyPr/>
        <a:lstStyle/>
        <a:p>
          <a:endParaRPr lang="en-US"/>
        </a:p>
      </dgm:t>
    </dgm:pt>
    <dgm:pt modelId="{5A1B4B82-844C-4A64-A5DF-596AB1B3910D}" type="sibTrans" cxnId="{1D6E49CF-1E94-4416-B66C-2B1DA2ECF4E0}">
      <dgm:prSet/>
      <dgm:spPr/>
      <dgm:t>
        <a:bodyPr/>
        <a:lstStyle/>
        <a:p>
          <a:endParaRPr lang="en-US"/>
        </a:p>
      </dgm:t>
    </dgm:pt>
    <dgm:pt modelId="{56BF211F-66A6-4095-9A4F-F830BF9F56BA}">
      <dgm:prSet/>
      <dgm:spPr/>
      <dgm:t>
        <a:bodyPr/>
        <a:lstStyle/>
        <a:p>
          <a:r>
            <a:rPr lang="en-US" dirty="0"/>
            <a:t>Naming convention</a:t>
          </a:r>
        </a:p>
      </dgm:t>
    </dgm:pt>
    <dgm:pt modelId="{70A05E05-BC8E-43C8-BD22-A38E52C5B93D}" type="parTrans" cxnId="{34D0A380-BB95-4DBC-8A52-7A13E597BB86}">
      <dgm:prSet/>
      <dgm:spPr/>
      <dgm:t>
        <a:bodyPr/>
        <a:lstStyle/>
        <a:p>
          <a:endParaRPr lang="en-US"/>
        </a:p>
      </dgm:t>
    </dgm:pt>
    <dgm:pt modelId="{FC35EDE4-CF3F-4F3D-9DB8-98F3D088C67B}" type="sibTrans" cxnId="{34D0A380-BB95-4DBC-8A52-7A13E597BB86}">
      <dgm:prSet/>
      <dgm:spPr/>
      <dgm:t>
        <a:bodyPr/>
        <a:lstStyle/>
        <a:p>
          <a:endParaRPr lang="en-US"/>
        </a:p>
      </dgm:t>
    </dgm:pt>
    <dgm:pt modelId="{2E59780B-2F08-4F6B-B60E-FFB9A3231827}">
      <dgm:prSet/>
      <dgm:spPr/>
      <dgm:t>
        <a:bodyPr/>
        <a:lstStyle/>
        <a:p>
          <a:r>
            <a:rPr lang="en-US" dirty="0"/>
            <a:t>Site effect / conditions</a:t>
          </a:r>
        </a:p>
      </dgm:t>
    </dgm:pt>
    <dgm:pt modelId="{D56B402A-32C5-4E6E-A895-6C9F63B25DAB}" type="parTrans" cxnId="{D2CD24F8-68B3-4465-B3E6-0D85B3ECC3EE}">
      <dgm:prSet/>
      <dgm:spPr/>
      <dgm:t>
        <a:bodyPr/>
        <a:lstStyle/>
        <a:p>
          <a:endParaRPr lang="en-US"/>
        </a:p>
      </dgm:t>
    </dgm:pt>
    <dgm:pt modelId="{9A11D3DC-57E4-4341-BDCC-21ED07894657}" type="sibTrans" cxnId="{D2CD24F8-68B3-4465-B3E6-0D85B3ECC3EE}">
      <dgm:prSet/>
      <dgm:spPr/>
      <dgm:t>
        <a:bodyPr/>
        <a:lstStyle/>
        <a:p>
          <a:endParaRPr lang="en-US"/>
        </a:p>
      </dgm:t>
    </dgm:pt>
    <dgm:pt modelId="{482E4BC2-4BDC-4D6B-97BA-4E5061ED3995}">
      <dgm:prSet/>
      <dgm:spPr/>
      <dgm:t>
        <a:bodyPr/>
        <a:lstStyle/>
        <a:p>
          <a:r>
            <a:rPr lang="en-US" dirty="0"/>
            <a:t>Properties of </a:t>
          </a:r>
          <a:r>
            <a:rPr lang="en-US" dirty="0" err="1"/>
            <a:t>digitiser</a:t>
          </a:r>
          <a:endParaRPr lang="en-US" dirty="0"/>
        </a:p>
      </dgm:t>
    </dgm:pt>
    <dgm:pt modelId="{183AD390-E680-49ED-B4A1-ED3A01C64897}" type="parTrans" cxnId="{9BE44731-A6ED-43E2-919E-4802EAF429CB}">
      <dgm:prSet/>
      <dgm:spPr/>
      <dgm:t>
        <a:bodyPr/>
        <a:lstStyle/>
        <a:p>
          <a:endParaRPr lang="en-US"/>
        </a:p>
      </dgm:t>
    </dgm:pt>
    <dgm:pt modelId="{45E427DA-A5E5-454E-A7C6-7E48D06D64A4}" type="sibTrans" cxnId="{9BE44731-A6ED-43E2-919E-4802EAF429CB}">
      <dgm:prSet/>
      <dgm:spPr/>
      <dgm:t>
        <a:bodyPr/>
        <a:lstStyle/>
        <a:p>
          <a:endParaRPr lang="en-US"/>
        </a:p>
      </dgm:t>
    </dgm:pt>
    <dgm:pt modelId="{5A8EBB72-0E40-4BC9-BBF1-9D358B1B1AD3}">
      <dgm:prSet/>
      <dgm:spPr/>
      <dgm:t>
        <a:bodyPr/>
        <a:lstStyle/>
        <a:p>
          <a:r>
            <a:rPr lang="en-US" dirty="0"/>
            <a:t>All (pre)</a:t>
          </a:r>
          <a:r>
            <a:rPr lang="en-US"/>
            <a:t>processing procedures</a:t>
          </a:r>
          <a:endParaRPr lang="en-US" dirty="0"/>
        </a:p>
      </dgm:t>
    </dgm:pt>
    <dgm:pt modelId="{FF3E44C0-2401-45F8-BB10-480FD79056F6}" type="parTrans" cxnId="{73F95827-3BBE-46A5-94D1-338CB9E9CCE1}">
      <dgm:prSet/>
      <dgm:spPr/>
      <dgm:t>
        <a:bodyPr/>
        <a:lstStyle/>
        <a:p>
          <a:endParaRPr lang="en-US"/>
        </a:p>
      </dgm:t>
    </dgm:pt>
    <dgm:pt modelId="{BE0C76CF-B4D4-4F1F-BF8E-D8C796422E03}" type="sibTrans" cxnId="{73F95827-3BBE-46A5-94D1-338CB9E9CCE1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A63905D4-16E1-4F8A-B523-8BD1E04E9322}" type="pres">
      <dgm:prSet presAssocID="{F630AD5E-A096-44AF-8B17-BB690A5245F7}" presName="parentLin" presStyleCnt="0"/>
      <dgm:spPr/>
    </dgm:pt>
    <dgm:pt modelId="{24337648-F0B1-4656-81DD-8169430E661D}" type="pres">
      <dgm:prSet presAssocID="{F630AD5E-A096-44AF-8B17-BB690A5245F7}" presName="parentLeftMargin" presStyleLbl="node1" presStyleIdx="0" presStyleCnt="3"/>
      <dgm:spPr/>
    </dgm:pt>
    <dgm:pt modelId="{A3B52FF0-92D0-405C-A5EF-A93C3D87D9E1}" type="pres">
      <dgm:prSet presAssocID="{F630AD5E-A096-44AF-8B17-BB690A5245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79D296-450A-4FBC-8FCB-A2671D507F39}" type="pres">
      <dgm:prSet presAssocID="{F630AD5E-A096-44AF-8B17-BB690A5245F7}" presName="negativeSpace" presStyleCnt="0"/>
      <dgm:spPr/>
    </dgm:pt>
    <dgm:pt modelId="{9C123009-BD51-40BE-B74F-E8F4183F8F12}" type="pres">
      <dgm:prSet presAssocID="{F630AD5E-A096-44AF-8B17-BB690A5245F7}" presName="childText" presStyleLbl="conFgAcc1" presStyleIdx="0" presStyleCnt="3">
        <dgm:presLayoutVars>
          <dgm:bulletEnabled val="1"/>
        </dgm:presLayoutVars>
      </dgm:prSet>
      <dgm:spPr/>
    </dgm:pt>
    <dgm:pt modelId="{EE7FE1E9-FC3A-4582-AAEB-E3B42A9A773F}" type="pres">
      <dgm:prSet presAssocID="{3D6AC89C-27EF-4463-BAA2-A2AC8F778D0C}" presName="spaceBetweenRectangles" presStyleCnt="0"/>
      <dgm:spPr/>
    </dgm:pt>
    <dgm:pt modelId="{082C594C-699B-4870-BAF4-82BE8BF73C4D}" type="pres">
      <dgm:prSet presAssocID="{8D22D101-04EE-4BC3-A5D3-61977DBB718B}" presName="parentLin" presStyleCnt="0"/>
      <dgm:spPr/>
    </dgm:pt>
    <dgm:pt modelId="{34DBD00D-4EC9-425C-9EE6-1E0DB271D7B1}" type="pres">
      <dgm:prSet presAssocID="{8D22D101-04EE-4BC3-A5D3-61977DBB718B}" presName="parentLeftMargin" presStyleLbl="node1" presStyleIdx="0" presStyleCnt="3"/>
      <dgm:spPr/>
    </dgm:pt>
    <dgm:pt modelId="{00673532-F13C-47EA-8906-A1BCEBDF7C4B}" type="pres">
      <dgm:prSet presAssocID="{8D22D101-04EE-4BC3-A5D3-61977DBB71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FCF28C-874F-4EB9-8047-2E844C927AE7}" type="pres">
      <dgm:prSet presAssocID="{8D22D101-04EE-4BC3-A5D3-61977DBB718B}" presName="negativeSpace" presStyleCnt="0"/>
      <dgm:spPr/>
    </dgm:pt>
    <dgm:pt modelId="{FEFD4F3A-4475-440D-8898-992F70D0E6C7}" type="pres">
      <dgm:prSet presAssocID="{8D22D101-04EE-4BC3-A5D3-61977DBB718B}" presName="childText" presStyleLbl="conFgAcc1" presStyleIdx="1" presStyleCnt="3">
        <dgm:presLayoutVars>
          <dgm:bulletEnabled val="1"/>
        </dgm:presLayoutVars>
      </dgm:prSet>
      <dgm:spPr/>
    </dgm:pt>
    <dgm:pt modelId="{327FA0F4-E24E-4483-9BBC-C28D203DAA0E}" type="pres">
      <dgm:prSet presAssocID="{A4CE128E-AD46-469C-8E15-3806ED7E2BB6}" presName="spaceBetweenRectangles" presStyleCnt="0"/>
      <dgm:spPr/>
    </dgm:pt>
    <dgm:pt modelId="{0DA8B06F-B90E-4C5B-832E-3AE9FAB1541F}" type="pres">
      <dgm:prSet presAssocID="{DBF41EC5-7F27-40C0-8835-E9E0E7C3A74E}" presName="parentLin" presStyleCnt="0"/>
      <dgm:spPr/>
    </dgm:pt>
    <dgm:pt modelId="{1AD857CE-42A8-47CD-9E9D-BB2AE7829086}" type="pres">
      <dgm:prSet presAssocID="{DBF41EC5-7F27-40C0-8835-E9E0E7C3A74E}" presName="parentLeftMargin" presStyleLbl="node1" presStyleIdx="1" presStyleCnt="3"/>
      <dgm:spPr/>
    </dgm:pt>
    <dgm:pt modelId="{89A71DA9-BC1B-4968-B494-0BEBB4B348B7}" type="pres">
      <dgm:prSet presAssocID="{DBF41EC5-7F27-40C0-8835-E9E0E7C3A74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276DE6-3912-4F6C-ADC5-396B68143FC4}" type="pres">
      <dgm:prSet presAssocID="{DBF41EC5-7F27-40C0-8835-E9E0E7C3A74E}" presName="negativeSpace" presStyleCnt="0"/>
      <dgm:spPr/>
    </dgm:pt>
    <dgm:pt modelId="{DA111352-9F3D-4AC6-9671-A28068EEF5EC}" type="pres">
      <dgm:prSet presAssocID="{DBF41EC5-7F27-40C0-8835-E9E0E7C3A74E}" presName="childText" presStyleLbl="conFgAcc1" presStyleIdx="2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7EED3B00-362F-4737-BD5E-B43518F64271}" type="presOf" srcId="{8D22D101-04EE-4BC3-A5D3-61977DBB718B}" destId="{00673532-F13C-47EA-8906-A1BCEBDF7C4B}" srcOrd="1" destOrd="0" presId="urn:microsoft.com/office/officeart/2005/8/layout/list1"/>
    <dgm:cxn modelId="{E40EAC05-611E-4CA7-8770-E3531D27BD4B}" srcId="{56AA9AEF-007A-43DC-9483-B7E35A523B8E}" destId="{F630AD5E-A096-44AF-8B17-BB690A5245F7}" srcOrd="0" destOrd="0" parTransId="{9D88897B-0860-4E64-AB83-8E1B66DD37E1}" sibTransId="{3D6AC89C-27EF-4463-BAA2-A2AC8F778D0C}"/>
    <dgm:cxn modelId="{FC9F8406-1211-4A82-B7DE-A1DF83698851}" type="presOf" srcId="{F630AD5E-A096-44AF-8B17-BB690A5245F7}" destId="{A3B52FF0-92D0-405C-A5EF-A93C3D87D9E1}" srcOrd="1" destOrd="0" presId="urn:microsoft.com/office/officeart/2005/8/layout/list1"/>
    <dgm:cxn modelId="{7242B50F-2EC1-4C54-B1B5-83875415E69B}" type="presOf" srcId="{630CD898-7817-4821-A096-C6F743837B7B}" destId="{9C123009-BD51-40BE-B74F-E8F4183F8F12}" srcOrd="0" destOrd="3" presId="urn:microsoft.com/office/officeart/2005/8/layout/list1"/>
    <dgm:cxn modelId="{5E449815-1D89-4C21-ADB0-06E368FA8AD5}" type="presOf" srcId="{EB57D890-67F1-4C95-BC9D-2DEDB8D3477F}" destId="{9C123009-BD51-40BE-B74F-E8F4183F8F12}" srcOrd="0" destOrd="4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73F95827-3BBE-46A5-94D1-338CB9E9CCE1}" srcId="{F630AD5E-A096-44AF-8B17-BB690A5245F7}" destId="{5A8EBB72-0E40-4BC9-BBF1-9D358B1B1AD3}" srcOrd="8" destOrd="0" parTransId="{FF3E44C0-2401-45F8-BB10-480FD79056F6}" sibTransId="{BE0C76CF-B4D4-4F1F-BF8E-D8C796422E03}"/>
    <dgm:cxn modelId="{C7EE8B29-9BB3-4F96-9EF2-DEAFA50C946E}" type="presOf" srcId="{FD3F1062-734B-4A01-AD53-8449211FD139}" destId="{9C123009-BD51-40BE-B74F-E8F4183F8F12}" srcOrd="0" destOrd="1" presId="urn:microsoft.com/office/officeart/2005/8/layout/list1"/>
    <dgm:cxn modelId="{9BE44731-A6ED-43E2-919E-4802EAF429CB}" srcId="{F630AD5E-A096-44AF-8B17-BB690A5245F7}" destId="{482E4BC2-4BDC-4D6B-97BA-4E5061ED3995}" srcOrd="7" destOrd="0" parTransId="{183AD390-E680-49ED-B4A1-ED3A01C64897}" sibTransId="{45E427DA-A5E5-454E-A7C6-7E48D06D64A4}"/>
    <dgm:cxn modelId="{5BC12A34-F4B5-4A4B-9EF3-251605F51C3D}" type="presOf" srcId="{DBF41EC5-7F27-40C0-8835-E9E0E7C3A74E}" destId="{1AD857CE-42A8-47CD-9E9D-BB2AE7829086}" srcOrd="0" destOrd="0" presId="urn:microsoft.com/office/officeart/2005/8/layout/list1"/>
    <dgm:cxn modelId="{FBBD5B3F-31D0-429D-B5D2-1857102E4BDA}" type="presOf" srcId="{A302C7D2-72EA-4B1E-9B97-283494E5406C}" destId="{9C123009-BD51-40BE-B74F-E8F4183F8F12}" srcOrd="0" destOrd="0" presId="urn:microsoft.com/office/officeart/2005/8/layout/list1"/>
    <dgm:cxn modelId="{07642D60-5BCD-45BD-AF2B-CBFAA603E81C}" type="presOf" srcId="{8D22D101-04EE-4BC3-A5D3-61977DBB718B}" destId="{34DBD00D-4EC9-425C-9EE6-1E0DB271D7B1}" srcOrd="0" destOrd="0" presId="urn:microsoft.com/office/officeart/2005/8/layout/list1"/>
    <dgm:cxn modelId="{60113946-8E5B-4B4B-8231-0542F864B2D2}" srcId="{56AA9AEF-007A-43DC-9483-B7E35A523B8E}" destId="{DBF41EC5-7F27-40C0-8835-E9E0E7C3A74E}" srcOrd="2" destOrd="0" parTransId="{B78072D5-0AA4-4C25-909D-62364C92E126}" sibTransId="{738CAF2C-5B59-4B53-8E7A-9060972C5D73}"/>
    <dgm:cxn modelId="{0B1D2852-2EAD-4D35-8A11-FE09170E52E1}" type="presOf" srcId="{482E4BC2-4BDC-4D6B-97BA-4E5061ED3995}" destId="{9C123009-BD51-40BE-B74F-E8F4183F8F12}" srcOrd="0" destOrd="7" presId="urn:microsoft.com/office/officeart/2005/8/layout/list1"/>
    <dgm:cxn modelId="{6B979652-C778-4810-BDA3-CE597AEC792C}" type="presOf" srcId="{DBF41EC5-7F27-40C0-8835-E9E0E7C3A74E}" destId="{89A71DA9-BC1B-4968-B494-0BEBB4B348B7}" srcOrd="1" destOrd="0" presId="urn:microsoft.com/office/officeart/2005/8/layout/list1"/>
    <dgm:cxn modelId="{5215E973-D94A-489F-B49A-C735767B403D}" type="presOf" srcId="{92933988-E9C2-4E99-A619-C5AEC12A302B}" destId="{FEFD4F3A-4475-440D-8898-992F70D0E6C7}" srcOrd="0" destOrd="0" presId="urn:microsoft.com/office/officeart/2005/8/layout/list1"/>
    <dgm:cxn modelId="{806F6855-77F1-4BF3-8A2A-879B8BBCE9CB}" type="presOf" srcId="{56BF211F-66A6-4095-9A4F-F830BF9F56BA}" destId="{9C123009-BD51-40BE-B74F-E8F4183F8F12}" srcOrd="0" destOrd="5" presId="urn:microsoft.com/office/officeart/2005/8/layout/list1"/>
    <dgm:cxn modelId="{79039255-CF64-448D-825A-F4E61B42430E}" srcId="{F630AD5E-A096-44AF-8B17-BB690A5245F7}" destId="{A302C7D2-72EA-4B1E-9B97-283494E5406C}" srcOrd="0" destOrd="0" parTransId="{FA16B0AF-82ED-4016-A885-EA23CC00568F}" sibTransId="{CCE2BA15-ED9D-43DF-8E5C-76D5A0E33179}"/>
    <dgm:cxn modelId="{3E778776-08DE-49E3-9B02-FD111BC0DF3D}" srcId="{56AA9AEF-007A-43DC-9483-B7E35A523B8E}" destId="{8D22D101-04EE-4BC3-A5D3-61977DBB718B}" srcOrd="1" destOrd="0" parTransId="{484FDFB4-40EF-4A63-A81E-05090A125FDE}" sibTransId="{A4CE128E-AD46-469C-8E15-3806ED7E2BB6}"/>
    <dgm:cxn modelId="{34D0A380-BB95-4DBC-8A52-7A13E597BB86}" srcId="{F630AD5E-A096-44AF-8B17-BB690A5245F7}" destId="{56BF211F-66A6-4095-9A4F-F830BF9F56BA}" srcOrd="5" destOrd="0" parTransId="{70A05E05-BC8E-43C8-BD22-A38E52C5B93D}" sibTransId="{FC35EDE4-CF3F-4F3D-9DB8-98F3D088C67B}"/>
    <dgm:cxn modelId="{BE6C528B-ECC5-4880-A2C4-68CD291BCF49}" srcId="{8D22D101-04EE-4BC3-A5D3-61977DBB718B}" destId="{92933988-E9C2-4E99-A619-C5AEC12A302B}" srcOrd="0" destOrd="0" parTransId="{3D269658-644A-426D-B6B0-8AC23F7FA1DB}" sibTransId="{52763514-8960-414E-A7B8-4CE0385DFF75}"/>
    <dgm:cxn modelId="{1960968C-9B6B-4A23-9EBD-558913B99D08}" type="presOf" srcId="{7CFFAFC8-13E1-40AB-88F7-E3A2DC2B6FA5}" destId="{9C123009-BD51-40BE-B74F-E8F4183F8F12}" srcOrd="0" destOrd="2" presId="urn:microsoft.com/office/officeart/2005/8/layout/list1"/>
    <dgm:cxn modelId="{BBDF5490-D208-4971-A4E6-CDB19D41BC96}" srcId="{8D22D101-04EE-4BC3-A5D3-61977DBB718B}" destId="{4238DAF8-3403-4E37-A7A9-8DFBB28F184B}" srcOrd="1" destOrd="0" parTransId="{31EAED29-8F4A-4316-8280-A6A1629115DC}" sibTransId="{115D89A4-D3B4-4408-B3BE-4D6EFDCC3D79}"/>
    <dgm:cxn modelId="{0A719E92-D06F-46F6-BCC7-B8D94786ADEE}" srcId="{F630AD5E-A096-44AF-8B17-BB690A5245F7}" destId="{7CFFAFC8-13E1-40AB-88F7-E3A2DC2B6FA5}" srcOrd="2" destOrd="0" parTransId="{413BE78B-C3DF-4C3D-A916-3A665AE15015}" sibTransId="{95A6774F-0427-41E4-A375-3A7711A09862}"/>
    <dgm:cxn modelId="{8DA5EA93-F5E4-419F-AFC6-AFC5CC6B5069}" srcId="{F630AD5E-A096-44AF-8B17-BB690A5245F7}" destId="{630CD898-7817-4821-A096-C6F743837B7B}" srcOrd="3" destOrd="0" parTransId="{8A3C51EC-B931-4D69-B24D-2355F2CE6CE5}" sibTransId="{B13D15D6-2E08-4BE6-85D8-B3701027F994}"/>
    <dgm:cxn modelId="{AA2877B5-D898-4699-9B92-AA1F53B52836}" type="presOf" srcId="{5A8EBB72-0E40-4BC9-BBF1-9D358B1B1AD3}" destId="{9C123009-BD51-40BE-B74F-E8F4183F8F12}" srcOrd="0" destOrd="8" presId="urn:microsoft.com/office/officeart/2005/8/layout/list1"/>
    <dgm:cxn modelId="{96C139BC-1EBA-4E17-A88C-761B0D3A1F31}" type="presOf" srcId="{F630AD5E-A096-44AF-8B17-BB690A5245F7}" destId="{24337648-F0B1-4656-81DD-8169430E661D}" srcOrd="0" destOrd="0" presId="urn:microsoft.com/office/officeart/2005/8/layout/list1"/>
    <dgm:cxn modelId="{44AE82CC-9CA6-42DF-BCCE-403F564058F7}" type="presOf" srcId="{4238DAF8-3403-4E37-A7A9-8DFBB28F184B}" destId="{FEFD4F3A-4475-440D-8898-992F70D0E6C7}" srcOrd="0" destOrd="1" presId="urn:microsoft.com/office/officeart/2005/8/layout/list1"/>
    <dgm:cxn modelId="{1D6E49CF-1E94-4416-B66C-2B1DA2ECF4E0}" srcId="{F630AD5E-A096-44AF-8B17-BB690A5245F7}" destId="{EB57D890-67F1-4C95-BC9D-2DEDB8D3477F}" srcOrd="4" destOrd="0" parTransId="{045365CA-AE3A-4729-8B40-1EBCDFB86D30}" sibTransId="{5A1B4B82-844C-4A64-A5DF-596AB1B3910D}"/>
    <dgm:cxn modelId="{D2CD24F8-68B3-4465-B3E6-0D85B3ECC3EE}" srcId="{F630AD5E-A096-44AF-8B17-BB690A5245F7}" destId="{2E59780B-2F08-4F6B-B60E-FFB9A3231827}" srcOrd="6" destOrd="0" parTransId="{D56B402A-32C5-4E6E-A895-6C9F63B25DAB}" sibTransId="{9A11D3DC-57E4-4341-BDCC-21ED07894657}"/>
    <dgm:cxn modelId="{7B99C8F9-0244-4164-8EC0-0B8BE196B731}" type="presOf" srcId="{2E59780B-2F08-4F6B-B60E-FFB9A3231827}" destId="{9C123009-BD51-40BE-B74F-E8F4183F8F12}" srcOrd="0" destOrd="6" presId="urn:microsoft.com/office/officeart/2005/8/layout/list1"/>
    <dgm:cxn modelId="{730BF8FB-FC28-4C95-9407-592F37B7876C}" srcId="{F630AD5E-A096-44AF-8B17-BB690A5245F7}" destId="{FD3F1062-734B-4A01-AD53-8449211FD139}" srcOrd="1" destOrd="0" parTransId="{F9D65545-D499-46E7-9DD3-DDAD3BA1257A}" sibTransId="{BC9749F2-7D46-4E73-AF76-375720AB1AC1}"/>
    <dgm:cxn modelId="{B1906537-0028-46A7-A0D0-E8277E524DFB}" type="presParOf" srcId="{91F0FD45-4DC1-4DE1-A3F2-86E62CC7793F}" destId="{A63905D4-16E1-4F8A-B523-8BD1E04E9322}" srcOrd="0" destOrd="0" presId="urn:microsoft.com/office/officeart/2005/8/layout/list1"/>
    <dgm:cxn modelId="{2C640981-AECD-4A5F-8171-E96D00E01E1C}" type="presParOf" srcId="{A63905D4-16E1-4F8A-B523-8BD1E04E9322}" destId="{24337648-F0B1-4656-81DD-8169430E661D}" srcOrd="0" destOrd="0" presId="urn:microsoft.com/office/officeart/2005/8/layout/list1"/>
    <dgm:cxn modelId="{5E127232-8702-4DEF-BFA1-3E5355D98921}" type="presParOf" srcId="{A63905D4-16E1-4F8A-B523-8BD1E04E9322}" destId="{A3B52FF0-92D0-405C-A5EF-A93C3D87D9E1}" srcOrd="1" destOrd="0" presId="urn:microsoft.com/office/officeart/2005/8/layout/list1"/>
    <dgm:cxn modelId="{D3F2D0C1-9B73-429A-BAE8-B17A3AB13DD5}" type="presParOf" srcId="{91F0FD45-4DC1-4DE1-A3F2-86E62CC7793F}" destId="{7879D296-450A-4FBC-8FCB-A2671D507F39}" srcOrd="1" destOrd="0" presId="urn:microsoft.com/office/officeart/2005/8/layout/list1"/>
    <dgm:cxn modelId="{3F66A840-2CC1-449D-BAD7-7F8DE84DB6CB}" type="presParOf" srcId="{91F0FD45-4DC1-4DE1-A3F2-86E62CC7793F}" destId="{9C123009-BD51-40BE-B74F-E8F4183F8F12}" srcOrd="2" destOrd="0" presId="urn:microsoft.com/office/officeart/2005/8/layout/list1"/>
    <dgm:cxn modelId="{CE4C0D23-1A6F-47AB-B764-DF3160629CCE}" type="presParOf" srcId="{91F0FD45-4DC1-4DE1-A3F2-86E62CC7793F}" destId="{EE7FE1E9-FC3A-4582-AAEB-E3B42A9A773F}" srcOrd="3" destOrd="0" presId="urn:microsoft.com/office/officeart/2005/8/layout/list1"/>
    <dgm:cxn modelId="{43902EBA-8717-47BC-BAD2-85BBA8A253E6}" type="presParOf" srcId="{91F0FD45-4DC1-4DE1-A3F2-86E62CC7793F}" destId="{082C594C-699B-4870-BAF4-82BE8BF73C4D}" srcOrd="4" destOrd="0" presId="urn:microsoft.com/office/officeart/2005/8/layout/list1"/>
    <dgm:cxn modelId="{1ED8CBE2-36BC-48B5-B695-A684247B9CA7}" type="presParOf" srcId="{082C594C-699B-4870-BAF4-82BE8BF73C4D}" destId="{34DBD00D-4EC9-425C-9EE6-1E0DB271D7B1}" srcOrd="0" destOrd="0" presId="urn:microsoft.com/office/officeart/2005/8/layout/list1"/>
    <dgm:cxn modelId="{EBCEA848-454B-4046-8072-812E23D30522}" type="presParOf" srcId="{082C594C-699B-4870-BAF4-82BE8BF73C4D}" destId="{00673532-F13C-47EA-8906-A1BCEBDF7C4B}" srcOrd="1" destOrd="0" presId="urn:microsoft.com/office/officeart/2005/8/layout/list1"/>
    <dgm:cxn modelId="{6BAD39BE-0A1F-4923-A3A3-3B71F318BEAD}" type="presParOf" srcId="{91F0FD45-4DC1-4DE1-A3F2-86E62CC7793F}" destId="{61FCF28C-874F-4EB9-8047-2E844C927AE7}" srcOrd="5" destOrd="0" presId="urn:microsoft.com/office/officeart/2005/8/layout/list1"/>
    <dgm:cxn modelId="{90724E6E-4ECD-47E5-AE68-7FB22E95F846}" type="presParOf" srcId="{91F0FD45-4DC1-4DE1-A3F2-86E62CC7793F}" destId="{FEFD4F3A-4475-440D-8898-992F70D0E6C7}" srcOrd="6" destOrd="0" presId="urn:microsoft.com/office/officeart/2005/8/layout/list1"/>
    <dgm:cxn modelId="{F178962E-53E1-430B-8245-80A6FC371163}" type="presParOf" srcId="{91F0FD45-4DC1-4DE1-A3F2-86E62CC7793F}" destId="{327FA0F4-E24E-4483-9BBC-C28D203DAA0E}" srcOrd="7" destOrd="0" presId="urn:microsoft.com/office/officeart/2005/8/layout/list1"/>
    <dgm:cxn modelId="{776952CE-A44A-4CE7-BEAD-59EFE57FF404}" type="presParOf" srcId="{91F0FD45-4DC1-4DE1-A3F2-86E62CC7793F}" destId="{0DA8B06F-B90E-4C5B-832E-3AE9FAB1541F}" srcOrd="8" destOrd="0" presId="urn:microsoft.com/office/officeart/2005/8/layout/list1"/>
    <dgm:cxn modelId="{E47B32FB-65EB-4D38-A658-8DCF760E546F}" type="presParOf" srcId="{0DA8B06F-B90E-4C5B-832E-3AE9FAB1541F}" destId="{1AD857CE-42A8-47CD-9E9D-BB2AE7829086}" srcOrd="0" destOrd="0" presId="urn:microsoft.com/office/officeart/2005/8/layout/list1"/>
    <dgm:cxn modelId="{ADD4B523-EE4C-48A3-A98A-79CE0497FB0C}" type="presParOf" srcId="{0DA8B06F-B90E-4C5B-832E-3AE9FAB1541F}" destId="{89A71DA9-BC1B-4968-B494-0BEBB4B348B7}" srcOrd="1" destOrd="0" presId="urn:microsoft.com/office/officeart/2005/8/layout/list1"/>
    <dgm:cxn modelId="{165A27BA-DEC0-4D76-A9E1-77E8205E6A1C}" type="presParOf" srcId="{91F0FD45-4DC1-4DE1-A3F2-86E62CC7793F}" destId="{CA276DE6-3912-4F6C-ADC5-396B68143FC4}" srcOrd="9" destOrd="0" presId="urn:microsoft.com/office/officeart/2005/8/layout/list1"/>
    <dgm:cxn modelId="{A9277F91-7CDE-40E6-90E1-FB22D8D6A5B7}" type="presParOf" srcId="{91F0FD45-4DC1-4DE1-A3F2-86E62CC7793F}" destId="{DA111352-9F3D-4AC6-9671-A28068EEF5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30AD5E-A096-44AF-8B17-BB690A5245F7}">
      <dgm:prSet/>
      <dgm:spPr/>
      <dgm:t>
        <a:bodyPr/>
        <a:lstStyle/>
        <a:p>
          <a:r>
            <a:rPr lang="en-US" dirty="0"/>
            <a:t>Agree on </a:t>
          </a:r>
          <a:r>
            <a:rPr lang="en-US" b="1" dirty="0"/>
            <a:t>metadata standards </a:t>
          </a:r>
          <a:r>
            <a:rPr lang="en-US" dirty="0"/>
            <a:t>(Critical metadata: Network, station, instrument, channel details…)</a:t>
          </a:r>
        </a:p>
      </dgm:t>
    </dgm:pt>
    <dgm:pt modelId="{9D88897B-0860-4E64-AB83-8E1B66DD37E1}" type="parTrans" cxnId="{E40EAC05-611E-4CA7-8770-E3531D27BD4B}">
      <dgm:prSet/>
      <dgm:spPr/>
      <dgm:t>
        <a:bodyPr/>
        <a:lstStyle/>
        <a:p>
          <a:endParaRPr lang="en-US"/>
        </a:p>
      </dgm:t>
    </dgm:pt>
    <dgm:pt modelId="{3D6AC89C-27EF-4463-BAA2-A2AC8F778D0C}" type="sibTrans" cxnId="{E40EAC05-611E-4CA7-8770-E3531D27BD4B}">
      <dgm:prSet/>
      <dgm:spPr/>
      <dgm:t>
        <a:bodyPr/>
        <a:lstStyle/>
        <a:p>
          <a:endParaRPr lang="en-US"/>
        </a:p>
      </dgm:t>
    </dgm:pt>
    <dgm:pt modelId="{92933988-E9C2-4E99-A619-C5AEC12A302B}">
      <dgm:prSet/>
      <dgm:spPr/>
      <dgm:t>
        <a:bodyPr/>
        <a:lstStyle/>
        <a:p>
          <a:r>
            <a:rPr lang="en-US" dirty="0"/>
            <a:t>e.g. </a:t>
          </a:r>
          <a:r>
            <a:rPr lang="en-US" dirty="0" err="1"/>
            <a:t>Obspy-readible</a:t>
          </a:r>
          <a:r>
            <a:rPr lang="en-US" dirty="0"/>
            <a:t> formats -- </a:t>
          </a:r>
          <a:r>
            <a:rPr lang="en-US" dirty="0" err="1"/>
            <a:t>Mseed</a:t>
          </a:r>
          <a:r>
            <a:rPr lang="en-US" dirty="0"/>
            <a:t>, </a:t>
          </a:r>
          <a:r>
            <a:rPr lang="en-US" dirty="0" err="1"/>
            <a:t>QuakeML</a:t>
          </a:r>
          <a:endParaRPr lang="en-US" dirty="0"/>
        </a:p>
      </dgm:t>
    </dgm:pt>
    <dgm:pt modelId="{3D269658-644A-426D-B6B0-8AC23F7FA1DB}" type="parTrans" cxnId="{BE6C528B-ECC5-4880-A2C4-68CD291BCF49}">
      <dgm:prSet/>
      <dgm:spPr/>
      <dgm:t>
        <a:bodyPr/>
        <a:lstStyle/>
        <a:p>
          <a:endParaRPr lang="en-US"/>
        </a:p>
      </dgm:t>
    </dgm:pt>
    <dgm:pt modelId="{52763514-8960-414E-A7B8-4CE0385DFF75}" type="sibTrans" cxnId="{BE6C528B-ECC5-4880-A2C4-68CD291BCF49}">
      <dgm:prSet/>
      <dgm:spPr/>
      <dgm:t>
        <a:bodyPr/>
        <a:lstStyle/>
        <a:p>
          <a:endParaRPr lang="en-US"/>
        </a:p>
      </dgm:t>
    </dgm:pt>
    <dgm:pt modelId="{4238DAF8-3403-4E37-A7A9-8DFBB28F184B}">
      <dgm:prSet/>
      <dgm:spPr/>
      <dgm:t>
        <a:bodyPr/>
        <a:lstStyle/>
        <a:p>
          <a:r>
            <a:rPr lang="en-US" dirty="0"/>
            <a:t>e.g. Conversion script that obeys standards</a:t>
          </a:r>
        </a:p>
      </dgm:t>
    </dgm:pt>
    <dgm:pt modelId="{31EAED29-8F4A-4316-8280-A6A1629115DC}" type="parTrans" cxnId="{BBDF5490-D208-4971-A4E6-CDB19D41BC96}">
      <dgm:prSet/>
      <dgm:spPr/>
      <dgm:t>
        <a:bodyPr/>
        <a:lstStyle/>
        <a:p>
          <a:endParaRPr lang="en-US"/>
        </a:p>
      </dgm:t>
    </dgm:pt>
    <dgm:pt modelId="{115D89A4-D3B4-4408-B3BE-4D6EFDCC3D79}" type="sibTrans" cxnId="{BBDF5490-D208-4971-A4E6-CDB19D41BC96}">
      <dgm:prSet/>
      <dgm:spPr/>
      <dgm:t>
        <a:bodyPr/>
        <a:lstStyle/>
        <a:p>
          <a:endParaRPr lang="en-US"/>
        </a:p>
      </dgm:t>
    </dgm:pt>
    <dgm:pt modelId="{DBF41EC5-7F27-40C0-8835-E9E0E7C3A74E}">
      <dgm:prSet/>
      <dgm:spPr/>
      <dgm:t>
        <a:bodyPr/>
        <a:lstStyle/>
        <a:p>
          <a:r>
            <a:rPr lang="en-US" dirty="0"/>
            <a:t>Strive towards… standardized </a:t>
          </a:r>
          <a:r>
            <a:rPr lang="en-US" b="1" dirty="0"/>
            <a:t>label</a:t>
          </a:r>
          <a:r>
            <a:rPr lang="en-US" dirty="0"/>
            <a:t> classifications to reduce confusion</a:t>
          </a:r>
        </a:p>
      </dgm:t>
    </dgm:pt>
    <dgm:pt modelId="{B78072D5-0AA4-4C25-909D-62364C92E126}" type="parTrans" cxnId="{60113946-8E5B-4B4B-8231-0542F864B2D2}">
      <dgm:prSet/>
      <dgm:spPr/>
      <dgm:t>
        <a:bodyPr/>
        <a:lstStyle/>
        <a:p>
          <a:endParaRPr lang="en-US"/>
        </a:p>
      </dgm:t>
    </dgm:pt>
    <dgm:pt modelId="{738CAF2C-5B59-4B53-8E7A-9060972C5D73}" type="sibTrans" cxnId="{60113946-8E5B-4B4B-8231-0542F864B2D2}">
      <dgm:prSet/>
      <dgm:spPr/>
      <dgm:t>
        <a:bodyPr/>
        <a:lstStyle/>
        <a:p>
          <a:endParaRPr lang="en-US"/>
        </a:p>
      </dgm:t>
    </dgm:pt>
    <dgm:pt modelId="{8D22D101-04EE-4BC3-A5D3-61977DBB718B}">
      <dgm:prSet/>
      <dgm:spPr/>
      <dgm:t>
        <a:bodyPr/>
        <a:lstStyle/>
        <a:p>
          <a:r>
            <a:rPr lang="en-US"/>
            <a:t>“Common landing point” rather than adapting everything bottom-up </a:t>
          </a:r>
          <a:endParaRPr lang="en-US" dirty="0"/>
        </a:p>
      </dgm:t>
    </dgm:pt>
    <dgm:pt modelId="{484FDFB4-40EF-4A63-A81E-05090A125FDE}" type="parTrans" cxnId="{3E778776-08DE-49E3-9B02-FD111BC0DF3D}">
      <dgm:prSet/>
      <dgm:spPr/>
      <dgm:t>
        <a:bodyPr/>
        <a:lstStyle/>
        <a:p>
          <a:endParaRPr lang="en-US"/>
        </a:p>
      </dgm:t>
    </dgm:pt>
    <dgm:pt modelId="{A4CE128E-AD46-469C-8E15-3806ED7E2BB6}" type="sibTrans" cxnId="{3E778776-08DE-49E3-9B02-FD111BC0DF3D}">
      <dgm:prSet/>
      <dgm:spPr/>
      <dgm:t>
        <a:bodyPr/>
        <a:lstStyle/>
        <a:p>
          <a:endParaRPr lang="en-US"/>
        </a:p>
      </dgm:t>
    </dgm:pt>
    <dgm:pt modelId="{A302C7D2-72EA-4B1E-9B97-283494E5406C}">
      <dgm:prSet/>
      <dgm:spPr/>
      <dgm:t>
        <a:bodyPr/>
        <a:lstStyle/>
        <a:p>
          <a:r>
            <a:rPr lang="en-US" dirty="0"/>
            <a:t>Location</a:t>
          </a:r>
        </a:p>
      </dgm:t>
    </dgm:pt>
    <dgm:pt modelId="{FA16B0AF-82ED-4016-A885-EA23CC00568F}" type="parTrans" cxnId="{79039255-CF64-448D-825A-F4E61B42430E}">
      <dgm:prSet/>
      <dgm:spPr/>
      <dgm:t>
        <a:bodyPr/>
        <a:lstStyle/>
        <a:p>
          <a:endParaRPr lang="en-US"/>
        </a:p>
      </dgm:t>
    </dgm:pt>
    <dgm:pt modelId="{CCE2BA15-ED9D-43DF-8E5C-76D5A0E33179}" type="sibTrans" cxnId="{79039255-CF64-448D-825A-F4E61B42430E}">
      <dgm:prSet/>
      <dgm:spPr/>
      <dgm:t>
        <a:bodyPr/>
        <a:lstStyle/>
        <a:p>
          <a:endParaRPr lang="en-US"/>
        </a:p>
      </dgm:t>
    </dgm:pt>
    <dgm:pt modelId="{FD3F1062-734B-4A01-AD53-8449211FD139}">
      <dgm:prSet/>
      <dgm:spPr/>
      <dgm:t>
        <a:bodyPr/>
        <a:lstStyle/>
        <a:p>
          <a:r>
            <a:rPr lang="en-US" dirty="0"/>
            <a:t>Duration of operation</a:t>
          </a:r>
        </a:p>
      </dgm:t>
    </dgm:pt>
    <dgm:pt modelId="{F9D65545-D499-46E7-9DD3-DDAD3BA1257A}" type="parTrans" cxnId="{730BF8FB-FC28-4C95-9407-592F37B7876C}">
      <dgm:prSet/>
      <dgm:spPr/>
      <dgm:t>
        <a:bodyPr/>
        <a:lstStyle/>
        <a:p>
          <a:endParaRPr lang="en-US"/>
        </a:p>
      </dgm:t>
    </dgm:pt>
    <dgm:pt modelId="{BC9749F2-7D46-4E73-AF76-375720AB1AC1}" type="sibTrans" cxnId="{730BF8FB-FC28-4C95-9407-592F37B7876C}">
      <dgm:prSet/>
      <dgm:spPr/>
      <dgm:t>
        <a:bodyPr/>
        <a:lstStyle/>
        <a:p>
          <a:endParaRPr lang="en-US"/>
        </a:p>
      </dgm:t>
    </dgm:pt>
    <dgm:pt modelId="{7CFFAFC8-13E1-40AB-88F7-E3A2DC2B6FA5}">
      <dgm:prSet/>
      <dgm:spPr/>
      <dgm:t>
        <a:bodyPr/>
        <a:lstStyle/>
        <a:p>
          <a:r>
            <a:rPr lang="en-US" dirty="0"/>
            <a:t>Instrument response (sensitivity, frequency, response)</a:t>
          </a:r>
        </a:p>
      </dgm:t>
    </dgm:pt>
    <dgm:pt modelId="{413BE78B-C3DF-4C3D-A916-3A665AE15015}" type="parTrans" cxnId="{0A719E92-D06F-46F6-BCC7-B8D94786ADEE}">
      <dgm:prSet/>
      <dgm:spPr/>
      <dgm:t>
        <a:bodyPr/>
        <a:lstStyle/>
        <a:p>
          <a:endParaRPr lang="en-US"/>
        </a:p>
      </dgm:t>
    </dgm:pt>
    <dgm:pt modelId="{95A6774F-0427-41E4-A375-3A7711A09862}" type="sibTrans" cxnId="{0A719E92-D06F-46F6-BCC7-B8D94786ADEE}">
      <dgm:prSet/>
      <dgm:spPr/>
      <dgm:t>
        <a:bodyPr/>
        <a:lstStyle/>
        <a:p>
          <a:endParaRPr lang="en-US"/>
        </a:p>
      </dgm:t>
    </dgm:pt>
    <dgm:pt modelId="{630CD898-7817-4821-A096-C6F743837B7B}">
      <dgm:prSet/>
      <dgm:spPr/>
      <dgm:t>
        <a:bodyPr/>
        <a:lstStyle/>
        <a:p>
          <a:r>
            <a:rPr lang="en-US" dirty="0"/>
            <a:t>Sampling rate</a:t>
          </a:r>
        </a:p>
      </dgm:t>
    </dgm:pt>
    <dgm:pt modelId="{8A3C51EC-B931-4D69-B24D-2355F2CE6CE5}" type="parTrans" cxnId="{8DA5EA93-F5E4-419F-AFC6-AFC5CC6B5069}">
      <dgm:prSet/>
      <dgm:spPr/>
      <dgm:t>
        <a:bodyPr/>
        <a:lstStyle/>
        <a:p>
          <a:endParaRPr lang="en-US"/>
        </a:p>
      </dgm:t>
    </dgm:pt>
    <dgm:pt modelId="{B13D15D6-2E08-4BE6-85D8-B3701027F994}" type="sibTrans" cxnId="{8DA5EA93-F5E4-419F-AFC6-AFC5CC6B5069}">
      <dgm:prSet/>
      <dgm:spPr/>
      <dgm:t>
        <a:bodyPr/>
        <a:lstStyle/>
        <a:p>
          <a:endParaRPr lang="en-US"/>
        </a:p>
      </dgm:t>
    </dgm:pt>
    <dgm:pt modelId="{EB57D890-67F1-4C95-BC9D-2DEDB8D3477F}">
      <dgm:prSet/>
      <dgm:spPr/>
      <dgm:t>
        <a:bodyPr/>
        <a:lstStyle/>
        <a:p>
          <a:r>
            <a:rPr lang="en-US" dirty="0"/>
            <a:t>Timestamp</a:t>
          </a:r>
        </a:p>
      </dgm:t>
    </dgm:pt>
    <dgm:pt modelId="{045365CA-AE3A-4729-8B40-1EBCDFB86D30}" type="parTrans" cxnId="{1D6E49CF-1E94-4416-B66C-2B1DA2ECF4E0}">
      <dgm:prSet/>
      <dgm:spPr/>
      <dgm:t>
        <a:bodyPr/>
        <a:lstStyle/>
        <a:p>
          <a:endParaRPr lang="en-US"/>
        </a:p>
      </dgm:t>
    </dgm:pt>
    <dgm:pt modelId="{5A1B4B82-844C-4A64-A5DF-596AB1B3910D}" type="sibTrans" cxnId="{1D6E49CF-1E94-4416-B66C-2B1DA2ECF4E0}">
      <dgm:prSet/>
      <dgm:spPr/>
      <dgm:t>
        <a:bodyPr/>
        <a:lstStyle/>
        <a:p>
          <a:endParaRPr lang="en-US"/>
        </a:p>
      </dgm:t>
    </dgm:pt>
    <dgm:pt modelId="{56BF211F-66A6-4095-9A4F-F830BF9F56BA}">
      <dgm:prSet/>
      <dgm:spPr/>
      <dgm:t>
        <a:bodyPr/>
        <a:lstStyle/>
        <a:p>
          <a:r>
            <a:rPr lang="en-US" dirty="0"/>
            <a:t>Naming convention</a:t>
          </a:r>
        </a:p>
      </dgm:t>
    </dgm:pt>
    <dgm:pt modelId="{70A05E05-BC8E-43C8-BD22-A38E52C5B93D}" type="parTrans" cxnId="{34D0A380-BB95-4DBC-8A52-7A13E597BB86}">
      <dgm:prSet/>
      <dgm:spPr/>
      <dgm:t>
        <a:bodyPr/>
        <a:lstStyle/>
        <a:p>
          <a:endParaRPr lang="en-US"/>
        </a:p>
      </dgm:t>
    </dgm:pt>
    <dgm:pt modelId="{FC35EDE4-CF3F-4F3D-9DB8-98F3D088C67B}" type="sibTrans" cxnId="{34D0A380-BB95-4DBC-8A52-7A13E597BB86}">
      <dgm:prSet/>
      <dgm:spPr/>
      <dgm:t>
        <a:bodyPr/>
        <a:lstStyle/>
        <a:p>
          <a:endParaRPr lang="en-US"/>
        </a:p>
      </dgm:t>
    </dgm:pt>
    <dgm:pt modelId="{2E59780B-2F08-4F6B-B60E-FFB9A3231827}">
      <dgm:prSet/>
      <dgm:spPr/>
      <dgm:t>
        <a:bodyPr/>
        <a:lstStyle/>
        <a:p>
          <a:r>
            <a:rPr lang="en-US" dirty="0"/>
            <a:t>Site effect / conditions</a:t>
          </a:r>
        </a:p>
      </dgm:t>
    </dgm:pt>
    <dgm:pt modelId="{D56B402A-32C5-4E6E-A895-6C9F63B25DAB}" type="parTrans" cxnId="{D2CD24F8-68B3-4465-B3E6-0D85B3ECC3EE}">
      <dgm:prSet/>
      <dgm:spPr/>
      <dgm:t>
        <a:bodyPr/>
        <a:lstStyle/>
        <a:p>
          <a:endParaRPr lang="en-US"/>
        </a:p>
      </dgm:t>
    </dgm:pt>
    <dgm:pt modelId="{9A11D3DC-57E4-4341-BDCC-21ED07894657}" type="sibTrans" cxnId="{D2CD24F8-68B3-4465-B3E6-0D85B3ECC3EE}">
      <dgm:prSet/>
      <dgm:spPr/>
      <dgm:t>
        <a:bodyPr/>
        <a:lstStyle/>
        <a:p>
          <a:endParaRPr lang="en-US"/>
        </a:p>
      </dgm:t>
    </dgm:pt>
    <dgm:pt modelId="{482E4BC2-4BDC-4D6B-97BA-4E5061ED3995}">
      <dgm:prSet/>
      <dgm:spPr/>
      <dgm:t>
        <a:bodyPr/>
        <a:lstStyle/>
        <a:p>
          <a:r>
            <a:rPr lang="en-US" dirty="0"/>
            <a:t>Properties of </a:t>
          </a:r>
          <a:r>
            <a:rPr lang="en-US" dirty="0" err="1"/>
            <a:t>digitiser</a:t>
          </a:r>
          <a:endParaRPr lang="en-US" dirty="0"/>
        </a:p>
      </dgm:t>
    </dgm:pt>
    <dgm:pt modelId="{183AD390-E680-49ED-B4A1-ED3A01C64897}" type="parTrans" cxnId="{9BE44731-A6ED-43E2-919E-4802EAF429CB}">
      <dgm:prSet/>
      <dgm:spPr/>
      <dgm:t>
        <a:bodyPr/>
        <a:lstStyle/>
        <a:p>
          <a:endParaRPr lang="en-US"/>
        </a:p>
      </dgm:t>
    </dgm:pt>
    <dgm:pt modelId="{45E427DA-A5E5-454E-A7C6-7E48D06D64A4}" type="sibTrans" cxnId="{9BE44731-A6ED-43E2-919E-4802EAF429CB}">
      <dgm:prSet/>
      <dgm:spPr/>
      <dgm:t>
        <a:bodyPr/>
        <a:lstStyle/>
        <a:p>
          <a:endParaRPr lang="en-US"/>
        </a:p>
      </dgm:t>
    </dgm:pt>
    <dgm:pt modelId="{5A8EBB72-0E40-4BC9-BBF1-9D358B1B1AD3}">
      <dgm:prSet/>
      <dgm:spPr/>
      <dgm:t>
        <a:bodyPr/>
        <a:lstStyle/>
        <a:p>
          <a:r>
            <a:rPr lang="en-US" dirty="0"/>
            <a:t>All (pre)</a:t>
          </a:r>
          <a:r>
            <a:rPr lang="en-US"/>
            <a:t>processing procedures</a:t>
          </a:r>
          <a:endParaRPr lang="en-US" dirty="0"/>
        </a:p>
      </dgm:t>
    </dgm:pt>
    <dgm:pt modelId="{FF3E44C0-2401-45F8-BB10-480FD79056F6}" type="parTrans" cxnId="{73F95827-3BBE-46A5-94D1-338CB9E9CCE1}">
      <dgm:prSet/>
      <dgm:spPr/>
      <dgm:t>
        <a:bodyPr/>
        <a:lstStyle/>
        <a:p>
          <a:endParaRPr lang="en-US"/>
        </a:p>
      </dgm:t>
    </dgm:pt>
    <dgm:pt modelId="{BE0C76CF-B4D4-4F1F-BF8E-D8C796422E03}" type="sibTrans" cxnId="{73F95827-3BBE-46A5-94D1-338CB9E9CCE1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A63905D4-16E1-4F8A-B523-8BD1E04E9322}" type="pres">
      <dgm:prSet presAssocID="{F630AD5E-A096-44AF-8B17-BB690A5245F7}" presName="parentLin" presStyleCnt="0"/>
      <dgm:spPr/>
    </dgm:pt>
    <dgm:pt modelId="{24337648-F0B1-4656-81DD-8169430E661D}" type="pres">
      <dgm:prSet presAssocID="{F630AD5E-A096-44AF-8B17-BB690A5245F7}" presName="parentLeftMargin" presStyleLbl="node1" presStyleIdx="0" presStyleCnt="3"/>
      <dgm:spPr/>
    </dgm:pt>
    <dgm:pt modelId="{A3B52FF0-92D0-405C-A5EF-A93C3D87D9E1}" type="pres">
      <dgm:prSet presAssocID="{F630AD5E-A096-44AF-8B17-BB690A5245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79D296-450A-4FBC-8FCB-A2671D507F39}" type="pres">
      <dgm:prSet presAssocID="{F630AD5E-A096-44AF-8B17-BB690A5245F7}" presName="negativeSpace" presStyleCnt="0"/>
      <dgm:spPr/>
    </dgm:pt>
    <dgm:pt modelId="{9C123009-BD51-40BE-B74F-E8F4183F8F12}" type="pres">
      <dgm:prSet presAssocID="{F630AD5E-A096-44AF-8B17-BB690A5245F7}" presName="childText" presStyleLbl="conFgAcc1" presStyleIdx="0" presStyleCnt="3">
        <dgm:presLayoutVars>
          <dgm:bulletEnabled val="1"/>
        </dgm:presLayoutVars>
      </dgm:prSet>
      <dgm:spPr/>
    </dgm:pt>
    <dgm:pt modelId="{EE7FE1E9-FC3A-4582-AAEB-E3B42A9A773F}" type="pres">
      <dgm:prSet presAssocID="{3D6AC89C-27EF-4463-BAA2-A2AC8F778D0C}" presName="spaceBetweenRectangles" presStyleCnt="0"/>
      <dgm:spPr/>
    </dgm:pt>
    <dgm:pt modelId="{082C594C-699B-4870-BAF4-82BE8BF73C4D}" type="pres">
      <dgm:prSet presAssocID="{8D22D101-04EE-4BC3-A5D3-61977DBB718B}" presName="parentLin" presStyleCnt="0"/>
      <dgm:spPr/>
    </dgm:pt>
    <dgm:pt modelId="{34DBD00D-4EC9-425C-9EE6-1E0DB271D7B1}" type="pres">
      <dgm:prSet presAssocID="{8D22D101-04EE-4BC3-A5D3-61977DBB718B}" presName="parentLeftMargin" presStyleLbl="node1" presStyleIdx="0" presStyleCnt="3"/>
      <dgm:spPr/>
    </dgm:pt>
    <dgm:pt modelId="{00673532-F13C-47EA-8906-A1BCEBDF7C4B}" type="pres">
      <dgm:prSet presAssocID="{8D22D101-04EE-4BC3-A5D3-61977DBB71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FCF28C-874F-4EB9-8047-2E844C927AE7}" type="pres">
      <dgm:prSet presAssocID="{8D22D101-04EE-4BC3-A5D3-61977DBB718B}" presName="negativeSpace" presStyleCnt="0"/>
      <dgm:spPr/>
    </dgm:pt>
    <dgm:pt modelId="{FEFD4F3A-4475-440D-8898-992F70D0E6C7}" type="pres">
      <dgm:prSet presAssocID="{8D22D101-04EE-4BC3-A5D3-61977DBB718B}" presName="childText" presStyleLbl="conFgAcc1" presStyleIdx="1" presStyleCnt="3">
        <dgm:presLayoutVars>
          <dgm:bulletEnabled val="1"/>
        </dgm:presLayoutVars>
      </dgm:prSet>
      <dgm:spPr/>
    </dgm:pt>
    <dgm:pt modelId="{327FA0F4-E24E-4483-9BBC-C28D203DAA0E}" type="pres">
      <dgm:prSet presAssocID="{A4CE128E-AD46-469C-8E15-3806ED7E2BB6}" presName="spaceBetweenRectangles" presStyleCnt="0"/>
      <dgm:spPr/>
    </dgm:pt>
    <dgm:pt modelId="{0DA8B06F-B90E-4C5B-832E-3AE9FAB1541F}" type="pres">
      <dgm:prSet presAssocID="{DBF41EC5-7F27-40C0-8835-E9E0E7C3A74E}" presName="parentLin" presStyleCnt="0"/>
      <dgm:spPr/>
    </dgm:pt>
    <dgm:pt modelId="{1AD857CE-42A8-47CD-9E9D-BB2AE7829086}" type="pres">
      <dgm:prSet presAssocID="{DBF41EC5-7F27-40C0-8835-E9E0E7C3A74E}" presName="parentLeftMargin" presStyleLbl="node1" presStyleIdx="1" presStyleCnt="3"/>
      <dgm:spPr/>
    </dgm:pt>
    <dgm:pt modelId="{89A71DA9-BC1B-4968-B494-0BEBB4B348B7}" type="pres">
      <dgm:prSet presAssocID="{DBF41EC5-7F27-40C0-8835-E9E0E7C3A74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276DE6-3912-4F6C-ADC5-396B68143FC4}" type="pres">
      <dgm:prSet presAssocID="{DBF41EC5-7F27-40C0-8835-E9E0E7C3A74E}" presName="negativeSpace" presStyleCnt="0"/>
      <dgm:spPr/>
    </dgm:pt>
    <dgm:pt modelId="{DA111352-9F3D-4AC6-9671-A28068EEF5EC}" type="pres">
      <dgm:prSet presAssocID="{DBF41EC5-7F27-40C0-8835-E9E0E7C3A7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ED3B00-362F-4737-BD5E-B43518F64271}" type="presOf" srcId="{8D22D101-04EE-4BC3-A5D3-61977DBB718B}" destId="{00673532-F13C-47EA-8906-A1BCEBDF7C4B}" srcOrd="1" destOrd="0" presId="urn:microsoft.com/office/officeart/2005/8/layout/list1"/>
    <dgm:cxn modelId="{E40EAC05-611E-4CA7-8770-E3531D27BD4B}" srcId="{56AA9AEF-007A-43DC-9483-B7E35A523B8E}" destId="{F630AD5E-A096-44AF-8B17-BB690A5245F7}" srcOrd="0" destOrd="0" parTransId="{9D88897B-0860-4E64-AB83-8E1B66DD37E1}" sibTransId="{3D6AC89C-27EF-4463-BAA2-A2AC8F778D0C}"/>
    <dgm:cxn modelId="{FC9F8406-1211-4A82-B7DE-A1DF83698851}" type="presOf" srcId="{F630AD5E-A096-44AF-8B17-BB690A5245F7}" destId="{A3B52FF0-92D0-405C-A5EF-A93C3D87D9E1}" srcOrd="1" destOrd="0" presId="urn:microsoft.com/office/officeart/2005/8/layout/list1"/>
    <dgm:cxn modelId="{7242B50F-2EC1-4C54-B1B5-83875415E69B}" type="presOf" srcId="{630CD898-7817-4821-A096-C6F743837B7B}" destId="{9C123009-BD51-40BE-B74F-E8F4183F8F12}" srcOrd="0" destOrd="3" presId="urn:microsoft.com/office/officeart/2005/8/layout/list1"/>
    <dgm:cxn modelId="{5E449815-1D89-4C21-ADB0-06E368FA8AD5}" type="presOf" srcId="{EB57D890-67F1-4C95-BC9D-2DEDB8D3477F}" destId="{9C123009-BD51-40BE-B74F-E8F4183F8F12}" srcOrd="0" destOrd="4" presId="urn:microsoft.com/office/officeart/2005/8/layout/list1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73F95827-3BBE-46A5-94D1-338CB9E9CCE1}" srcId="{F630AD5E-A096-44AF-8B17-BB690A5245F7}" destId="{5A8EBB72-0E40-4BC9-BBF1-9D358B1B1AD3}" srcOrd="8" destOrd="0" parTransId="{FF3E44C0-2401-45F8-BB10-480FD79056F6}" sibTransId="{BE0C76CF-B4D4-4F1F-BF8E-D8C796422E03}"/>
    <dgm:cxn modelId="{C7EE8B29-9BB3-4F96-9EF2-DEAFA50C946E}" type="presOf" srcId="{FD3F1062-734B-4A01-AD53-8449211FD139}" destId="{9C123009-BD51-40BE-B74F-E8F4183F8F12}" srcOrd="0" destOrd="1" presId="urn:microsoft.com/office/officeart/2005/8/layout/list1"/>
    <dgm:cxn modelId="{9BE44731-A6ED-43E2-919E-4802EAF429CB}" srcId="{F630AD5E-A096-44AF-8B17-BB690A5245F7}" destId="{482E4BC2-4BDC-4D6B-97BA-4E5061ED3995}" srcOrd="7" destOrd="0" parTransId="{183AD390-E680-49ED-B4A1-ED3A01C64897}" sibTransId="{45E427DA-A5E5-454E-A7C6-7E48D06D64A4}"/>
    <dgm:cxn modelId="{5BC12A34-F4B5-4A4B-9EF3-251605F51C3D}" type="presOf" srcId="{DBF41EC5-7F27-40C0-8835-E9E0E7C3A74E}" destId="{1AD857CE-42A8-47CD-9E9D-BB2AE7829086}" srcOrd="0" destOrd="0" presId="urn:microsoft.com/office/officeart/2005/8/layout/list1"/>
    <dgm:cxn modelId="{FBBD5B3F-31D0-429D-B5D2-1857102E4BDA}" type="presOf" srcId="{A302C7D2-72EA-4B1E-9B97-283494E5406C}" destId="{9C123009-BD51-40BE-B74F-E8F4183F8F12}" srcOrd="0" destOrd="0" presId="urn:microsoft.com/office/officeart/2005/8/layout/list1"/>
    <dgm:cxn modelId="{07642D60-5BCD-45BD-AF2B-CBFAA603E81C}" type="presOf" srcId="{8D22D101-04EE-4BC3-A5D3-61977DBB718B}" destId="{34DBD00D-4EC9-425C-9EE6-1E0DB271D7B1}" srcOrd="0" destOrd="0" presId="urn:microsoft.com/office/officeart/2005/8/layout/list1"/>
    <dgm:cxn modelId="{60113946-8E5B-4B4B-8231-0542F864B2D2}" srcId="{56AA9AEF-007A-43DC-9483-B7E35A523B8E}" destId="{DBF41EC5-7F27-40C0-8835-E9E0E7C3A74E}" srcOrd="2" destOrd="0" parTransId="{B78072D5-0AA4-4C25-909D-62364C92E126}" sibTransId="{738CAF2C-5B59-4B53-8E7A-9060972C5D73}"/>
    <dgm:cxn modelId="{0B1D2852-2EAD-4D35-8A11-FE09170E52E1}" type="presOf" srcId="{482E4BC2-4BDC-4D6B-97BA-4E5061ED3995}" destId="{9C123009-BD51-40BE-B74F-E8F4183F8F12}" srcOrd="0" destOrd="7" presId="urn:microsoft.com/office/officeart/2005/8/layout/list1"/>
    <dgm:cxn modelId="{6B979652-C778-4810-BDA3-CE597AEC792C}" type="presOf" srcId="{DBF41EC5-7F27-40C0-8835-E9E0E7C3A74E}" destId="{89A71DA9-BC1B-4968-B494-0BEBB4B348B7}" srcOrd="1" destOrd="0" presId="urn:microsoft.com/office/officeart/2005/8/layout/list1"/>
    <dgm:cxn modelId="{5215E973-D94A-489F-B49A-C735767B403D}" type="presOf" srcId="{92933988-E9C2-4E99-A619-C5AEC12A302B}" destId="{FEFD4F3A-4475-440D-8898-992F70D0E6C7}" srcOrd="0" destOrd="0" presId="urn:microsoft.com/office/officeart/2005/8/layout/list1"/>
    <dgm:cxn modelId="{806F6855-77F1-4BF3-8A2A-879B8BBCE9CB}" type="presOf" srcId="{56BF211F-66A6-4095-9A4F-F830BF9F56BA}" destId="{9C123009-BD51-40BE-B74F-E8F4183F8F12}" srcOrd="0" destOrd="5" presId="urn:microsoft.com/office/officeart/2005/8/layout/list1"/>
    <dgm:cxn modelId="{79039255-CF64-448D-825A-F4E61B42430E}" srcId="{F630AD5E-A096-44AF-8B17-BB690A5245F7}" destId="{A302C7D2-72EA-4B1E-9B97-283494E5406C}" srcOrd="0" destOrd="0" parTransId="{FA16B0AF-82ED-4016-A885-EA23CC00568F}" sibTransId="{CCE2BA15-ED9D-43DF-8E5C-76D5A0E33179}"/>
    <dgm:cxn modelId="{3E778776-08DE-49E3-9B02-FD111BC0DF3D}" srcId="{56AA9AEF-007A-43DC-9483-B7E35A523B8E}" destId="{8D22D101-04EE-4BC3-A5D3-61977DBB718B}" srcOrd="1" destOrd="0" parTransId="{484FDFB4-40EF-4A63-A81E-05090A125FDE}" sibTransId="{A4CE128E-AD46-469C-8E15-3806ED7E2BB6}"/>
    <dgm:cxn modelId="{34D0A380-BB95-4DBC-8A52-7A13E597BB86}" srcId="{F630AD5E-A096-44AF-8B17-BB690A5245F7}" destId="{56BF211F-66A6-4095-9A4F-F830BF9F56BA}" srcOrd="5" destOrd="0" parTransId="{70A05E05-BC8E-43C8-BD22-A38E52C5B93D}" sibTransId="{FC35EDE4-CF3F-4F3D-9DB8-98F3D088C67B}"/>
    <dgm:cxn modelId="{BE6C528B-ECC5-4880-A2C4-68CD291BCF49}" srcId="{8D22D101-04EE-4BC3-A5D3-61977DBB718B}" destId="{92933988-E9C2-4E99-A619-C5AEC12A302B}" srcOrd="0" destOrd="0" parTransId="{3D269658-644A-426D-B6B0-8AC23F7FA1DB}" sibTransId="{52763514-8960-414E-A7B8-4CE0385DFF75}"/>
    <dgm:cxn modelId="{1960968C-9B6B-4A23-9EBD-558913B99D08}" type="presOf" srcId="{7CFFAFC8-13E1-40AB-88F7-E3A2DC2B6FA5}" destId="{9C123009-BD51-40BE-B74F-E8F4183F8F12}" srcOrd="0" destOrd="2" presId="urn:microsoft.com/office/officeart/2005/8/layout/list1"/>
    <dgm:cxn modelId="{BBDF5490-D208-4971-A4E6-CDB19D41BC96}" srcId="{8D22D101-04EE-4BC3-A5D3-61977DBB718B}" destId="{4238DAF8-3403-4E37-A7A9-8DFBB28F184B}" srcOrd="1" destOrd="0" parTransId="{31EAED29-8F4A-4316-8280-A6A1629115DC}" sibTransId="{115D89A4-D3B4-4408-B3BE-4D6EFDCC3D79}"/>
    <dgm:cxn modelId="{0A719E92-D06F-46F6-BCC7-B8D94786ADEE}" srcId="{F630AD5E-A096-44AF-8B17-BB690A5245F7}" destId="{7CFFAFC8-13E1-40AB-88F7-E3A2DC2B6FA5}" srcOrd="2" destOrd="0" parTransId="{413BE78B-C3DF-4C3D-A916-3A665AE15015}" sibTransId="{95A6774F-0427-41E4-A375-3A7711A09862}"/>
    <dgm:cxn modelId="{8DA5EA93-F5E4-419F-AFC6-AFC5CC6B5069}" srcId="{F630AD5E-A096-44AF-8B17-BB690A5245F7}" destId="{630CD898-7817-4821-A096-C6F743837B7B}" srcOrd="3" destOrd="0" parTransId="{8A3C51EC-B931-4D69-B24D-2355F2CE6CE5}" sibTransId="{B13D15D6-2E08-4BE6-85D8-B3701027F994}"/>
    <dgm:cxn modelId="{AA2877B5-D898-4699-9B92-AA1F53B52836}" type="presOf" srcId="{5A8EBB72-0E40-4BC9-BBF1-9D358B1B1AD3}" destId="{9C123009-BD51-40BE-B74F-E8F4183F8F12}" srcOrd="0" destOrd="8" presId="urn:microsoft.com/office/officeart/2005/8/layout/list1"/>
    <dgm:cxn modelId="{96C139BC-1EBA-4E17-A88C-761B0D3A1F31}" type="presOf" srcId="{F630AD5E-A096-44AF-8B17-BB690A5245F7}" destId="{24337648-F0B1-4656-81DD-8169430E661D}" srcOrd="0" destOrd="0" presId="urn:microsoft.com/office/officeart/2005/8/layout/list1"/>
    <dgm:cxn modelId="{44AE82CC-9CA6-42DF-BCCE-403F564058F7}" type="presOf" srcId="{4238DAF8-3403-4E37-A7A9-8DFBB28F184B}" destId="{FEFD4F3A-4475-440D-8898-992F70D0E6C7}" srcOrd="0" destOrd="1" presId="urn:microsoft.com/office/officeart/2005/8/layout/list1"/>
    <dgm:cxn modelId="{1D6E49CF-1E94-4416-B66C-2B1DA2ECF4E0}" srcId="{F630AD5E-A096-44AF-8B17-BB690A5245F7}" destId="{EB57D890-67F1-4C95-BC9D-2DEDB8D3477F}" srcOrd="4" destOrd="0" parTransId="{045365CA-AE3A-4729-8B40-1EBCDFB86D30}" sibTransId="{5A1B4B82-844C-4A64-A5DF-596AB1B3910D}"/>
    <dgm:cxn modelId="{D2CD24F8-68B3-4465-B3E6-0D85B3ECC3EE}" srcId="{F630AD5E-A096-44AF-8B17-BB690A5245F7}" destId="{2E59780B-2F08-4F6B-B60E-FFB9A3231827}" srcOrd="6" destOrd="0" parTransId="{D56B402A-32C5-4E6E-A895-6C9F63B25DAB}" sibTransId="{9A11D3DC-57E4-4341-BDCC-21ED07894657}"/>
    <dgm:cxn modelId="{7B99C8F9-0244-4164-8EC0-0B8BE196B731}" type="presOf" srcId="{2E59780B-2F08-4F6B-B60E-FFB9A3231827}" destId="{9C123009-BD51-40BE-B74F-E8F4183F8F12}" srcOrd="0" destOrd="6" presId="urn:microsoft.com/office/officeart/2005/8/layout/list1"/>
    <dgm:cxn modelId="{730BF8FB-FC28-4C95-9407-592F37B7876C}" srcId="{F630AD5E-A096-44AF-8B17-BB690A5245F7}" destId="{FD3F1062-734B-4A01-AD53-8449211FD139}" srcOrd="1" destOrd="0" parTransId="{F9D65545-D499-46E7-9DD3-DDAD3BA1257A}" sibTransId="{BC9749F2-7D46-4E73-AF76-375720AB1AC1}"/>
    <dgm:cxn modelId="{B1906537-0028-46A7-A0D0-E8277E524DFB}" type="presParOf" srcId="{91F0FD45-4DC1-4DE1-A3F2-86E62CC7793F}" destId="{A63905D4-16E1-4F8A-B523-8BD1E04E9322}" srcOrd="0" destOrd="0" presId="urn:microsoft.com/office/officeart/2005/8/layout/list1"/>
    <dgm:cxn modelId="{2C640981-AECD-4A5F-8171-E96D00E01E1C}" type="presParOf" srcId="{A63905D4-16E1-4F8A-B523-8BD1E04E9322}" destId="{24337648-F0B1-4656-81DD-8169430E661D}" srcOrd="0" destOrd="0" presId="urn:microsoft.com/office/officeart/2005/8/layout/list1"/>
    <dgm:cxn modelId="{5E127232-8702-4DEF-BFA1-3E5355D98921}" type="presParOf" srcId="{A63905D4-16E1-4F8A-B523-8BD1E04E9322}" destId="{A3B52FF0-92D0-405C-A5EF-A93C3D87D9E1}" srcOrd="1" destOrd="0" presId="urn:microsoft.com/office/officeart/2005/8/layout/list1"/>
    <dgm:cxn modelId="{D3F2D0C1-9B73-429A-BAE8-B17A3AB13DD5}" type="presParOf" srcId="{91F0FD45-4DC1-4DE1-A3F2-86E62CC7793F}" destId="{7879D296-450A-4FBC-8FCB-A2671D507F39}" srcOrd="1" destOrd="0" presId="urn:microsoft.com/office/officeart/2005/8/layout/list1"/>
    <dgm:cxn modelId="{3F66A840-2CC1-449D-BAD7-7F8DE84DB6CB}" type="presParOf" srcId="{91F0FD45-4DC1-4DE1-A3F2-86E62CC7793F}" destId="{9C123009-BD51-40BE-B74F-E8F4183F8F12}" srcOrd="2" destOrd="0" presId="urn:microsoft.com/office/officeart/2005/8/layout/list1"/>
    <dgm:cxn modelId="{CE4C0D23-1A6F-47AB-B764-DF3160629CCE}" type="presParOf" srcId="{91F0FD45-4DC1-4DE1-A3F2-86E62CC7793F}" destId="{EE7FE1E9-FC3A-4582-AAEB-E3B42A9A773F}" srcOrd="3" destOrd="0" presId="urn:microsoft.com/office/officeart/2005/8/layout/list1"/>
    <dgm:cxn modelId="{43902EBA-8717-47BC-BAD2-85BBA8A253E6}" type="presParOf" srcId="{91F0FD45-4DC1-4DE1-A3F2-86E62CC7793F}" destId="{082C594C-699B-4870-BAF4-82BE8BF73C4D}" srcOrd="4" destOrd="0" presId="urn:microsoft.com/office/officeart/2005/8/layout/list1"/>
    <dgm:cxn modelId="{1ED8CBE2-36BC-48B5-B695-A684247B9CA7}" type="presParOf" srcId="{082C594C-699B-4870-BAF4-82BE8BF73C4D}" destId="{34DBD00D-4EC9-425C-9EE6-1E0DB271D7B1}" srcOrd="0" destOrd="0" presId="urn:microsoft.com/office/officeart/2005/8/layout/list1"/>
    <dgm:cxn modelId="{EBCEA848-454B-4046-8072-812E23D30522}" type="presParOf" srcId="{082C594C-699B-4870-BAF4-82BE8BF73C4D}" destId="{00673532-F13C-47EA-8906-A1BCEBDF7C4B}" srcOrd="1" destOrd="0" presId="urn:microsoft.com/office/officeart/2005/8/layout/list1"/>
    <dgm:cxn modelId="{6BAD39BE-0A1F-4923-A3A3-3B71F318BEAD}" type="presParOf" srcId="{91F0FD45-4DC1-4DE1-A3F2-86E62CC7793F}" destId="{61FCF28C-874F-4EB9-8047-2E844C927AE7}" srcOrd="5" destOrd="0" presId="urn:microsoft.com/office/officeart/2005/8/layout/list1"/>
    <dgm:cxn modelId="{90724E6E-4ECD-47E5-AE68-7FB22E95F846}" type="presParOf" srcId="{91F0FD45-4DC1-4DE1-A3F2-86E62CC7793F}" destId="{FEFD4F3A-4475-440D-8898-992F70D0E6C7}" srcOrd="6" destOrd="0" presId="urn:microsoft.com/office/officeart/2005/8/layout/list1"/>
    <dgm:cxn modelId="{F178962E-53E1-430B-8245-80A6FC371163}" type="presParOf" srcId="{91F0FD45-4DC1-4DE1-A3F2-86E62CC7793F}" destId="{327FA0F4-E24E-4483-9BBC-C28D203DAA0E}" srcOrd="7" destOrd="0" presId="urn:microsoft.com/office/officeart/2005/8/layout/list1"/>
    <dgm:cxn modelId="{776952CE-A44A-4CE7-BEAD-59EFE57FF404}" type="presParOf" srcId="{91F0FD45-4DC1-4DE1-A3F2-86E62CC7793F}" destId="{0DA8B06F-B90E-4C5B-832E-3AE9FAB1541F}" srcOrd="8" destOrd="0" presId="urn:microsoft.com/office/officeart/2005/8/layout/list1"/>
    <dgm:cxn modelId="{E47B32FB-65EB-4D38-A658-8DCF760E546F}" type="presParOf" srcId="{0DA8B06F-B90E-4C5B-832E-3AE9FAB1541F}" destId="{1AD857CE-42A8-47CD-9E9D-BB2AE7829086}" srcOrd="0" destOrd="0" presId="urn:microsoft.com/office/officeart/2005/8/layout/list1"/>
    <dgm:cxn modelId="{ADD4B523-EE4C-48A3-A98A-79CE0497FB0C}" type="presParOf" srcId="{0DA8B06F-B90E-4C5B-832E-3AE9FAB1541F}" destId="{89A71DA9-BC1B-4968-B494-0BEBB4B348B7}" srcOrd="1" destOrd="0" presId="urn:microsoft.com/office/officeart/2005/8/layout/list1"/>
    <dgm:cxn modelId="{165A27BA-DEC0-4D76-A9E1-77E8205E6A1C}" type="presParOf" srcId="{91F0FD45-4DC1-4DE1-A3F2-86E62CC7793F}" destId="{CA276DE6-3912-4F6C-ADC5-396B68143FC4}" srcOrd="9" destOrd="0" presId="urn:microsoft.com/office/officeart/2005/8/layout/list1"/>
    <dgm:cxn modelId="{A9277F91-7CDE-40E6-90E1-FB22D8D6A5B7}" type="presParOf" srcId="{91F0FD45-4DC1-4DE1-A3F2-86E62CC7793F}" destId="{DA111352-9F3D-4AC6-9671-A28068EEF5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Data</a:t>
          </a:r>
          <a:r>
            <a:rPr lang="en-US" sz="1800" b="1" dirty="0"/>
            <a:t> requirement for comparison / interpretation </a:t>
          </a:r>
          <a:r>
            <a:rPr lang="en-US" sz="1800" dirty="0"/>
            <a:t>-- </a:t>
          </a:r>
          <a:r>
            <a:rPr lang="en-US" sz="1800" b="1" dirty="0"/>
            <a:t>Standards to compare / look at analogue cases – requires </a:t>
          </a:r>
          <a:r>
            <a:rPr lang="en-US" sz="1800" b="1" u="sng" dirty="0">
              <a:solidFill>
                <a:srgbClr val="C00000"/>
              </a:solidFill>
            </a:rPr>
            <a:t>archiving of standardized analysis processes &amp; metadata</a:t>
          </a:r>
          <a:endParaRPr lang="en-US" sz="1800" b="1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107C6EFA-A202-41ED-96CD-F7BE08DEDCC3}">
      <dgm:prSet custT="1"/>
      <dgm:spPr/>
      <dgm:t>
        <a:bodyPr/>
        <a:lstStyle/>
        <a:p>
          <a:r>
            <a:rPr lang="en-US" sz="1600" dirty="0"/>
            <a:t>(e.g. training data for automation need, as well as analogues): archiving (standardized-format) data – to enable comparison (within the same volcano, or across volcanoes) </a:t>
          </a:r>
        </a:p>
      </dgm:t>
    </dgm:pt>
    <dgm:pt modelId="{0549CE93-C5AF-4806-8CC2-0300DE66D173}" type="parTrans" cxnId="{85EDAAEF-B786-485C-AEA4-E2D0EE737B6F}">
      <dgm:prSet/>
      <dgm:spPr/>
      <dgm:t>
        <a:bodyPr/>
        <a:lstStyle/>
        <a:p>
          <a:endParaRPr lang="en-US"/>
        </a:p>
      </dgm:t>
    </dgm:pt>
    <dgm:pt modelId="{707D45B8-F3FE-45D4-AF8F-A1D16747BB0E}" type="sibTrans" cxnId="{85EDAAEF-B786-485C-AEA4-E2D0EE737B6F}">
      <dgm:prSet/>
      <dgm:spPr/>
      <dgm:t>
        <a:bodyPr/>
        <a:lstStyle/>
        <a:p>
          <a:endParaRPr lang="en-US"/>
        </a:p>
      </dgm:t>
    </dgm:pt>
    <dgm:pt modelId="{3E3FE585-AD3F-40B3-8F0D-10505EFBF3C0}">
      <dgm:prSet custT="1"/>
      <dgm:spPr/>
      <dgm:t>
        <a:bodyPr/>
        <a:lstStyle/>
        <a:p>
          <a:r>
            <a:rPr lang="en-US" sz="1600" b="1" dirty="0"/>
            <a:t>Automation</a:t>
          </a:r>
          <a:r>
            <a:rPr lang="en-US" sz="1600" b="0" dirty="0"/>
            <a:t> helps</a:t>
          </a:r>
        </a:p>
      </dgm:t>
    </dgm:pt>
    <dgm:pt modelId="{76F4AA7C-BC1E-450A-BD23-C32F93E456DB}" type="parTrans" cxnId="{79EE6BE5-376B-4B40-B6F9-E2B8B6A2A790}">
      <dgm:prSet/>
      <dgm:spPr/>
      <dgm:t>
        <a:bodyPr/>
        <a:lstStyle/>
        <a:p>
          <a:endParaRPr lang="en-US"/>
        </a:p>
      </dgm:t>
    </dgm:pt>
    <dgm:pt modelId="{6F413EC8-6613-46E7-8D61-A941E84E32FA}" type="sibTrans" cxnId="{79EE6BE5-376B-4B40-B6F9-E2B8B6A2A790}">
      <dgm:prSet/>
      <dgm:spPr/>
      <dgm:t>
        <a:bodyPr/>
        <a:lstStyle/>
        <a:p>
          <a:endParaRPr lang="en-US"/>
        </a:p>
      </dgm:t>
    </dgm:pt>
    <dgm:pt modelId="{A28AEBF8-654F-4577-958C-D618219A4572}">
      <dgm:prSet custT="1"/>
      <dgm:spPr/>
      <dgm:t>
        <a:bodyPr/>
        <a:lstStyle/>
        <a:p>
          <a:r>
            <a:rPr lang="en-US" sz="1600" b="0" u="none" dirty="0">
              <a:highlight>
                <a:srgbClr val="FFFF00"/>
              </a:highlight>
            </a:rPr>
            <a:t>Constraint with all this data: </a:t>
          </a:r>
          <a:r>
            <a:rPr lang="en-US" sz="1600" b="1" u="none" dirty="0">
              <a:highlight>
                <a:srgbClr val="FFFF00"/>
              </a:highlight>
            </a:rPr>
            <a:t>Data archiving space</a:t>
          </a:r>
        </a:p>
      </dgm:t>
    </dgm:pt>
    <dgm:pt modelId="{D522DDAC-0D26-4EDB-A58D-6B4E842B45BE}" type="parTrans" cxnId="{ADC4CABF-0ECE-47D9-B59E-681D2F2E67E9}">
      <dgm:prSet/>
      <dgm:spPr/>
      <dgm:t>
        <a:bodyPr/>
        <a:lstStyle/>
        <a:p>
          <a:endParaRPr lang="en-US"/>
        </a:p>
      </dgm:t>
    </dgm:pt>
    <dgm:pt modelId="{32CB7338-8524-4998-9B90-CCAFFE2E1A4A}" type="sibTrans" cxnId="{ADC4CABF-0ECE-47D9-B59E-681D2F2E67E9}">
      <dgm:prSet/>
      <dgm:spPr/>
      <dgm:t>
        <a:bodyPr/>
        <a:lstStyle/>
        <a:p>
          <a:endParaRPr lang="en-US"/>
        </a:p>
      </dgm:t>
    </dgm:pt>
    <dgm:pt modelId="{9EBDFA9B-1BB7-4F8F-9C0F-963E4E32EC7E}">
      <dgm:prSet custT="1"/>
      <dgm:spPr/>
      <dgm:t>
        <a:bodyPr/>
        <a:lstStyle/>
        <a:p>
          <a:r>
            <a:rPr lang="en-US" sz="1600" b="0" dirty="0"/>
            <a:t>Data </a:t>
          </a:r>
          <a:r>
            <a:rPr lang="en-US" sz="1600" b="1" dirty="0"/>
            <a:t>comparison</a:t>
          </a:r>
          <a:r>
            <a:rPr lang="en-US" sz="1600" b="0" dirty="0"/>
            <a:t> -- !! Analogue volcanoes (highlighted in discussions)</a:t>
          </a:r>
        </a:p>
      </dgm:t>
    </dgm:pt>
    <dgm:pt modelId="{E1F3931B-0BBC-4DCC-905F-8B7E83F38AE4}" type="parTrans" cxnId="{125C9916-8E0D-4008-B5C4-4AC1A7226380}">
      <dgm:prSet/>
      <dgm:spPr/>
      <dgm:t>
        <a:bodyPr/>
        <a:lstStyle/>
        <a:p>
          <a:endParaRPr lang="en-US"/>
        </a:p>
      </dgm:t>
    </dgm:pt>
    <dgm:pt modelId="{B02A3A2E-9C61-4396-9A2D-6965C9EF9BE6}" type="sibTrans" cxnId="{125C9916-8E0D-4008-B5C4-4AC1A7226380}">
      <dgm:prSet/>
      <dgm:spPr/>
      <dgm:t>
        <a:bodyPr/>
        <a:lstStyle/>
        <a:p>
          <a:endParaRPr lang="en-US"/>
        </a:p>
      </dgm:t>
    </dgm:pt>
    <dgm:pt modelId="{85A267C1-EF12-4514-858D-1CE77C2B6884}">
      <dgm:prSet custT="1"/>
      <dgm:spPr/>
      <dgm:t>
        <a:bodyPr/>
        <a:lstStyle/>
        <a:p>
          <a:r>
            <a:rPr lang="en-US" sz="1800" b="1" dirty="0"/>
            <a:t>Relying on experts</a:t>
          </a:r>
          <a:r>
            <a:rPr lang="en-US" sz="1800" dirty="0"/>
            <a:t> from different data-types and instruments to </a:t>
          </a:r>
          <a:r>
            <a:rPr lang="en-US" sz="1800" dirty="0" err="1"/>
            <a:t>analyse</a:t>
          </a:r>
          <a:r>
            <a:rPr lang="en-US" sz="1800" dirty="0"/>
            <a:t> data </a:t>
          </a:r>
        </a:p>
      </dgm:t>
    </dgm:pt>
    <dgm:pt modelId="{C154A06B-EF9B-4E20-B447-FD9F3F292D73}" type="parTrans" cxnId="{665BE69F-A880-4DA9-9C03-2149F4EA2DE4}">
      <dgm:prSet/>
      <dgm:spPr/>
      <dgm:t>
        <a:bodyPr/>
        <a:lstStyle/>
        <a:p>
          <a:endParaRPr lang="en-US"/>
        </a:p>
      </dgm:t>
    </dgm:pt>
    <dgm:pt modelId="{B3D5C0F8-AA29-46EA-A9C5-52D8C9C582A8}" type="sibTrans" cxnId="{665BE69F-A880-4DA9-9C03-2149F4EA2DE4}">
      <dgm:prSet/>
      <dgm:spPr/>
      <dgm:t>
        <a:bodyPr/>
        <a:lstStyle/>
        <a:p>
          <a:endParaRPr lang="en-US"/>
        </a:p>
      </dgm:t>
    </dgm:pt>
    <dgm:pt modelId="{4ECFB635-D4E4-4933-9D6A-ED647393104A}">
      <dgm:prSet custT="1"/>
      <dgm:spPr/>
      <dgm:t>
        <a:bodyPr/>
        <a:lstStyle/>
        <a:p>
          <a:r>
            <a:rPr lang="en-US" sz="1600" b="0" dirty="0"/>
            <a:t>Requires </a:t>
          </a:r>
          <a:r>
            <a:rPr lang="en-US" sz="1600" b="1" dirty="0"/>
            <a:t>critical metadata</a:t>
          </a:r>
        </a:p>
      </dgm:t>
    </dgm:pt>
    <dgm:pt modelId="{760B1E94-7953-490B-9A11-3EAFE6CBFFBC}" type="parTrans" cxnId="{AEEDA73F-D2CF-48E1-B9AC-FCDD77F45F25}">
      <dgm:prSet/>
      <dgm:spPr/>
      <dgm:t>
        <a:bodyPr/>
        <a:lstStyle/>
        <a:p>
          <a:endParaRPr lang="en-US"/>
        </a:p>
      </dgm:t>
    </dgm:pt>
    <dgm:pt modelId="{AC23F3BC-401A-40CD-9576-E2AEC55D00F4}" type="sibTrans" cxnId="{AEEDA73F-D2CF-48E1-B9AC-FCDD77F45F25}">
      <dgm:prSet/>
      <dgm:spPr/>
      <dgm:t>
        <a:bodyPr/>
        <a:lstStyle/>
        <a:p>
          <a:endParaRPr lang="en-US"/>
        </a:p>
      </dgm:t>
    </dgm:pt>
    <dgm:pt modelId="{E3924F7A-AEF8-4E21-94A3-5F4022346C0F}">
      <dgm:prSet custT="1"/>
      <dgm:spPr/>
      <dgm:t>
        <a:bodyPr/>
        <a:lstStyle/>
        <a:p>
          <a:r>
            <a:rPr lang="en-US" sz="1600" b="1" dirty="0" err="1"/>
            <a:t>Standardised</a:t>
          </a:r>
          <a:r>
            <a:rPr lang="en-US" sz="1600" b="0" dirty="0"/>
            <a:t> workflow</a:t>
          </a:r>
        </a:p>
      </dgm:t>
    </dgm:pt>
    <dgm:pt modelId="{9B137AD5-286D-46B6-8C13-21B4D5E573AF}" type="parTrans" cxnId="{AFA7B1DC-C285-4D0C-9DEF-BB3B046F1CDA}">
      <dgm:prSet/>
      <dgm:spPr/>
      <dgm:t>
        <a:bodyPr/>
        <a:lstStyle/>
        <a:p>
          <a:endParaRPr lang="en-US"/>
        </a:p>
      </dgm:t>
    </dgm:pt>
    <dgm:pt modelId="{8F982DDC-020F-4471-9882-82693021D885}" type="sibTrans" cxnId="{AFA7B1DC-C285-4D0C-9DEF-BB3B046F1CDA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2"/>
      <dgm:spPr/>
    </dgm:pt>
    <dgm:pt modelId="{845E9123-A9B0-4CB3-9C80-6095D915BCB7}" type="pres">
      <dgm:prSet presAssocID="{09F9CC29-DDE1-48AD-AB17-2D4EDC2614D0}" presName="parentText" presStyleLbl="node1" presStyleIdx="0" presStyleCnt="2" custScaleX="129512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2">
        <dgm:presLayoutVars>
          <dgm:bulletEnabled val="1"/>
        </dgm:presLayoutVars>
      </dgm:prSet>
      <dgm:spPr/>
    </dgm:pt>
    <dgm:pt modelId="{119A27F2-AF2C-45D4-A470-CB4F621EFBDC}" type="pres">
      <dgm:prSet presAssocID="{17CFCBA5-D19F-411D-8083-BB96ABA38F75}" presName="spaceBetweenRectangles" presStyleCnt="0"/>
      <dgm:spPr/>
    </dgm:pt>
    <dgm:pt modelId="{4844FFCA-4ED9-4D3B-BCE9-AA41D44C6FE0}" type="pres">
      <dgm:prSet presAssocID="{85A267C1-EF12-4514-858D-1CE77C2B6884}" presName="parentLin" presStyleCnt="0"/>
      <dgm:spPr/>
    </dgm:pt>
    <dgm:pt modelId="{E2796296-753F-42F7-8DA9-CB529D073F5C}" type="pres">
      <dgm:prSet presAssocID="{85A267C1-EF12-4514-858D-1CE77C2B6884}" presName="parentLeftMargin" presStyleLbl="node1" presStyleIdx="0" presStyleCnt="2"/>
      <dgm:spPr/>
    </dgm:pt>
    <dgm:pt modelId="{868874F1-6901-439D-9DC4-EF5A42FCFDE9}" type="pres">
      <dgm:prSet presAssocID="{85A267C1-EF12-4514-858D-1CE77C2B6884}" presName="parentText" presStyleLbl="node1" presStyleIdx="1" presStyleCnt="2" custScaleX="129512" custScaleY="64996">
        <dgm:presLayoutVars>
          <dgm:chMax val="0"/>
          <dgm:bulletEnabled val="1"/>
        </dgm:presLayoutVars>
      </dgm:prSet>
      <dgm:spPr/>
    </dgm:pt>
    <dgm:pt modelId="{92C36491-FCE6-44F9-B7A4-08AA1961CC32}" type="pres">
      <dgm:prSet presAssocID="{85A267C1-EF12-4514-858D-1CE77C2B6884}" presName="negativeSpace" presStyleCnt="0"/>
      <dgm:spPr/>
    </dgm:pt>
    <dgm:pt modelId="{047268BE-AB01-4D60-9F69-76A17628B220}" type="pres">
      <dgm:prSet presAssocID="{85A267C1-EF12-4514-858D-1CE77C2B688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D64811-E241-41C3-BA3E-3F7DE326473A}" type="presOf" srcId="{A28AEBF8-654F-4577-958C-D618219A4572}" destId="{8D186B40-D9E8-406D-8059-5E98A4D777FC}" srcOrd="0" destOrd="4" presId="urn:microsoft.com/office/officeart/2005/8/layout/list1"/>
    <dgm:cxn modelId="{125C9916-8E0D-4008-B5C4-4AC1A7226380}" srcId="{09F9CC29-DDE1-48AD-AB17-2D4EDC2614D0}" destId="{9EBDFA9B-1BB7-4F8F-9C0F-963E4E32EC7E}" srcOrd="4" destOrd="0" parTransId="{E1F3931B-0BBC-4DCC-905F-8B7E83F38AE4}" sibTransId="{B02A3A2E-9C61-4396-9A2D-6965C9EF9BE6}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4EE50730-C67C-4181-B5EA-C6FC872607E1}" type="presOf" srcId="{9EBDFA9B-1BB7-4F8F-9C0F-963E4E32EC7E}" destId="{8D186B40-D9E8-406D-8059-5E98A4D777FC}" srcOrd="0" destOrd="5" presId="urn:microsoft.com/office/officeart/2005/8/layout/list1"/>
    <dgm:cxn modelId="{00D1663A-10AB-4508-8863-773566AFDAB3}" type="presOf" srcId="{85A267C1-EF12-4514-858D-1CE77C2B6884}" destId="{E2796296-753F-42F7-8DA9-CB529D073F5C}" srcOrd="0" destOrd="0" presId="urn:microsoft.com/office/officeart/2005/8/layout/list1"/>
    <dgm:cxn modelId="{AEEDA73F-D2CF-48E1-B9AC-FCDD77F45F25}" srcId="{09F9CC29-DDE1-48AD-AB17-2D4EDC2614D0}" destId="{4ECFB635-D4E4-4933-9D6A-ED647393104A}" srcOrd="2" destOrd="0" parTransId="{760B1E94-7953-490B-9A11-3EAFE6CBFFBC}" sibTransId="{AC23F3BC-401A-40CD-9576-E2AEC55D00F4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C2809377-9036-41DF-9258-2957E9F69B54}" type="presOf" srcId="{85A267C1-EF12-4514-858D-1CE77C2B6884}" destId="{868874F1-6901-439D-9DC4-EF5A42FCFDE9}" srcOrd="1" destOrd="0" presId="urn:microsoft.com/office/officeart/2005/8/layout/list1"/>
    <dgm:cxn modelId="{7A1E8884-2741-4D91-87B2-37AECF6807FF}" type="presOf" srcId="{E3924F7A-AEF8-4E21-94A3-5F4022346C0F}" destId="{8D186B40-D9E8-406D-8059-5E98A4D777FC}" srcOrd="0" destOrd="1" presId="urn:microsoft.com/office/officeart/2005/8/layout/list1"/>
    <dgm:cxn modelId="{223D5D9A-4CE3-462A-A8A4-18D6F20429F6}" type="presOf" srcId="{4ECFB635-D4E4-4933-9D6A-ED647393104A}" destId="{8D186B40-D9E8-406D-8059-5E98A4D777FC}" srcOrd="0" destOrd="3" presId="urn:microsoft.com/office/officeart/2005/8/layout/list1"/>
    <dgm:cxn modelId="{665BE69F-A880-4DA9-9C03-2149F4EA2DE4}" srcId="{56AA9AEF-007A-43DC-9483-B7E35A523B8E}" destId="{85A267C1-EF12-4514-858D-1CE77C2B6884}" srcOrd="1" destOrd="0" parTransId="{C154A06B-EF9B-4E20-B447-FD9F3F292D73}" sibTransId="{B3D5C0F8-AA29-46EA-A9C5-52D8C9C582A8}"/>
    <dgm:cxn modelId="{1BDFF0A9-17D1-41F7-8D24-826931723F46}" type="presOf" srcId="{107C6EFA-A202-41ED-96CD-F7BE08DEDCC3}" destId="{8D186B40-D9E8-406D-8059-5E98A4D777FC}" srcOrd="0" destOrd="0" presId="urn:microsoft.com/office/officeart/2005/8/layout/list1"/>
    <dgm:cxn modelId="{ADC4CABF-0ECE-47D9-B59E-681D2F2E67E9}" srcId="{09F9CC29-DDE1-48AD-AB17-2D4EDC2614D0}" destId="{A28AEBF8-654F-4577-958C-D618219A4572}" srcOrd="3" destOrd="0" parTransId="{D522DDAC-0D26-4EDB-A58D-6B4E842B45BE}" sibTransId="{32CB7338-8524-4998-9B90-CCAFFE2E1A4A}"/>
    <dgm:cxn modelId="{D49DF3CA-D758-4FDB-9883-AA3E5001BCDF}" type="presOf" srcId="{3E3FE585-AD3F-40B3-8F0D-10505EFBF3C0}" destId="{8D186B40-D9E8-406D-8059-5E98A4D777FC}" srcOrd="0" destOrd="2" presId="urn:microsoft.com/office/officeart/2005/8/layout/list1"/>
    <dgm:cxn modelId="{AFA7B1DC-C285-4D0C-9DEF-BB3B046F1CDA}" srcId="{09F9CC29-DDE1-48AD-AB17-2D4EDC2614D0}" destId="{E3924F7A-AEF8-4E21-94A3-5F4022346C0F}" srcOrd="1" destOrd="0" parTransId="{9B137AD5-286D-46B6-8C13-21B4D5E573AF}" sibTransId="{8F982DDC-020F-4471-9882-82693021D885}"/>
    <dgm:cxn modelId="{CF1E61DD-753E-4382-98C6-B6D552A56F15}" type="presOf" srcId="{09F9CC29-DDE1-48AD-AB17-2D4EDC2614D0}" destId="{37F48B3A-1906-4F0E-A4B6-DF9DFB606076}" srcOrd="0" destOrd="0" presId="urn:microsoft.com/office/officeart/2005/8/layout/list1"/>
    <dgm:cxn modelId="{79EE6BE5-376B-4B40-B6F9-E2B8B6A2A790}" srcId="{E3924F7A-AEF8-4E21-94A3-5F4022346C0F}" destId="{3E3FE585-AD3F-40B3-8F0D-10505EFBF3C0}" srcOrd="0" destOrd="0" parTransId="{76F4AA7C-BC1E-450A-BD23-C32F93E456DB}" sibTransId="{6F413EC8-6613-46E7-8D61-A941E84E32FA}"/>
    <dgm:cxn modelId="{E598A3ED-D36C-4111-B391-7F80C8299A8D}" type="presOf" srcId="{09F9CC29-DDE1-48AD-AB17-2D4EDC2614D0}" destId="{845E9123-A9B0-4CB3-9C80-6095D915BCB7}" srcOrd="1" destOrd="0" presId="urn:microsoft.com/office/officeart/2005/8/layout/list1"/>
    <dgm:cxn modelId="{85EDAAEF-B786-485C-AEA4-E2D0EE737B6F}" srcId="{09F9CC29-DDE1-48AD-AB17-2D4EDC2614D0}" destId="{107C6EFA-A202-41ED-96CD-F7BE08DEDCC3}" srcOrd="0" destOrd="0" parTransId="{0549CE93-C5AF-4806-8CC2-0300DE66D173}" sibTransId="{707D45B8-F3FE-45D4-AF8F-A1D16747BB0E}"/>
    <dgm:cxn modelId="{3412405A-8B1E-4198-AEFF-FAF0999FD30F}" type="presParOf" srcId="{91F0FD45-4DC1-4DE1-A3F2-86E62CC7793F}" destId="{78DABAB0-3C03-4C81-ADA5-3AD3340B7473}" srcOrd="0" destOrd="0" presId="urn:microsoft.com/office/officeart/2005/8/layout/list1"/>
    <dgm:cxn modelId="{B51B09A8-081F-43E6-A821-58DCAACE189D}" type="presParOf" srcId="{78DABAB0-3C03-4C81-ADA5-3AD3340B7473}" destId="{37F48B3A-1906-4F0E-A4B6-DF9DFB606076}" srcOrd="0" destOrd="0" presId="urn:microsoft.com/office/officeart/2005/8/layout/list1"/>
    <dgm:cxn modelId="{E308495A-592A-4B58-8B59-C36A1327A9C0}" type="presParOf" srcId="{78DABAB0-3C03-4C81-ADA5-3AD3340B7473}" destId="{845E9123-A9B0-4CB3-9C80-6095D915BCB7}" srcOrd="1" destOrd="0" presId="urn:microsoft.com/office/officeart/2005/8/layout/list1"/>
    <dgm:cxn modelId="{1B88744E-7C4B-451B-979F-93A45A09FF79}" type="presParOf" srcId="{91F0FD45-4DC1-4DE1-A3F2-86E62CC7793F}" destId="{ED38DC1B-2A2D-49B0-ACF6-CE4DCAEEA658}" srcOrd="1" destOrd="0" presId="urn:microsoft.com/office/officeart/2005/8/layout/list1"/>
    <dgm:cxn modelId="{006EB75D-EE61-4247-8481-8D2653683C05}" type="presParOf" srcId="{91F0FD45-4DC1-4DE1-A3F2-86E62CC7793F}" destId="{8D186B40-D9E8-406D-8059-5E98A4D777FC}" srcOrd="2" destOrd="0" presId="urn:microsoft.com/office/officeart/2005/8/layout/list1"/>
    <dgm:cxn modelId="{8491A3CB-A1CB-476A-B0AB-9CF1C13BF38A}" type="presParOf" srcId="{91F0FD45-4DC1-4DE1-A3F2-86E62CC7793F}" destId="{119A27F2-AF2C-45D4-A470-CB4F621EFBDC}" srcOrd="3" destOrd="0" presId="urn:microsoft.com/office/officeart/2005/8/layout/list1"/>
    <dgm:cxn modelId="{95D72CC5-2B33-4884-8AE6-80209C382734}" type="presParOf" srcId="{91F0FD45-4DC1-4DE1-A3F2-86E62CC7793F}" destId="{4844FFCA-4ED9-4D3B-BCE9-AA41D44C6FE0}" srcOrd="4" destOrd="0" presId="urn:microsoft.com/office/officeart/2005/8/layout/list1"/>
    <dgm:cxn modelId="{16F9ACF1-3822-4E55-8C99-F9975BEAD0FF}" type="presParOf" srcId="{4844FFCA-4ED9-4D3B-BCE9-AA41D44C6FE0}" destId="{E2796296-753F-42F7-8DA9-CB529D073F5C}" srcOrd="0" destOrd="0" presId="urn:microsoft.com/office/officeart/2005/8/layout/list1"/>
    <dgm:cxn modelId="{9A40F563-617B-4276-941B-0ADEAFED01F8}" type="presParOf" srcId="{4844FFCA-4ED9-4D3B-BCE9-AA41D44C6FE0}" destId="{868874F1-6901-439D-9DC4-EF5A42FCFDE9}" srcOrd="1" destOrd="0" presId="urn:microsoft.com/office/officeart/2005/8/layout/list1"/>
    <dgm:cxn modelId="{B18AA1FD-75A1-4A6D-B67D-9CECD5264062}" type="presParOf" srcId="{91F0FD45-4DC1-4DE1-A3F2-86E62CC7793F}" destId="{92C36491-FCE6-44F9-B7A4-08AA1961CC32}" srcOrd="5" destOrd="0" presId="urn:microsoft.com/office/officeart/2005/8/layout/list1"/>
    <dgm:cxn modelId="{9DCF6DF4-53AA-4549-AE25-4FABCC712B11}" type="presParOf" srcId="{91F0FD45-4DC1-4DE1-A3F2-86E62CC7793F}" destId="{047268BE-AB01-4D60-9F69-76A17628B22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Data</a:t>
          </a:r>
          <a:r>
            <a:rPr lang="en-US" sz="1800" b="1" dirty="0"/>
            <a:t> requirement for comparison / interpretation </a:t>
          </a:r>
          <a:r>
            <a:rPr lang="en-US" sz="1800" dirty="0"/>
            <a:t>-- </a:t>
          </a:r>
          <a:r>
            <a:rPr lang="en-US" sz="1800" b="1" dirty="0"/>
            <a:t>Standards to compare / look at analogue cases – requires </a:t>
          </a:r>
          <a:r>
            <a:rPr lang="en-US" sz="1800" b="1" u="sng" dirty="0">
              <a:solidFill>
                <a:srgbClr val="C00000"/>
              </a:solidFill>
            </a:rPr>
            <a:t>archiving of standardized analysis processes &amp; metadata</a:t>
          </a:r>
          <a:endParaRPr lang="en-US" sz="1800" b="1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107C6EFA-A202-41ED-96CD-F7BE08DEDCC3}">
      <dgm:prSet custT="1"/>
      <dgm:spPr/>
      <dgm:t>
        <a:bodyPr/>
        <a:lstStyle/>
        <a:p>
          <a:r>
            <a:rPr lang="en-US" sz="1600" dirty="0"/>
            <a:t>(e.g. training data for automation need, as well as analogues): archiving (standardized-format) data – to enable comparison (within the same volcano, or across volcanoes) </a:t>
          </a:r>
        </a:p>
      </dgm:t>
    </dgm:pt>
    <dgm:pt modelId="{0549CE93-C5AF-4806-8CC2-0300DE66D173}" type="parTrans" cxnId="{85EDAAEF-B786-485C-AEA4-E2D0EE737B6F}">
      <dgm:prSet/>
      <dgm:spPr/>
      <dgm:t>
        <a:bodyPr/>
        <a:lstStyle/>
        <a:p>
          <a:endParaRPr lang="en-US"/>
        </a:p>
      </dgm:t>
    </dgm:pt>
    <dgm:pt modelId="{707D45B8-F3FE-45D4-AF8F-A1D16747BB0E}" type="sibTrans" cxnId="{85EDAAEF-B786-485C-AEA4-E2D0EE737B6F}">
      <dgm:prSet/>
      <dgm:spPr/>
      <dgm:t>
        <a:bodyPr/>
        <a:lstStyle/>
        <a:p>
          <a:endParaRPr lang="en-US"/>
        </a:p>
      </dgm:t>
    </dgm:pt>
    <dgm:pt modelId="{3E3FE585-AD3F-40B3-8F0D-10505EFBF3C0}">
      <dgm:prSet custT="1"/>
      <dgm:spPr/>
      <dgm:t>
        <a:bodyPr/>
        <a:lstStyle/>
        <a:p>
          <a:r>
            <a:rPr lang="en-US" sz="1600" b="1" dirty="0"/>
            <a:t>Automation</a:t>
          </a:r>
          <a:r>
            <a:rPr lang="en-US" sz="1600" b="0" dirty="0"/>
            <a:t> helps</a:t>
          </a:r>
        </a:p>
      </dgm:t>
    </dgm:pt>
    <dgm:pt modelId="{76F4AA7C-BC1E-450A-BD23-C32F93E456DB}" type="parTrans" cxnId="{79EE6BE5-376B-4B40-B6F9-E2B8B6A2A790}">
      <dgm:prSet/>
      <dgm:spPr/>
      <dgm:t>
        <a:bodyPr/>
        <a:lstStyle/>
        <a:p>
          <a:endParaRPr lang="en-US"/>
        </a:p>
      </dgm:t>
    </dgm:pt>
    <dgm:pt modelId="{6F413EC8-6613-46E7-8D61-A941E84E32FA}" type="sibTrans" cxnId="{79EE6BE5-376B-4B40-B6F9-E2B8B6A2A790}">
      <dgm:prSet/>
      <dgm:spPr/>
      <dgm:t>
        <a:bodyPr/>
        <a:lstStyle/>
        <a:p>
          <a:endParaRPr lang="en-US"/>
        </a:p>
      </dgm:t>
    </dgm:pt>
    <dgm:pt modelId="{A28AEBF8-654F-4577-958C-D618219A4572}">
      <dgm:prSet custT="1"/>
      <dgm:spPr/>
      <dgm:t>
        <a:bodyPr/>
        <a:lstStyle/>
        <a:p>
          <a:r>
            <a:rPr lang="en-US" sz="1600" b="0" u="none" dirty="0"/>
            <a:t>Constraint with all this data: </a:t>
          </a:r>
          <a:r>
            <a:rPr lang="en-US" sz="1600" b="1" u="none" dirty="0"/>
            <a:t>Data archiving space</a:t>
          </a:r>
        </a:p>
      </dgm:t>
    </dgm:pt>
    <dgm:pt modelId="{D522DDAC-0D26-4EDB-A58D-6B4E842B45BE}" type="parTrans" cxnId="{ADC4CABF-0ECE-47D9-B59E-681D2F2E67E9}">
      <dgm:prSet/>
      <dgm:spPr/>
      <dgm:t>
        <a:bodyPr/>
        <a:lstStyle/>
        <a:p>
          <a:endParaRPr lang="en-US"/>
        </a:p>
      </dgm:t>
    </dgm:pt>
    <dgm:pt modelId="{32CB7338-8524-4998-9B90-CCAFFE2E1A4A}" type="sibTrans" cxnId="{ADC4CABF-0ECE-47D9-B59E-681D2F2E67E9}">
      <dgm:prSet/>
      <dgm:spPr/>
      <dgm:t>
        <a:bodyPr/>
        <a:lstStyle/>
        <a:p>
          <a:endParaRPr lang="en-US"/>
        </a:p>
      </dgm:t>
    </dgm:pt>
    <dgm:pt modelId="{9EBDFA9B-1BB7-4F8F-9C0F-963E4E32EC7E}">
      <dgm:prSet custT="1"/>
      <dgm:spPr/>
      <dgm:t>
        <a:bodyPr/>
        <a:lstStyle/>
        <a:p>
          <a:r>
            <a:rPr lang="en-US" sz="1600" b="0" dirty="0">
              <a:highlight>
                <a:srgbClr val="FFFF00"/>
              </a:highlight>
            </a:rPr>
            <a:t>Data </a:t>
          </a:r>
          <a:r>
            <a:rPr lang="en-US" sz="1600" b="1" dirty="0">
              <a:highlight>
                <a:srgbClr val="FFFF00"/>
              </a:highlight>
            </a:rPr>
            <a:t>comparison</a:t>
          </a:r>
          <a:r>
            <a:rPr lang="en-US" sz="1600" b="0" dirty="0">
              <a:highlight>
                <a:srgbClr val="FFFF00"/>
              </a:highlight>
            </a:rPr>
            <a:t> -- !! Analogue volcanoes (highlighted in discussions)</a:t>
          </a:r>
        </a:p>
      </dgm:t>
    </dgm:pt>
    <dgm:pt modelId="{E1F3931B-0BBC-4DCC-905F-8B7E83F38AE4}" type="parTrans" cxnId="{125C9916-8E0D-4008-B5C4-4AC1A7226380}">
      <dgm:prSet/>
      <dgm:spPr/>
      <dgm:t>
        <a:bodyPr/>
        <a:lstStyle/>
        <a:p>
          <a:endParaRPr lang="en-US"/>
        </a:p>
      </dgm:t>
    </dgm:pt>
    <dgm:pt modelId="{B02A3A2E-9C61-4396-9A2D-6965C9EF9BE6}" type="sibTrans" cxnId="{125C9916-8E0D-4008-B5C4-4AC1A7226380}">
      <dgm:prSet/>
      <dgm:spPr/>
      <dgm:t>
        <a:bodyPr/>
        <a:lstStyle/>
        <a:p>
          <a:endParaRPr lang="en-US"/>
        </a:p>
      </dgm:t>
    </dgm:pt>
    <dgm:pt modelId="{85A267C1-EF12-4514-858D-1CE77C2B6884}">
      <dgm:prSet custT="1"/>
      <dgm:spPr/>
      <dgm:t>
        <a:bodyPr/>
        <a:lstStyle/>
        <a:p>
          <a:r>
            <a:rPr lang="en-US" sz="1800" b="1" dirty="0"/>
            <a:t>Relying on experts</a:t>
          </a:r>
          <a:r>
            <a:rPr lang="en-US" sz="1800" dirty="0"/>
            <a:t> from different data-types and instruments to </a:t>
          </a:r>
          <a:r>
            <a:rPr lang="en-US" sz="1800" dirty="0" err="1"/>
            <a:t>analyse</a:t>
          </a:r>
          <a:r>
            <a:rPr lang="en-US" sz="1800" dirty="0"/>
            <a:t> data </a:t>
          </a:r>
        </a:p>
      </dgm:t>
    </dgm:pt>
    <dgm:pt modelId="{C154A06B-EF9B-4E20-B447-FD9F3F292D73}" type="parTrans" cxnId="{665BE69F-A880-4DA9-9C03-2149F4EA2DE4}">
      <dgm:prSet/>
      <dgm:spPr/>
      <dgm:t>
        <a:bodyPr/>
        <a:lstStyle/>
        <a:p>
          <a:endParaRPr lang="en-US"/>
        </a:p>
      </dgm:t>
    </dgm:pt>
    <dgm:pt modelId="{B3D5C0F8-AA29-46EA-A9C5-52D8C9C582A8}" type="sibTrans" cxnId="{665BE69F-A880-4DA9-9C03-2149F4EA2DE4}">
      <dgm:prSet/>
      <dgm:spPr/>
      <dgm:t>
        <a:bodyPr/>
        <a:lstStyle/>
        <a:p>
          <a:endParaRPr lang="en-US"/>
        </a:p>
      </dgm:t>
    </dgm:pt>
    <dgm:pt modelId="{4ECFB635-D4E4-4933-9D6A-ED647393104A}">
      <dgm:prSet custT="1"/>
      <dgm:spPr/>
      <dgm:t>
        <a:bodyPr/>
        <a:lstStyle/>
        <a:p>
          <a:r>
            <a:rPr lang="en-US" sz="1600" b="0" dirty="0"/>
            <a:t>Requires </a:t>
          </a:r>
          <a:r>
            <a:rPr lang="en-US" sz="1600" b="1" dirty="0"/>
            <a:t>critical metadata</a:t>
          </a:r>
        </a:p>
      </dgm:t>
    </dgm:pt>
    <dgm:pt modelId="{760B1E94-7953-490B-9A11-3EAFE6CBFFBC}" type="parTrans" cxnId="{AEEDA73F-D2CF-48E1-B9AC-FCDD77F45F25}">
      <dgm:prSet/>
      <dgm:spPr/>
      <dgm:t>
        <a:bodyPr/>
        <a:lstStyle/>
        <a:p>
          <a:endParaRPr lang="en-US"/>
        </a:p>
      </dgm:t>
    </dgm:pt>
    <dgm:pt modelId="{AC23F3BC-401A-40CD-9576-E2AEC55D00F4}" type="sibTrans" cxnId="{AEEDA73F-D2CF-48E1-B9AC-FCDD77F45F25}">
      <dgm:prSet/>
      <dgm:spPr/>
      <dgm:t>
        <a:bodyPr/>
        <a:lstStyle/>
        <a:p>
          <a:endParaRPr lang="en-US"/>
        </a:p>
      </dgm:t>
    </dgm:pt>
    <dgm:pt modelId="{E3924F7A-AEF8-4E21-94A3-5F4022346C0F}">
      <dgm:prSet custT="1"/>
      <dgm:spPr/>
      <dgm:t>
        <a:bodyPr/>
        <a:lstStyle/>
        <a:p>
          <a:r>
            <a:rPr lang="en-US" sz="1600" b="1" dirty="0" err="1"/>
            <a:t>Standardised</a:t>
          </a:r>
          <a:r>
            <a:rPr lang="en-US" sz="1600" b="0" dirty="0"/>
            <a:t> workflow</a:t>
          </a:r>
        </a:p>
      </dgm:t>
    </dgm:pt>
    <dgm:pt modelId="{9B137AD5-286D-46B6-8C13-21B4D5E573AF}" type="parTrans" cxnId="{AFA7B1DC-C285-4D0C-9DEF-BB3B046F1CDA}">
      <dgm:prSet/>
      <dgm:spPr/>
      <dgm:t>
        <a:bodyPr/>
        <a:lstStyle/>
        <a:p>
          <a:endParaRPr lang="en-US"/>
        </a:p>
      </dgm:t>
    </dgm:pt>
    <dgm:pt modelId="{8F982DDC-020F-4471-9882-82693021D885}" type="sibTrans" cxnId="{AFA7B1DC-C285-4D0C-9DEF-BB3B046F1CDA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2"/>
      <dgm:spPr/>
    </dgm:pt>
    <dgm:pt modelId="{845E9123-A9B0-4CB3-9C80-6095D915BCB7}" type="pres">
      <dgm:prSet presAssocID="{09F9CC29-DDE1-48AD-AB17-2D4EDC2614D0}" presName="parentText" presStyleLbl="node1" presStyleIdx="0" presStyleCnt="2" custScaleX="129512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2">
        <dgm:presLayoutVars>
          <dgm:bulletEnabled val="1"/>
        </dgm:presLayoutVars>
      </dgm:prSet>
      <dgm:spPr/>
    </dgm:pt>
    <dgm:pt modelId="{119A27F2-AF2C-45D4-A470-CB4F621EFBDC}" type="pres">
      <dgm:prSet presAssocID="{17CFCBA5-D19F-411D-8083-BB96ABA38F75}" presName="spaceBetweenRectangles" presStyleCnt="0"/>
      <dgm:spPr/>
    </dgm:pt>
    <dgm:pt modelId="{4844FFCA-4ED9-4D3B-BCE9-AA41D44C6FE0}" type="pres">
      <dgm:prSet presAssocID="{85A267C1-EF12-4514-858D-1CE77C2B6884}" presName="parentLin" presStyleCnt="0"/>
      <dgm:spPr/>
    </dgm:pt>
    <dgm:pt modelId="{E2796296-753F-42F7-8DA9-CB529D073F5C}" type="pres">
      <dgm:prSet presAssocID="{85A267C1-EF12-4514-858D-1CE77C2B6884}" presName="parentLeftMargin" presStyleLbl="node1" presStyleIdx="0" presStyleCnt="2"/>
      <dgm:spPr/>
    </dgm:pt>
    <dgm:pt modelId="{868874F1-6901-439D-9DC4-EF5A42FCFDE9}" type="pres">
      <dgm:prSet presAssocID="{85A267C1-EF12-4514-858D-1CE77C2B6884}" presName="parentText" presStyleLbl="node1" presStyleIdx="1" presStyleCnt="2" custScaleX="129512" custScaleY="64996">
        <dgm:presLayoutVars>
          <dgm:chMax val="0"/>
          <dgm:bulletEnabled val="1"/>
        </dgm:presLayoutVars>
      </dgm:prSet>
      <dgm:spPr/>
    </dgm:pt>
    <dgm:pt modelId="{92C36491-FCE6-44F9-B7A4-08AA1961CC32}" type="pres">
      <dgm:prSet presAssocID="{85A267C1-EF12-4514-858D-1CE77C2B6884}" presName="negativeSpace" presStyleCnt="0"/>
      <dgm:spPr/>
    </dgm:pt>
    <dgm:pt modelId="{047268BE-AB01-4D60-9F69-76A17628B220}" type="pres">
      <dgm:prSet presAssocID="{85A267C1-EF12-4514-858D-1CE77C2B688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D64811-E241-41C3-BA3E-3F7DE326473A}" type="presOf" srcId="{A28AEBF8-654F-4577-958C-D618219A4572}" destId="{8D186B40-D9E8-406D-8059-5E98A4D777FC}" srcOrd="0" destOrd="4" presId="urn:microsoft.com/office/officeart/2005/8/layout/list1"/>
    <dgm:cxn modelId="{125C9916-8E0D-4008-B5C4-4AC1A7226380}" srcId="{09F9CC29-DDE1-48AD-AB17-2D4EDC2614D0}" destId="{9EBDFA9B-1BB7-4F8F-9C0F-963E4E32EC7E}" srcOrd="4" destOrd="0" parTransId="{E1F3931B-0BBC-4DCC-905F-8B7E83F38AE4}" sibTransId="{B02A3A2E-9C61-4396-9A2D-6965C9EF9BE6}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4EE50730-C67C-4181-B5EA-C6FC872607E1}" type="presOf" srcId="{9EBDFA9B-1BB7-4F8F-9C0F-963E4E32EC7E}" destId="{8D186B40-D9E8-406D-8059-5E98A4D777FC}" srcOrd="0" destOrd="5" presId="urn:microsoft.com/office/officeart/2005/8/layout/list1"/>
    <dgm:cxn modelId="{00D1663A-10AB-4508-8863-773566AFDAB3}" type="presOf" srcId="{85A267C1-EF12-4514-858D-1CE77C2B6884}" destId="{E2796296-753F-42F7-8DA9-CB529D073F5C}" srcOrd="0" destOrd="0" presId="urn:microsoft.com/office/officeart/2005/8/layout/list1"/>
    <dgm:cxn modelId="{AEEDA73F-D2CF-48E1-B9AC-FCDD77F45F25}" srcId="{09F9CC29-DDE1-48AD-AB17-2D4EDC2614D0}" destId="{4ECFB635-D4E4-4933-9D6A-ED647393104A}" srcOrd="2" destOrd="0" parTransId="{760B1E94-7953-490B-9A11-3EAFE6CBFFBC}" sibTransId="{AC23F3BC-401A-40CD-9576-E2AEC55D00F4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C2809377-9036-41DF-9258-2957E9F69B54}" type="presOf" srcId="{85A267C1-EF12-4514-858D-1CE77C2B6884}" destId="{868874F1-6901-439D-9DC4-EF5A42FCFDE9}" srcOrd="1" destOrd="0" presId="urn:microsoft.com/office/officeart/2005/8/layout/list1"/>
    <dgm:cxn modelId="{7A1E8884-2741-4D91-87B2-37AECF6807FF}" type="presOf" srcId="{E3924F7A-AEF8-4E21-94A3-5F4022346C0F}" destId="{8D186B40-D9E8-406D-8059-5E98A4D777FC}" srcOrd="0" destOrd="1" presId="urn:microsoft.com/office/officeart/2005/8/layout/list1"/>
    <dgm:cxn modelId="{223D5D9A-4CE3-462A-A8A4-18D6F20429F6}" type="presOf" srcId="{4ECFB635-D4E4-4933-9D6A-ED647393104A}" destId="{8D186B40-D9E8-406D-8059-5E98A4D777FC}" srcOrd="0" destOrd="3" presId="urn:microsoft.com/office/officeart/2005/8/layout/list1"/>
    <dgm:cxn modelId="{665BE69F-A880-4DA9-9C03-2149F4EA2DE4}" srcId="{56AA9AEF-007A-43DC-9483-B7E35A523B8E}" destId="{85A267C1-EF12-4514-858D-1CE77C2B6884}" srcOrd="1" destOrd="0" parTransId="{C154A06B-EF9B-4E20-B447-FD9F3F292D73}" sibTransId="{B3D5C0F8-AA29-46EA-A9C5-52D8C9C582A8}"/>
    <dgm:cxn modelId="{1BDFF0A9-17D1-41F7-8D24-826931723F46}" type="presOf" srcId="{107C6EFA-A202-41ED-96CD-F7BE08DEDCC3}" destId="{8D186B40-D9E8-406D-8059-5E98A4D777FC}" srcOrd="0" destOrd="0" presId="urn:microsoft.com/office/officeart/2005/8/layout/list1"/>
    <dgm:cxn modelId="{ADC4CABF-0ECE-47D9-B59E-681D2F2E67E9}" srcId="{09F9CC29-DDE1-48AD-AB17-2D4EDC2614D0}" destId="{A28AEBF8-654F-4577-958C-D618219A4572}" srcOrd="3" destOrd="0" parTransId="{D522DDAC-0D26-4EDB-A58D-6B4E842B45BE}" sibTransId="{32CB7338-8524-4998-9B90-CCAFFE2E1A4A}"/>
    <dgm:cxn modelId="{D49DF3CA-D758-4FDB-9883-AA3E5001BCDF}" type="presOf" srcId="{3E3FE585-AD3F-40B3-8F0D-10505EFBF3C0}" destId="{8D186B40-D9E8-406D-8059-5E98A4D777FC}" srcOrd="0" destOrd="2" presId="urn:microsoft.com/office/officeart/2005/8/layout/list1"/>
    <dgm:cxn modelId="{AFA7B1DC-C285-4D0C-9DEF-BB3B046F1CDA}" srcId="{09F9CC29-DDE1-48AD-AB17-2D4EDC2614D0}" destId="{E3924F7A-AEF8-4E21-94A3-5F4022346C0F}" srcOrd="1" destOrd="0" parTransId="{9B137AD5-286D-46B6-8C13-21B4D5E573AF}" sibTransId="{8F982DDC-020F-4471-9882-82693021D885}"/>
    <dgm:cxn modelId="{CF1E61DD-753E-4382-98C6-B6D552A56F15}" type="presOf" srcId="{09F9CC29-DDE1-48AD-AB17-2D4EDC2614D0}" destId="{37F48B3A-1906-4F0E-A4B6-DF9DFB606076}" srcOrd="0" destOrd="0" presId="urn:microsoft.com/office/officeart/2005/8/layout/list1"/>
    <dgm:cxn modelId="{79EE6BE5-376B-4B40-B6F9-E2B8B6A2A790}" srcId="{E3924F7A-AEF8-4E21-94A3-5F4022346C0F}" destId="{3E3FE585-AD3F-40B3-8F0D-10505EFBF3C0}" srcOrd="0" destOrd="0" parTransId="{76F4AA7C-BC1E-450A-BD23-C32F93E456DB}" sibTransId="{6F413EC8-6613-46E7-8D61-A941E84E32FA}"/>
    <dgm:cxn modelId="{E598A3ED-D36C-4111-B391-7F80C8299A8D}" type="presOf" srcId="{09F9CC29-DDE1-48AD-AB17-2D4EDC2614D0}" destId="{845E9123-A9B0-4CB3-9C80-6095D915BCB7}" srcOrd="1" destOrd="0" presId="urn:microsoft.com/office/officeart/2005/8/layout/list1"/>
    <dgm:cxn modelId="{85EDAAEF-B786-485C-AEA4-E2D0EE737B6F}" srcId="{09F9CC29-DDE1-48AD-AB17-2D4EDC2614D0}" destId="{107C6EFA-A202-41ED-96CD-F7BE08DEDCC3}" srcOrd="0" destOrd="0" parTransId="{0549CE93-C5AF-4806-8CC2-0300DE66D173}" sibTransId="{707D45B8-F3FE-45D4-AF8F-A1D16747BB0E}"/>
    <dgm:cxn modelId="{3412405A-8B1E-4198-AEFF-FAF0999FD30F}" type="presParOf" srcId="{91F0FD45-4DC1-4DE1-A3F2-86E62CC7793F}" destId="{78DABAB0-3C03-4C81-ADA5-3AD3340B7473}" srcOrd="0" destOrd="0" presId="urn:microsoft.com/office/officeart/2005/8/layout/list1"/>
    <dgm:cxn modelId="{B51B09A8-081F-43E6-A821-58DCAACE189D}" type="presParOf" srcId="{78DABAB0-3C03-4C81-ADA5-3AD3340B7473}" destId="{37F48B3A-1906-4F0E-A4B6-DF9DFB606076}" srcOrd="0" destOrd="0" presId="urn:microsoft.com/office/officeart/2005/8/layout/list1"/>
    <dgm:cxn modelId="{E308495A-592A-4B58-8B59-C36A1327A9C0}" type="presParOf" srcId="{78DABAB0-3C03-4C81-ADA5-3AD3340B7473}" destId="{845E9123-A9B0-4CB3-9C80-6095D915BCB7}" srcOrd="1" destOrd="0" presId="urn:microsoft.com/office/officeart/2005/8/layout/list1"/>
    <dgm:cxn modelId="{1B88744E-7C4B-451B-979F-93A45A09FF79}" type="presParOf" srcId="{91F0FD45-4DC1-4DE1-A3F2-86E62CC7793F}" destId="{ED38DC1B-2A2D-49B0-ACF6-CE4DCAEEA658}" srcOrd="1" destOrd="0" presId="urn:microsoft.com/office/officeart/2005/8/layout/list1"/>
    <dgm:cxn modelId="{006EB75D-EE61-4247-8481-8D2653683C05}" type="presParOf" srcId="{91F0FD45-4DC1-4DE1-A3F2-86E62CC7793F}" destId="{8D186B40-D9E8-406D-8059-5E98A4D777FC}" srcOrd="2" destOrd="0" presId="urn:microsoft.com/office/officeart/2005/8/layout/list1"/>
    <dgm:cxn modelId="{8491A3CB-A1CB-476A-B0AB-9CF1C13BF38A}" type="presParOf" srcId="{91F0FD45-4DC1-4DE1-A3F2-86E62CC7793F}" destId="{119A27F2-AF2C-45D4-A470-CB4F621EFBDC}" srcOrd="3" destOrd="0" presId="urn:microsoft.com/office/officeart/2005/8/layout/list1"/>
    <dgm:cxn modelId="{95D72CC5-2B33-4884-8AE6-80209C382734}" type="presParOf" srcId="{91F0FD45-4DC1-4DE1-A3F2-86E62CC7793F}" destId="{4844FFCA-4ED9-4D3B-BCE9-AA41D44C6FE0}" srcOrd="4" destOrd="0" presId="urn:microsoft.com/office/officeart/2005/8/layout/list1"/>
    <dgm:cxn modelId="{16F9ACF1-3822-4E55-8C99-F9975BEAD0FF}" type="presParOf" srcId="{4844FFCA-4ED9-4D3B-BCE9-AA41D44C6FE0}" destId="{E2796296-753F-42F7-8DA9-CB529D073F5C}" srcOrd="0" destOrd="0" presId="urn:microsoft.com/office/officeart/2005/8/layout/list1"/>
    <dgm:cxn modelId="{9A40F563-617B-4276-941B-0ADEAFED01F8}" type="presParOf" srcId="{4844FFCA-4ED9-4D3B-BCE9-AA41D44C6FE0}" destId="{868874F1-6901-439D-9DC4-EF5A42FCFDE9}" srcOrd="1" destOrd="0" presId="urn:microsoft.com/office/officeart/2005/8/layout/list1"/>
    <dgm:cxn modelId="{B18AA1FD-75A1-4A6D-B67D-9CECD5264062}" type="presParOf" srcId="{91F0FD45-4DC1-4DE1-A3F2-86E62CC7793F}" destId="{92C36491-FCE6-44F9-B7A4-08AA1961CC32}" srcOrd="5" destOrd="0" presId="urn:microsoft.com/office/officeart/2005/8/layout/list1"/>
    <dgm:cxn modelId="{9DCF6DF4-53AA-4549-AE25-4FABCC712B11}" type="presParOf" srcId="{91F0FD45-4DC1-4DE1-A3F2-86E62CC7793F}" destId="{047268BE-AB01-4D60-9F69-76A17628B22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Data</a:t>
          </a:r>
          <a:r>
            <a:rPr lang="en-US" sz="1800" b="1" dirty="0"/>
            <a:t> requirement for comparison / interpretation </a:t>
          </a:r>
          <a:r>
            <a:rPr lang="en-US" sz="1800" dirty="0"/>
            <a:t>-- </a:t>
          </a:r>
          <a:r>
            <a:rPr lang="en-US" sz="1800" b="1" dirty="0"/>
            <a:t>Standards to compare / look at analogue cases – requires </a:t>
          </a:r>
          <a:r>
            <a:rPr lang="en-US" sz="1800" b="1" u="sng" dirty="0">
              <a:solidFill>
                <a:srgbClr val="C00000"/>
              </a:solidFill>
            </a:rPr>
            <a:t>archiving of standardized analysis processes &amp; metadata</a:t>
          </a:r>
          <a:endParaRPr lang="en-US" sz="1800" b="1" dirty="0">
            <a:solidFill>
              <a:srgbClr val="C00000"/>
            </a:solidFill>
          </a:endParaRPr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107C6EFA-A202-41ED-96CD-F7BE08DEDCC3}">
      <dgm:prSet custT="1"/>
      <dgm:spPr/>
      <dgm:t>
        <a:bodyPr/>
        <a:lstStyle/>
        <a:p>
          <a:r>
            <a:rPr lang="en-US" sz="1600" dirty="0"/>
            <a:t>(e.g. training data for automation need, as well as analogues): archiving (standardized-format) data – to enable comparison (within the same volcano, or across volcanoes) </a:t>
          </a:r>
        </a:p>
      </dgm:t>
    </dgm:pt>
    <dgm:pt modelId="{0549CE93-C5AF-4806-8CC2-0300DE66D173}" type="parTrans" cxnId="{85EDAAEF-B786-485C-AEA4-E2D0EE737B6F}">
      <dgm:prSet/>
      <dgm:spPr/>
      <dgm:t>
        <a:bodyPr/>
        <a:lstStyle/>
        <a:p>
          <a:endParaRPr lang="en-US"/>
        </a:p>
      </dgm:t>
    </dgm:pt>
    <dgm:pt modelId="{707D45B8-F3FE-45D4-AF8F-A1D16747BB0E}" type="sibTrans" cxnId="{85EDAAEF-B786-485C-AEA4-E2D0EE737B6F}">
      <dgm:prSet/>
      <dgm:spPr/>
      <dgm:t>
        <a:bodyPr/>
        <a:lstStyle/>
        <a:p>
          <a:endParaRPr lang="en-US"/>
        </a:p>
      </dgm:t>
    </dgm:pt>
    <dgm:pt modelId="{3E3FE585-AD3F-40B3-8F0D-10505EFBF3C0}">
      <dgm:prSet custT="1"/>
      <dgm:spPr/>
      <dgm:t>
        <a:bodyPr/>
        <a:lstStyle/>
        <a:p>
          <a:r>
            <a:rPr lang="en-US" sz="1600" b="1" dirty="0"/>
            <a:t>Automation</a:t>
          </a:r>
          <a:r>
            <a:rPr lang="en-US" sz="1600" b="0" dirty="0"/>
            <a:t> helps</a:t>
          </a:r>
        </a:p>
      </dgm:t>
    </dgm:pt>
    <dgm:pt modelId="{76F4AA7C-BC1E-450A-BD23-C32F93E456DB}" type="parTrans" cxnId="{79EE6BE5-376B-4B40-B6F9-E2B8B6A2A790}">
      <dgm:prSet/>
      <dgm:spPr/>
      <dgm:t>
        <a:bodyPr/>
        <a:lstStyle/>
        <a:p>
          <a:endParaRPr lang="en-US"/>
        </a:p>
      </dgm:t>
    </dgm:pt>
    <dgm:pt modelId="{6F413EC8-6613-46E7-8D61-A941E84E32FA}" type="sibTrans" cxnId="{79EE6BE5-376B-4B40-B6F9-E2B8B6A2A790}">
      <dgm:prSet/>
      <dgm:spPr/>
      <dgm:t>
        <a:bodyPr/>
        <a:lstStyle/>
        <a:p>
          <a:endParaRPr lang="en-US"/>
        </a:p>
      </dgm:t>
    </dgm:pt>
    <dgm:pt modelId="{A28AEBF8-654F-4577-958C-D618219A4572}">
      <dgm:prSet custT="1"/>
      <dgm:spPr/>
      <dgm:t>
        <a:bodyPr/>
        <a:lstStyle/>
        <a:p>
          <a:r>
            <a:rPr lang="en-US" sz="1600" b="0" u="none" dirty="0"/>
            <a:t>Constraint with all this data: </a:t>
          </a:r>
          <a:r>
            <a:rPr lang="en-US" sz="1600" b="1" u="none" dirty="0"/>
            <a:t>Data archiving space</a:t>
          </a:r>
        </a:p>
      </dgm:t>
    </dgm:pt>
    <dgm:pt modelId="{D522DDAC-0D26-4EDB-A58D-6B4E842B45BE}" type="parTrans" cxnId="{ADC4CABF-0ECE-47D9-B59E-681D2F2E67E9}">
      <dgm:prSet/>
      <dgm:spPr/>
      <dgm:t>
        <a:bodyPr/>
        <a:lstStyle/>
        <a:p>
          <a:endParaRPr lang="en-US"/>
        </a:p>
      </dgm:t>
    </dgm:pt>
    <dgm:pt modelId="{32CB7338-8524-4998-9B90-CCAFFE2E1A4A}" type="sibTrans" cxnId="{ADC4CABF-0ECE-47D9-B59E-681D2F2E67E9}">
      <dgm:prSet/>
      <dgm:spPr/>
      <dgm:t>
        <a:bodyPr/>
        <a:lstStyle/>
        <a:p>
          <a:endParaRPr lang="en-US"/>
        </a:p>
      </dgm:t>
    </dgm:pt>
    <dgm:pt modelId="{9EBDFA9B-1BB7-4F8F-9C0F-963E4E32EC7E}">
      <dgm:prSet custT="1"/>
      <dgm:spPr/>
      <dgm:t>
        <a:bodyPr/>
        <a:lstStyle/>
        <a:p>
          <a:r>
            <a:rPr lang="en-US" sz="1600" b="0" dirty="0"/>
            <a:t>Data </a:t>
          </a:r>
          <a:r>
            <a:rPr lang="en-US" sz="1600" b="1" dirty="0"/>
            <a:t>comparison</a:t>
          </a:r>
          <a:r>
            <a:rPr lang="en-US" sz="1600" b="0" dirty="0"/>
            <a:t> -- !! Analogue volcanoes (highlighted in discussions)</a:t>
          </a:r>
        </a:p>
      </dgm:t>
    </dgm:pt>
    <dgm:pt modelId="{E1F3931B-0BBC-4DCC-905F-8B7E83F38AE4}" type="parTrans" cxnId="{125C9916-8E0D-4008-B5C4-4AC1A7226380}">
      <dgm:prSet/>
      <dgm:spPr/>
      <dgm:t>
        <a:bodyPr/>
        <a:lstStyle/>
        <a:p>
          <a:endParaRPr lang="en-US"/>
        </a:p>
      </dgm:t>
    </dgm:pt>
    <dgm:pt modelId="{B02A3A2E-9C61-4396-9A2D-6965C9EF9BE6}" type="sibTrans" cxnId="{125C9916-8E0D-4008-B5C4-4AC1A7226380}">
      <dgm:prSet/>
      <dgm:spPr/>
      <dgm:t>
        <a:bodyPr/>
        <a:lstStyle/>
        <a:p>
          <a:endParaRPr lang="en-US"/>
        </a:p>
      </dgm:t>
    </dgm:pt>
    <dgm:pt modelId="{85A267C1-EF12-4514-858D-1CE77C2B688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/>
            <a:t>Relying on experts</a:t>
          </a:r>
          <a:r>
            <a:rPr lang="en-US" sz="1800" dirty="0"/>
            <a:t> from different data-types and instruments to </a:t>
          </a:r>
          <a:r>
            <a:rPr lang="en-US" sz="1800" dirty="0" err="1"/>
            <a:t>analyse</a:t>
          </a:r>
          <a:r>
            <a:rPr lang="en-US" sz="1800" dirty="0"/>
            <a:t> data </a:t>
          </a:r>
        </a:p>
      </dgm:t>
    </dgm:pt>
    <dgm:pt modelId="{C154A06B-EF9B-4E20-B447-FD9F3F292D73}" type="parTrans" cxnId="{665BE69F-A880-4DA9-9C03-2149F4EA2DE4}">
      <dgm:prSet/>
      <dgm:spPr/>
      <dgm:t>
        <a:bodyPr/>
        <a:lstStyle/>
        <a:p>
          <a:endParaRPr lang="en-US"/>
        </a:p>
      </dgm:t>
    </dgm:pt>
    <dgm:pt modelId="{B3D5C0F8-AA29-46EA-A9C5-52D8C9C582A8}" type="sibTrans" cxnId="{665BE69F-A880-4DA9-9C03-2149F4EA2DE4}">
      <dgm:prSet/>
      <dgm:spPr/>
      <dgm:t>
        <a:bodyPr/>
        <a:lstStyle/>
        <a:p>
          <a:endParaRPr lang="en-US"/>
        </a:p>
      </dgm:t>
    </dgm:pt>
    <dgm:pt modelId="{4ECFB635-D4E4-4933-9D6A-ED647393104A}">
      <dgm:prSet custT="1"/>
      <dgm:spPr/>
      <dgm:t>
        <a:bodyPr/>
        <a:lstStyle/>
        <a:p>
          <a:r>
            <a:rPr lang="en-US" sz="1600" b="0" dirty="0"/>
            <a:t>Requires </a:t>
          </a:r>
          <a:r>
            <a:rPr lang="en-US" sz="1600" b="1" dirty="0"/>
            <a:t>critical metadata</a:t>
          </a:r>
        </a:p>
      </dgm:t>
    </dgm:pt>
    <dgm:pt modelId="{760B1E94-7953-490B-9A11-3EAFE6CBFFBC}" type="parTrans" cxnId="{AEEDA73F-D2CF-48E1-B9AC-FCDD77F45F25}">
      <dgm:prSet/>
      <dgm:spPr/>
      <dgm:t>
        <a:bodyPr/>
        <a:lstStyle/>
        <a:p>
          <a:endParaRPr lang="en-US"/>
        </a:p>
      </dgm:t>
    </dgm:pt>
    <dgm:pt modelId="{AC23F3BC-401A-40CD-9576-E2AEC55D00F4}" type="sibTrans" cxnId="{AEEDA73F-D2CF-48E1-B9AC-FCDD77F45F25}">
      <dgm:prSet/>
      <dgm:spPr/>
      <dgm:t>
        <a:bodyPr/>
        <a:lstStyle/>
        <a:p>
          <a:endParaRPr lang="en-US"/>
        </a:p>
      </dgm:t>
    </dgm:pt>
    <dgm:pt modelId="{E3924F7A-AEF8-4E21-94A3-5F4022346C0F}">
      <dgm:prSet custT="1"/>
      <dgm:spPr/>
      <dgm:t>
        <a:bodyPr/>
        <a:lstStyle/>
        <a:p>
          <a:r>
            <a:rPr lang="en-US" sz="1600" b="1" dirty="0" err="1"/>
            <a:t>Standardised</a:t>
          </a:r>
          <a:r>
            <a:rPr lang="en-US" sz="1600" b="0" dirty="0"/>
            <a:t> workflow</a:t>
          </a:r>
        </a:p>
      </dgm:t>
    </dgm:pt>
    <dgm:pt modelId="{9B137AD5-286D-46B6-8C13-21B4D5E573AF}" type="parTrans" cxnId="{AFA7B1DC-C285-4D0C-9DEF-BB3B046F1CDA}">
      <dgm:prSet/>
      <dgm:spPr/>
      <dgm:t>
        <a:bodyPr/>
        <a:lstStyle/>
        <a:p>
          <a:endParaRPr lang="en-US"/>
        </a:p>
      </dgm:t>
    </dgm:pt>
    <dgm:pt modelId="{8F982DDC-020F-4471-9882-82693021D885}" type="sibTrans" cxnId="{AFA7B1DC-C285-4D0C-9DEF-BB3B046F1CDA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2"/>
      <dgm:spPr/>
    </dgm:pt>
    <dgm:pt modelId="{845E9123-A9B0-4CB3-9C80-6095D915BCB7}" type="pres">
      <dgm:prSet presAssocID="{09F9CC29-DDE1-48AD-AB17-2D4EDC2614D0}" presName="parentText" presStyleLbl="node1" presStyleIdx="0" presStyleCnt="2" custScaleX="129512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2">
        <dgm:presLayoutVars>
          <dgm:bulletEnabled val="1"/>
        </dgm:presLayoutVars>
      </dgm:prSet>
      <dgm:spPr/>
    </dgm:pt>
    <dgm:pt modelId="{119A27F2-AF2C-45D4-A470-CB4F621EFBDC}" type="pres">
      <dgm:prSet presAssocID="{17CFCBA5-D19F-411D-8083-BB96ABA38F75}" presName="spaceBetweenRectangles" presStyleCnt="0"/>
      <dgm:spPr/>
    </dgm:pt>
    <dgm:pt modelId="{4844FFCA-4ED9-4D3B-BCE9-AA41D44C6FE0}" type="pres">
      <dgm:prSet presAssocID="{85A267C1-EF12-4514-858D-1CE77C2B6884}" presName="parentLin" presStyleCnt="0"/>
      <dgm:spPr/>
    </dgm:pt>
    <dgm:pt modelId="{E2796296-753F-42F7-8DA9-CB529D073F5C}" type="pres">
      <dgm:prSet presAssocID="{85A267C1-EF12-4514-858D-1CE77C2B6884}" presName="parentLeftMargin" presStyleLbl="node1" presStyleIdx="0" presStyleCnt="2"/>
      <dgm:spPr/>
    </dgm:pt>
    <dgm:pt modelId="{868874F1-6901-439D-9DC4-EF5A42FCFDE9}" type="pres">
      <dgm:prSet presAssocID="{85A267C1-EF12-4514-858D-1CE77C2B6884}" presName="parentText" presStyleLbl="node1" presStyleIdx="1" presStyleCnt="2" custScaleX="129512" custScaleY="64996">
        <dgm:presLayoutVars>
          <dgm:chMax val="0"/>
          <dgm:bulletEnabled val="1"/>
        </dgm:presLayoutVars>
      </dgm:prSet>
      <dgm:spPr/>
    </dgm:pt>
    <dgm:pt modelId="{92C36491-FCE6-44F9-B7A4-08AA1961CC32}" type="pres">
      <dgm:prSet presAssocID="{85A267C1-EF12-4514-858D-1CE77C2B6884}" presName="negativeSpace" presStyleCnt="0"/>
      <dgm:spPr/>
    </dgm:pt>
    <dgm:pt modelId="{047268BE-AB01-4D60-9F69-76A17628B220}" type="pres">
      <dgm:prSet presAssocID="{85A267C1-EF12-4514-858D-1CE77C2B688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D64811-E241-41C3-BA3E-3F7DE326473A}" type="presOf" srcId="{A28AEBF8-654F-4577-958C-D618219A4572}" destId="{8D186B40-D9E8-406D-8059-5E98A4D777FC}" srcOrd="0" destOrd="4" presId="urn:microsoft.com/office/officeart/2005/8/layout/list1"/>
    <dgm:cxn modelId="{125C9916-8E0D-4008-B5C4-4AC1A7226380}" srcId="{09F9CC29-DDE1-48AD-AB17-2D4EDC2614D0}" destId="{9EBDFA9B-1BB7-4F8F-9C0F-963E4E32EC7E}" srcOrd="4" destOrd="0" parTransId="{E1F3931B-0BBC-4DCC-905F-8B7E83F38AE4}" sibTransId="{B02A3A2E-9C61-4396-9A2D-6965C9EF9BE6}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4EE50730-C67C-4181-B5EA-C6FC872607E1}" type="presOf" srcId="{9EBDFA9B-1BB7-4F8F-9C0F-963E4E32EC7E}" destId="{8D186B40-D9E8-406D-8059-5E98A4D777FC}" srcOrd="0" destOrd="5" presId="urn:microsoft.com/office/officeart/2005/8/layout/list1"/>
    <dgm:cxn modelId="{00D1663A-10AB-4508-8863-773566AFDAB3}" type="presOf" srcId="{85A267C1-EF12-4514-858D-1CE77C2B6884}" destId="{E2796296-753F-42F7-8DA9-CB529D073F5C}" srcOrd="0" destOrd="0" presId="urn:microsoft.com/office/officeart/2005/8/layout/list1"/>
    <dgm:cxn modelId="{AEEDA73F-D2CF-48E1-B9AC-FCDD77F45F25}" srcId="{09F9CC29-DDE1-48AD-AB17-2D4EDC2614D0}" destId="{4ECFB635-D4E4-4933-9D6A-ED647393104A}" srcOrd="2" destOrd="0" parTransId="{760B1E94-7953-490B-9A11-3EAFE6CBFFBC}" sibTransId="{AC23F3BC-401A-40CD-9576-E2AEC55D00F4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C2809377-9036-41DF-9258-2957E9F69B54}" type="presOf" srcId="{85A267C1-EF12-4514-858D-1CE77C2B6884}" destId="{868874F1-6901-439D-9DC4-EF5A42FCFDE9}" srcOrd="1" destOrd="0" presId="urn:microsoft.com/office/officeart/2005/8/layout/list1"/>
    <dgm:cxn modelId="{7A1E8884-2741-4D91-87B2-37AECF6807FF}" type="presOf" srcId="{E3924F7A-AEF8-4E21-94A3-5F4022346C0F}" destId="{8D186B40-D9E8-406D-8059-5E98A4D777FC}" srcOrd="0" destOrd="1" presId="urn:microsoft.com/office/officeart/2005/8/layout/list1"/>
    <dgm:cxn modelId="{223D5D9A-4CE3-462A-A8A4-18D6F20429F6}" type="presOf" srcId="{4ECFB635-D4E4-4933-9D6A-ED647393104A}" destId="{8D186B40-D9E8-406D-8059-5E98A4D777FC}" srcOrd="0" destOrd="3" presId="urn:microsoft.com/office/officeart/2005/8/layout/list1"/>
    <dgm:cxn modelId="{665BE69F-A880-4DA9-9C03-2149F4EA2DE4}" srcId="{56AA9AEF-007A-43DC-9483-B7E35A523B8E}" destId="{85A267C1-EF12-4514-858D-1CE77C2B6884}" srcOrd="1" destOrd="0" parTransId="{C154A06B-EF9B-4E20-B447-FD9F3F292D73}" sibTransId="{B3D5C0F8-AA29-46EA-A9C5-52D8C9C582A8}"/>
    <dgm:cxn modelId="{1BDFF0A9-17D1-41F7-8D24-826931723F46}" type="presOf" srcId="{107C6EFA-A202-41ED-96CD-F7BE08DEDCC3}" destId="{8D186B40-D9E8-406D-8059-5E98A4D777FC}" srcOrd="0" destOrd="0" presId="urn:microsoft.com/office/officeart/2005/8/layout/list1"/>
    <dgm:cxn modelId="{ADC4CABF-0ECE-47D9-B59E-681D2F2E67E9}" srcId="{09F9CC29-DDE1-48AD-AB17-2D4EDC2614D0}" destId="{A28AEBF8-654F-4577-958C-D618219A4572}" srcOrd="3" destOrd="0" parTransId="{D522DDAC-0D26-4EDB-A58D-6B4E842B45BE}" sibTransId="{32CB7338-8524-4998-9B90-CCAFFE2E1A4A}"/>
    <dgm:cxn modelId="{D49DF3CA-D758-4FDB-9883-AA3E5001BCDF}" type="presOf" srcId="{3E3FE585-AD3F-40B3-8F0D-10505EFBF3C0}" destId="{8D186B40-D9E8-406D-8059-5E98A4D777FC}" srcOrd="0" destOrd="2" presId="urn:microsoft.com/office/officeart/2005/8/layout/list1"/>
    <dgm:cxn modelId="{AFA7B1DC-C285-4D0C-9DEF-BB3B046F1CDA}" srcId="{09F9CC29-DDE1-48AD-AB17-2D4EDC2614D0}" destId="{E3924F7A-AEF8-4E21-94A3-5F4022346C0F}" srcOrd="1" destOrd="0" parTransId="{9B137AD5-286D-46B6-8C13-21B4D5E573AF}" sibTransId="{8F982DDC-020F-4471-9882-82693021D885}"/>
    <dgm:cxn modelId="{CF1E61DD-753E-4382-98C6-B6D552A56F15}" type="presOf" srcId="{09F9CC29-DDE1-48AD-AB17-2D4EDC2614D0}" destId="{37F48B3A-1906-4F0E-A4B6-DF9DFB606076}" srcOrd="0" destOrd="0" presId="urn:microsoft.com/office/officeart/2005/8/layout/list1"/>
    <dgm:cxn modelId="{79EE6BE5-376B-4B40-B6F9-E2B8B6A2A790}" srcId="{E3924F7A-AEF8-4E21-94A3-5F4022346C0F}" destId="{3E3FE585-AD3F-40B3-8F0D-10505EFBF3C0}" srcOrd="0" destOrd="0" parTransId="{76F4AA7C-BC1E-450A-BD23-C32F93E456DB}" sibTransId="{6F413EC8-6613-46E7-8D61-A941E84E32FA}"/>
    <dgm:cxn modelId="{E598A3ED-D36C-4111-B391-7F80C8299A8D}" type="presOf" srcId="{09F9CC29-DDE1-48AD-AB17-2D4EDC2614D0}" destId="{845E9123-A9B0-4CB3-9C80-6095D915BCB7}" srcOrd="1" destOrd="0" presId="urn:microsoft.com/office/officeart/2005/8/layout/list1"/>
    <dgm:cxn modelId="{85EDAAEF-B786-485C-AEA4-E2D0EE737B6F}" srcId="{09F9CC29-DDE1-48AD-AB17-2D4EDC2614D0}" destId="{107C6EFA-A202-41ED-96CD-F7BE08DEDCC3}" srcOrd="0" destOrd="0" parTransId="{0549CE93-C5AF-4806-8CC2-0300DE66D173}" sibTransId="{707D45B8-F3FE-45D4-AF8F-A1D16747BB0E}"/>
    <dgm:cxn modelId="{3412405A-8B1E-4198-AEFF-FAF0999FD30F}" type="presParOf" srcId="{91F0FD45-4DC1-4DE1-A3F2-86E62CC7793F}" destId="{78DABAB0-3C03-4C81-ADA5-3AD3340B7473}" srcOrd="0" destOrd="0" presId="urn:microsoft.com/office/officeart/2005/8/layout/list1"/>
    <dgm:cxn modelId="{B51B09A8-081F-43E6-A821-58DCAACE189D}" type="presParOf" srcId="{78DABAB0-3C03-4C81-ADA5-3AD3340B7473}" destId="{37F48B3A-1906-4F0E-A4B6-DF9DFB606076}" srcOrd="0" destOrd="0" presId="urn:microsoft.com/office/officeart/2005/8/layout/list1"/>
    <dgm:cxn modelId="{E308495A-592A-4B58-8B59-C36A1327A9C0}" type="presParOf" srcId="{78DABAB0-3C03-4C81-ADA5-3AD3340B7473}" destId="{845E9123-A9B0-4CB3-9C80-6095D915BCB7}" srcOrd="1" destOrd="0" presId="urn:microsoft.com/office/officeart/2005/8/layout/list1"/>
    <dgm:cxn modelId="{1B88744E-7C4B-451B-979F-93A45A09FF79}" type="presParOf" srcId="{91F0FD45-4DC1-4DE1-A3F2-86E62CC7793F}" destId="{ED38DC1B-2A2D-49B0-ACF6-CE4DCAEEA658}" srcOrd="1" destOrd="0" presId="urn:microsoft.com/office/officeart/2005/8/layout/list1"/>
    <dgm:cxn modelId="{006EB75D-EE61-4247-8481-8D2653683C05}" type="presParOf" srcId="{91F0FD45-4DC1-4DE1-A3F2-86E62CC7793F}" destId="{8D186B40-D9E8-406D-8059-5E98A4D777FC}" srcOrd="2" destOrd="0" presId="urn:microsoft.com/office/officeart/2005/8/layout/list1"/>
    <dgm:cxn modelId="{8491A3CB-A1CB-476A-B0AB-9CF1C13BF38A}" type="presParOf" srcId="{91F0FD45-4DC1-4DE1-A3F2-86E62CC7793F}" destId="{119A27F2-AF2C-45D4-A470-CB4F621EFBDC}" srcOrd="3" destOrd="0" presId="urn:microsoft.com/office/officeart/2005/8/layout/list1"/>
    <dgm:cxn modelId="{95D72CC5-2B33-4884-8AE6-80209C382734}" type="presParOf" srcId="{91F0FD45-4DC1-4DE1-A3F2-86E62CC7793F}" destId="{4844FFCA-4ED9-4D3B-BCE9-AA41D44C6FE0}" srcOrd="4" destOrd="0" presId="urn:microsoft.com/office/officeart/2005/8/layout/list1"/>
    <dgm:cxn modelId="{16F9ACF1-3822-4E55-8C99-F9975BEAD0FF}" type="presParOf" srcId="{4844FFCA-4ED9-4D3B-BCE9-AA41D44C6FE0}" destId="{E2796296-753F-42F7-8DA9-CB529D073F5C}" srcOrd="0" destOrd="0" presId="urn:microsoft.com/office/officeart/2005/8/layout/list1"/>
    <dgm:cxn modelId="{9A40F563-617B-4276-941B-0ADEAFED01F8}" type="presParOf" srcId="{4844FFCA-4ED9-4D3B-BCE9-AA41D44C6FE0}" destId="{868874F1-6901-439D-9DC4-EF5A42FCFDE9}" srcOrd="1" destOrd="0" presId="urn:microsoft.com/office/officeart/2005/8/layout/list1"/>
    <dgm:cxn modelId="{B18AA1FD-75A1-4A6D-B67D-9CECD5264062}" type="presParOf" srcId="{91F0FD45-4DC1-4DE1-A3F2-86E62CC7793F}" destId="{92C36491-FCE6-44F9-B7A4-08AA1961CC32}" srcOrd="5" destOrd="0" presId="urn:microsoft.com/office/officeart/2005/8/layout/list1"/>
    <dgm:cxn modelId="{9DCF6DF4-53AA-4549-AE25-4FABCC712B11}" type="presParOf" srcId="{91F0FD45-4DC1-4DE1-A3F2-86E62CC7793F}" destId="{047268BE-AB01-4D60-9F69-76A17628B22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6E6FC8AA-A5C5-4CAF-BD0A-4B2EC037AD38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AA3BFC-69E2-46E7-8827-EC4A723159A9}">
      <dgm:prSet phldrT="[Text]" phldr="0" custT="1"/>
      <dgm:spPr/>
      <dgm:t>
        <a:bodyPr/>
        <a:lstStyle/>
        <a:p>
          <a:r>
            <a:rPr lang="nl-BE" sz="2400" b="1" dirty="0"/>
            <a:t>Basic constraints</a:t>
          </a:r>
          <a:endParaRPr lang="en-US" sz="2400" b="1" dirty="0"/>
        </a:p>
      </dgm:t>
    </dgm:pt>
    <dgm:pt modelId="{1CF4380A-F032-4EF2-B3C3-A258C7016843}" type="parTrans" cxnId="{D0E502BE-8137-4780-ABA8-BDAB8B2D1BA6}">
      <dgm:prSet/>
      <dgm:spPr/>
      <dgm:t>
        <a:bodyPr/>
        <a:lstStyle/>
        <a:p>
          <a:endParaRPr lang="en-US"/>
        </a:p>
      </dgm:t>
    </dgm:pt>
    <dgm:pt modelId="{43707A69-93C9-47F8-B907-EB874B4B0303}" type="sibTrans" cxnId="{D0E502BE-8137-4780-ABA8-BDAB8B2D1BA6}">
      <dgm:prSet/>
      <dgm:spPr/>
      <dgm:t>
        <a:bodyPr/>
        <a:lstStyle/>
        <a:p>
          <a:endParaRPr lang="en-US"/>
        </a:p>
      </dgm:t>
    </dgm:pt>
    <dgm:pt modelId="{AB839DCB-E72F-4308-AF63-E59CF905DA5F}">
      <dgm:prSet phldrT="[Text]" phldr="0" custT="1"/>
      <dgm:spPr/>
      <dgm:t>
        <a:bodyPr/>
        <a:lstStyle/>
        <a:p>
          <a:r>
            <a:rPr lang="nl-BE" sz="2400" dirty="0"/>
            <a:t>Needs</a:t>
          </a:r>
          <a:endParaRPr lang="en-US" sz="2400" dirty="0"/>
        </a:p>
      </dgm:t>
    </dgm:pt>
    <dgm:pt modelId="{A255B7D4-28FD-4779-9223-91ACA8BCD84B}" type="parTrans" cxnId="{E6053222-1F09-4AFA-ACDC-68829F43CA87}">
      <dgm:prSet/>
      <dgm:spPr/>
      <dgm:t>
        <a:bodyPr/>
        <a:lstStyle/>
        <a:p>
          <a:endParaRPr lang="en-US"/>
        </a:p>
      </dgm:t>
    </dgm:pt>
    <dgm:pt modelId="{D0D40863-2B88-4724-914A-3EEDC29F6AA9}" type="sibTrans" cxnId="{E6053222-1F09-4AFA-ACDC-68829F43CA87}">
      <dgm:prSet/>
      <dgm:spPr/>
      <dgm:t>
        <a:bodyPr/>
        <a:lstStyle/>
        <a:p>
          <a:endParaRPr lang="en-US"/>
        </a:p>
      </dgm:t>
    </dgm:pt>
    <dgm:pt modelId="{4F2132CA-A1BF-4279-9277-5A4255C497A5}">
      <dgm:prSet phldrT="[Text]" phldr="0" custT="1"/>
      <dgm:spPr/>
      <dgm:t>
        <a:bodyPr/>
        <a:lstStyle/>
        <a:p>
          <a:r>
            <a:rPr lang="nl-BE" sz="2400" dirty="0"/>
            <a:t>Recommendations</a:t>
          </a:r>
          <a:endParaRPr lang="en-US" sz="2400" dirty="0"/>
        </a:p>
      </dgm:t>
    </dgm:pt>
    <dgm:pt modelId="{5A154A78-303D-40CD-9281-A99C7F2F9161}" type="parTrans" cxnId="{0215DF03-6C81-40CB-9C0E-22888A0B68AB}">
      <dgm:prSet/>
      <dgm:spPr/>
      <dgm:t>
        <a:bodyPr/>
        <a:lstStyle/>
        <a:p>
          <a:endParaRPr lang="en-US"/>
        </a:p>
      </dgm:t>
    </dgm:pt>
    <dgm:pt modelId="{72CF092E-AA17-4739-BA60-A0574AF7EE21}" type="sibTrans" cxnId="{0215DF03-6C81-40CB-9C0E-22888A0B68AB}">
      <dgm:prSet/>
      <dgm:spPr/>
      <dgm:t>
        <a:bodyPr/>
        <a:lstStyle/>
        <a:p>
          <a:endParaRPr lang="en-US"/>
        </a:p>
      </dgm:t>
    </dgm:pt>
    <dgm:pt modelId="{DF01EE13-6EF0-4354-91A4-752B4D87A74A}">
      <dgm:prSet phldrT="[Text]" phldr="0" custT="1"/>
      <dgm:spPr/>
      <dgm:t>
        <a:bodyPr/>
        <a:lstStyle/>
        <a:p>
          <a:r>
            <a:rPr lang="nl-BE" sz="2400" b="1" dirty="0"/>
            <a:t>Big picture challenges</a:t>
          </a:r>
          <a:endParaRPr lang="en-US" sz="2400" b="1" dirty="0"/>
        </a:p>
      </dgm:t>
    </dgm:pt>
    <dgm:pt modelId="{5A65C717-5D9C-414C-A9A5-7A689AC93CE3}" type="parTrans" cxnId="{BBF01E00-C41C-4A8B-8BFC-4322315A6DFE}">
      <dgm:prSet/>
      <dgm:spPr/>
      <dgm:t>
        <a:bodyPr/>
        <a:lstStyle/>
        <a:p>
          <a:endParaRPr lang="en-US"/>
        </a:p>
      </dgm:t>
    </dgm:pt>
    <dgm:pt modelId="{6B8B83F9-188B-4BF5-9E1F-C21521EA1BE4}" type="sibTrans" cxnId="{BBF01E00-C41C-4A8B-8BFC-4322315A6DFE}">
      <dgm:prSet/>
      <dgm:spPr/>
      <dgm:t>
        <a:bodyPr/>
        <a:lstStyle/>
        <a:p>
          <a:endParaRPr lang="en-US"/>
        </a:p>
      </dgm:t>
    </dgm:pt>
    <dgm:pt modelId="{36618719-7BBB-4CA2-A912-E9758511AEE2}">
      <dgm:prSet phldrT="[Text]" phldr="0" custT="1"/>
      <dgm:spPr/>
      <dgm:t>
        <a:bodyPr/>
        <a:lstStyle/>
        <a:p>
          <a:r>
            <a:rPr lang="nl-BE" sz="2400" dirty="0"/>
            <a:t>Needs</a:t>
          </a:r>
          <a:endParaRPr lang="en-US" sz="2400" dirty="0"/>
        </a:p>
      </dgm:t>
    </dgm:pt>
    <dgm:pt modelId="{DA3F100D-3DFB-457F-A081-3F2F3E4CAC5C}" type="parTrans" cxnId="{804F3164-7CDE-471E-B897-FD30A475A4BB}">
      <dgm:prSet/>
      <dgm:spPr/>
      <dgm:t>
        <a:bodyPr/>
        <a:lstStyle/>
        <a:p>
          <a:endParaRPr lang="en-US"/>
        </a:p>
      </dgm:t>
    </dgm:pt>
    <dgm:pt modelId="{1F3E78DD-839C-4B81-BDA5-20BD23CE0CFB}" type="sibTrans" cxnId="{804F3164-7CDE-471E-B897-FD30A475A4BB}">
      <dgm:prSet/>
      <dgm:spPr/>
      <dgm:t>
        <a:bodyPr/>
        <a:lstStyle/>
        <a:p>
          <a:endParaRPr lang="en-US"/>
        </a:p>
      </dgm:t>
    </dgm:pt>
    <dgm:pt modelId="{C0ECDAE2-3EA5-49C8-86C3-7E71E0B769B3}">
      <dgm:prSet phldrT="[Text]" phldr="0" custT="1"/>
      <dgm:spPr/>
      <dgm:t>
        <a:bodyPr/>
        <a:lstStyle/>
        <a:p>
          <a:r>
            <a:rPr lang="nl-BE" sz="2400" dirty="0"/>
            <a:t>Recommendations</a:t>
          </a:r>
          <a:endParaRPr lang="en-US" sz="2400" dirty="0"/>
        </a:p>
      </dgm:t>
    </dgm:pt>
    <dgm:pt modelId="{C14792F4-D116-4CEE-AB81-D3508901A38B}" type="parTrans" cxnId="{7F7ACF3C-2193-4797-B244-5DE5024C9EAE}">
      <dgm:prSet/>
      <dgm:spPr/>
      <dgm:t>
        <a:bodyPr/>
        <a:lstStyle/>
        <a:p>
          <a:endParaRPr lang="en-US"/>
        </a:p>
      </dgm:t>
    </dgm:pt>
    <dgm:pt modelId="{4B1E3BAD-88EB-48A9-95DD-51963E93D7B9}" type="sibTrans" cxnId="{7F7ACF3C-2193-4797-B244-5DE5024C9EAE}">
      <dgm:prSet/>
      <dgm:spPr/>
      <dgm:t>
        <a:bodyPr/>
        <a:lstStyle/>
        <a:p>
          <a:endParaRPr lang="en-US"/>
        </a:p>
      </dgm:t>
    </dgm:pt>
    <dgm:pt modelId="{3C37930D-AFBE-484A-BC29-ED6302275432}" type="pres">
      <dgm:prSet presAssocID="{6E6FC8AA-A5C5-4CAF-BD0A-4B2EC037AD38}" presName="Name0" presStyleCnt="0">
        <dgm:presLayoutVars>
          <dgm:dir/>
          <dgm:animLvl val="lvl"/>
          <dgm:resizeHandles val="exact"/>
        </dgm:presLayoutVars>
      </dgm:prSet>
      <dgm:spPr/>
    </dgm:pt>
    <dgm:pt modelId="{7FA62F9B-E0FE-4B98-BF73-DD91B9D9A986}" type="pres">
      <dgm:prSet presAssocID="{AFAA3BFC-69E2-46E7-8827-EC4A723159A9}" presName="vertFlow" presStyleCnt="0"/>
      <dgm:spPr/>
    </dgm:pt>
    <dgm:pt modelId="{DB661BD0-3347-4CCB-9ABA-F4C845C6ACBF}" type="pres">
      <dgm:prSet presAssocID="{AFAA3BFC-69E2-46E7-8827-EC4A723159A9}" presName="header" presStyleLbl="node1" presStyleIdx="0" presStyleCnt="2"/>
      <dgm:spPr/>
    </dgm:pt>
    <dgm:pt modelId="{5CB713B0-61BE-4F0A-8179-9A2B68EA9DBB}" type="pres">
      <dgm:prSet presAssocID="{A255B7D4-28FD-4779-9223-91ACA8BCD84B}" presName="parTrans" presStyleLbl="sibTrans2D1" presStyleIdx="0" presStyleCnt="4"/>
      <dgm:spPr/>
    </dgm:pt>
    <dgm:pt modelId="{CB5C22C9-D167-4AFF-90BF-B24DFDEADC54}" type="pres">
      <dgm:prSet presAssocID="{AB839DCB-E72F-4308-AF63-E59CF905DA5F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9715AD5F-4E73-46AC-9204-ABB7D6BD3AA1}" type="pres">
      <dgm:prSet presAssocID="{D0D40863-2B88-4724-914A-3EEDC29F6AA9}" presName="sibTrans" presStyleLbl="sibTrans2D1" presStyleIdx="1" presStyleCnt="4"/>
      <dgm:spPr/>
    </dgm:pt>
    <dgm:pt modelId="{D958B407-1F25-4069-99D6-046997FA6990}" type="pres">
      <dgm:prSet presAssocID="{4F2132CA-A1BF-4279-9277-5A4255C497A5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C9099361-DC0C-4E90-AFD9-026D9FFCA405}" type="pres">
      <dgm:prSet presAssocID="{AFAA3BFC-69E2-46E7-8827-EC4A723159A9}" presName="hSp" presStyleCnt="0"/>
      <dgm:spPr/>
    </dgm:pt>
    <dgm:pt modelId="{24A01925-621D-4673-AAD4-AB03E7AD754E}" type="pres">
      <dgm:prSet presAssocID="{DF01EE13-6EF0-4354-91A4-752B4D87A74A}" presName="vertFlow" presStyleCnt="0"/>
      <dgm:spPr/>
    </dgm:pt>
    <dgm:pt modelId="{AE61A3DE-3EC1-4131-9F9D-FA1ACCBFF935}" type="pres">
      <dgm:prSet presAssocID="{DF01EE13-6EF0-4354-91A4-752B4D87A74A}" presName="header" presStyleLbl="node1" presStyleIdx="1" presStyleCnt="2"/>
      <dgm:spPr/>
    </dgm:pt>
    <dgm:pt modelId="{54D1D678-FCB1-4713-B535-E101873FF77B}" type="pres">
      <dgm:prSet presAssocID="{DA3F100D-3DFB-457F-A081-3F2F3E4CAC5C}" presName="parTrans" presStyleLbl="sibTrans2D1" presStyleIdx="2" presStyleCnt="4"/>
      <dgm:spPr/>
    </dgm:pt>
    <dgm:pt modelId="{4F077225-90A9-44C6-A3BF-9A88CC7625BB}" type="pres">
      <dgm:prSet presAssocID="{36618719-7BBB-4CA2-A912-E9758511AEE2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2F355FF-59A8-487E-8371-8AA7F678500D}" type="pres">
      <dgm:prSet presAssocID="{1F3E78DD-839C-4B81-BDA5-20BD23CE0CFB}" presName="sibTrans" presStyleLbl="sibTrans2D1" presStyleIdx="3" presStyleCnt="4"/>
      <dgm:spPr/>
    </dgm:pt>
    <dgm:pt modelId="{48D5910B-6782-414C-8013-F98E8CF71597}" type="pres">
      <dgm:prSet presAssocID="{C0ECDAE2-3EA5-49C8-86C3-7E71E0B769B3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BBF01E00-C41C-4A8B-8BFC-4322315A6DFE}" srcId="{6E6FC8AA-A5C5-4CAF-BD0A-4B2EC037AD38}" destId="{DF01EE13-6EF0-4354-91A4-752B4D87A74A}" srcOrd="1" destOrd="0" parTransId="{5A65C717-5D9C-414C-A9A5-7A689AC93CE3}" sibTransId="{6B8B83F9-188B-4BF5-9E1F-C21521EA1BE4}"/>
    <dgm:cxn modelId="{0215DF03-6C81-40CB-9C0E-22888A0B68AB}" srcId="{AFAA3BFC-69E2-46E7-8827-EC4A723159A9}" destId="{4F2132CA-A1BF-4279-9277-5A4255C497A5}" srcOrd="1" destOrd="0" parTransId="{5A154A78-303D-40CD-9281-A99C7F2F9161}" sibTransId="{72CF092E-AA17-4739-BA60-A0574AF7EE21}"/>
    <dgm:cxn modelId="{31D33106-798F-43CF-AF12-100FD4286C22}" type="presOf" srcId="{DA3F100D-3DFB-457F-A081-3F2F3E4CAC5C}" destId="{54D1D678-FCB1-4713-B535-E101873FF77B}" srcOrd="0" destOrd="0" presId="urn:microsoft.com/office/officeart/2005/8/layout/lProcess1"/>
    <dgm:cxn modelId="{ECA7961E-4B33-478D-8055-6FBFD5E52623}" type="presOf" srcId="{D0D40863-2B88-4724-914A-3EEDC29F6AA9}" destId="{9715AD5F-4E73-46AC-9204-ABB7D6BD3AA1}" srcOrd="0" destOrd="0" presId="urn:microsoft.com/office/officeart/2005/8/layout/lProcess1"/>
    <dgm:cxn modelId="{E6053222-1F09-4AFA-ACDC-68829F43CA87}" srcId="{AFAA3BFC-69E2-46E7-8827-EC4A723159A9}" destId="{AB839DCB-E72F-4308-AF63-E59CF905DA5F}" srcOrd="0" destOrd="0" parTransId="{A255B7D4-28FD-4779-9223-91ACA8BCD84B}" sibTransId="{D0D40863-2B88-4724-914A-3EEDC29F6AA9}"/>
    <dgm:cxn modelId="{A3FD2E33-C986-40B5-B6D5-9FAE18C1C150}" type="presOf" srcId="{4F2132CA-A1BF-4279-9277-5A4255C497A5}" destId="{D958B407-1F25-4069-99D6-046997FA6990}" srcOrd="0" destOrd="0" presId="urn:microsoft.com/office/officeart/2005/8/layout/lProcess1"/>
    <dgm:cxn modelId="{7F7ACF3C-2193-4797-B244-5DE5024C9EAE}" srcId="{DF01EE13-6EF0-4354-91A4-752B4D87A74A}" destId="{C0ECDAE2-3EA5-49C8-86C3-7E71E0B769B3}" srcOrd="1" destOrd="0" parTransId="{C14792F4-D116-4CEE-AB81-D3508901A38B}" sibTransId="{4B1E3BAD-88EB-48A9-95DD-51963E93D7B9}"/>
    <dgm:cxn modelId="{88E4D93F-C83C-46AA-8FB5-467A0E337F02}" type="presOf" srcId="{36618719-7BBB-4CA2-A912-E9758511AEE2}" destId="{4F077225-90A9-44C6-A3BF-9A88CC7625BB}" srcOrd="0" destOrd="0" presId="urn:microsoft.com/office/officeart/2005/8/layout/lProcess1"/>
    <dgm:cxn modelId="{732E8560-32B1-4E50-AB5D-83EA6A037936}" type="presOf" srcId="{6E6FC8AA-A5C5-4CAF-BD0A-4B2EC037AD38}" destId="{3C37930D-AFBE-484A-BC29-ED6302275432}" srcOrd="0" destOrd="0" presId="urn:microsoft.com/office/officeart/2005/8/layout/lProcess1"/>
    <dgm:cxn modelId="{804F3164-7CDE-471E-B897-FD30A475A4BB}" srcId="{DF01EE13-6EF0-4354-91A4-752B4D87A74A}" destId="{36618719-7BBB-4CA2-A912-E9758511AEE2}" srcOrd="0" destOrd="0" parTransId="{DA3F100D-3DFB-457F-A081-3F2F3E4CAC5C}" sibTransId="{1F3E78DD-839C-4B81-BDA5-20BD23CE0CFB}"/>
    <dgm:cxn modelId="{0FA69E71-0E04-486E-9655-AADC66A88428}" type="presOf" srcId="{C0ECDAE2-3EA5-49C8-86C3-7E71E0B769B3}" destId="{48D5910B-6782-414C-8013-F98E8CF71597}" srcOrd="0" destOrd="0" presId="urn:microsoft.com/office/officeart/2005/8/layout/lProcess1"/>
    <dgm:cxn modelId="{6EEF2D7D-F2FE-4B19-AC8A-6CA2925845A4}" type="presOf" srcId="{1F3E78DD-839C-4B81-BDA5-20BD23CE0CFB}" destId="{22F355FF-59A8-487E-8371-8AA7F678500D}" srcOrd="0" destOrd="0" presId="urn:microsoft.com/office/officeart/2005/8/layout/lProcess1"/>
    <dgm:cxn modelId="{007D4B9D-EB37-4E27-B45F-28EDDD763CEE}" type="presOf" srcId="{A255B7D4-28FD-4779-9223-91ACA8BCD84B}" destId="{5CB713B0-61BE-4F0A-8179-9A2B68EA9DBB}" srcOrd="0" destOrd="0" presId="urn:microsoft.com/office/officeart/2005/8/layout/lProcess1"/>
    <dgm:cxn modelId="{D0E502BE-8137-4780-ABA8-BDAB8B2D1BA6}" srcId="{6E6FC8AA-A5C5-4CAF-BD0A-4B2EC037AD38}" destId="{AFAA3BFC-69E2-46E7-8827-EC4A723159A9}" srcOrd="0" destOrd="0" parTransId="{1CF4380A-F032-4EF2-B3C3-A258C7016843}" sibTransId="{43707A69-93C9-47F8-B907-EB874B4B0303}"/>
    <dgm:cxn modelId="{A5FF84C9-19A6-4F8B-9AC4-7C2435738895}" type="presOf" srcId="{AFAA3BFC-69E2-46E7-8827-EC4A723159A9}" destId="{DB661BD0-3347-4CCB-9ABA-F4C845C6ACBF}" srcOrd="0" destOrd="0" presId="urn:microsoft.com/office/officeart/2005/8/layout/lProcess1"/>
    <dgm:cxn modelId="{5AA39BE1-2B32-4986-85E9-C8D353E46072}" type="presOf" srcId="{AB839DCB-E72F-4308-AF63-E59CF905DA5F}" destId="{CB5C22C9-D167-4AFF-90BF-B24DFDEADC54}" srcOrd="0" destOrd="0" presId="urn:microsoft.com/office/officeart/2005/8/layout/lProcess1"/>
    <dgm:cxn modelId="{D5C769F5-B8C7-43CD-8E27-F699889E0043}" type="presOf" srcId="{DF01EE13-6EF0-4354-91A4-752B4D87A74A}" destId="{AE61A3DE-3EC1-4131-9F9D-FA1ACCBFF935}" srcOrd="0" destOrd="0" presId="urn:microsoft.com/office/officeart/2005/8/layout/lProcess1"/>
    <dgm:cxn modelId="{8FD38103-F0E9-469A-993D-1A9A90D2D582}" type="presParOf" srcId="{3C37930D-AFBE-484A-BC29-ED6302275432}" destId="{7FA62F9B-E0FE-4B98-BF73-DD91B9D9A986}" srcOrd="0" destOrd="0" presId="urn:microsoft.com/office/officeart/2005/8/layout/lProcess1"/>
    <dgm:cxn modelId="{F64EAE50-A55E-42C9-A82B-DF52A8D42B5A}" type="presParOf" srcId="{7FA62F9B-E0FE-4B98-BF73-DD91B9D9A986}" destId="{DB661BD0-3347-4CCB-9ABA-F4C845C6ACBF}" srcOrd="0" destOrd="0" presId="urn:microsoft.com/office/officeart/2005/8/layout/lProcess1"/>
    <dgm:cxn modelId="{64F8E70C-2C6D-46FD-88CC-DFA6D5949170}" type="presParOf" srcId="{7FA62F9B-E0FE-4B98-BF73-DD91B9D9A986}" destId="{5CB713B0-61BE-4F0A-8179-9A2B68EA9DBB}" srcOrd="1" destOrd="0" presId="urn:microsoft.com/office/officeart/2005/8/layout/lProcess1"/>
    <dgm:cxn modelId="{8BCD7B2C-D9A1-4011-8AA2-AF7608143204}" type="presParOf" srcId="{7FA62F9B-E0FE-4B98-BF73-DD91B9D9A986}" destId="{CB5C22C9-D167-4AFF-90BF-B24DFDEADC54}" srcOrd="2" destOrd="0" presId="urn:microsoft.com/office/officeart/2005/8/layout/lProcess1"/>
    <dgm:cxn modelId="{EBDA914D-18C2-4F0E-94F7-AF8AE7146303}" type="presParOf" srcId="{7FA62F9B-E0FE-4B98-BF73-DD91B9D9A986}" destId="{9715AD5F-4E73-46AC-9204-ABB7D6BD3AA1}" srcOrd="3" destOrd="0" presId="urn:microsoft.com/office/officeart/2005/8/layout/lProcess1"/>
    <dgm:cxn modelId="{FDB3477F-7E63-470D-AFE0-91A5F1120A3E}" type="presParOf" srcId="{7FA62F9B-E0FE-4B98-BF73-DD91B9D9A986}" destId="{D958B407-1F25-4069-99D6-046997FA6990}" srcOrd="4" destOrd="0" presId="urn:microsoft.com/office/officeart/2005/8/layout/lProcess1"/>
    <dgm:cxn modelId="{2C65D6BE-D170-47DC-9ED6-9C7923034715}" type="presParOf" srcId="{3C37930D-AFBE-484A-BC29-ED6302275432}" destId="{C9099361-DC0C-4E90-AFD9-026D9FFCA405}" srcOrd="1" destOrd="0" presId="urn:microsoft.com/office/officeart/2005/8/layout/lProcess1"/>
    <dgm:cxn modelId="{4E3DC570-5F1A-4C4D-889F-8833EDC6365F}" type="presParOf" srcId="{3C37930D-AFBE-484A-BC29-ED6302275432}" destId="{24A01925-621D-4673-AAD4-AB03E7AD754E}" srcOrd="2" destOrd="0" presId="urn:microsoft.com/office/officeart/2005/8/layout/lProcess1"/>
    <dgm:cxn modelId="{3B4554C0-0B6A-40EA-8D3F-B50CC2F8474E}" type="presParOf" srcId="{24A01925-621D-4673-AAD4-AB03E7AD754E}" destId="{AE61A3DE-3EC1-4131-9F9D-FA1ACCBFF935}" srcOrd="0" destOrd="0" presId="urn:microsoft.com/office/officeart/2005/8/layout/lProcess1"/>
    <dgm:cxn modelId="{4DA2C88D-3440-47BF-A7C0-236DC36C813D}" type="presParOf" srcId="{24A01925-621D-4673-AAD4-AB03E7AD754E}" destId="{54D1D678-FCB1-4713-B535-E101873FF77B}" srcOrd="1" destOrd="0" presId="urn:microsoft.com/office/officeart/2005/8/layout/lProcess1"/>
    <dgm:cxn modelId="{C57D863F-7A38-4DA6-8C22-A3C95088D419}" type="presParOf" srcId="{24A01925-621D-4673-AAD4-AB03E7AD754E}" destId="{4F077225-90A9-44C6-A3BF-9A88CC7625BB}" srcOrd="2" destOrd="0" presId="urn:microsoft.com/office/officeart/2005/8/layout/lProcess1"/>
    <dgm:cxn modelId="{88EE0C72-237A-43DE-AD82-CE15D0E97FE1}" type="presParOf" srcId="{24A01925-621D-4673-AAD4-AB03E7AD754E}" destId="{22F355FF-59A8-487E-8371-8AA7F678500D}" srcOrd="3" destOrd="0" presId="urn:microsoft.com/office/officeart/2005/8/layout/lProcess1"/>
    <dgm:cxn modelId="{C09C502A-83CE-4D86-B65E-1A1E49369B3F}" type="presParOf" srcId="{24A01925-621D-4673-AAD4-AB03E7AD754E}" destId="{48D5910B-6782-414C-8013-F98E8CF7159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6E6FC8AA-A5C5-4CAF-BD0A-4B2EC037AD38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AA3BFC-69E2-46E7-8827-EC4A723159A9}">
      <dgm:prSet phldrT="[Text]" phldr="0" custT="1"/>
      <dgm:spPr/>
      <dgm:t>
        <a:bodyPr/>
        <a:lstStyle/>
        <a:p>
          <a:r>
            <a:rPr lang="nl-BE" sz="1600" b="1" dirty="0"/>
            <a:t>Basic constraints</a:t>
          </a:r>
          <a:endParaRPr lang="en-US" sz="1600" b="1" dirty="0"/>
        </a:p>
      </dgm:t>
    </dgm:pt>
    <dgm:pt modelId="{1CF4380A-F032-4EF2-B3C3-A258C7016843}" type="parTrans" cxnId="{D0E502BE-8137-4780-ABA8-BDAB8B2D1BA6}">
      <dgm:prSet/>
      <dgm:spPr/>
      <dgm:t>
        <a:bodyPr/>
        <a:lstStyle/>
        <a:p>
          <a:endParaRPr lang="en-US"/>
        </a:p>
      </dgm:t>
    </dgm:pt>
    <dgm:pt modelId="{43707A69-93C9-47F8-B907-EB874B4B0303}" type="sibTrans" cxnId="{D0E502BE-8137-4780-ABA8-BDAB8B2D1BA6}">
      <dgm:prSet/>
      <dgm:spPr/>
      <dgm:t>
        <a:bodyPr/>
        <a:lstStyle/>
        <a:p>
          <a:endParaRPr lang="en-US"/>
        </a:p>
      </dgm:t>
    </dgm:pt>
    <dgm:pt modelId="{AB839DCB-E72F-4308-AF63-E59CF905DA5F}">
      <dgm:prSet phldrT="[Text]" phldr="0" custT="1"/>
      <dgm:spPr/>
      <dgm:t>
        <a:bodyPr/>
        <a:lstStyle/>
        <a:p>
          <a:r>
            <a:rPr lang="nl-BE" sz="1600" dirty="0"/>
            <a:t>Needs</a:t>
          </a:r>
          <a:endParaRPr lang="en-US" sz="1600" dirty="0"/>
        </a:p>
      </dgm:t>
    </dgm:pt>
    <dgm:pt modelId="{A255B7D4-28FD-4779-9223-91ACA8BCD84B}" type="parTrans" cxnId="{E6053222-1F09-4AFA-ACDC-68829F43CA87}">
      <dgm:prSet/>
      <dgm:spPr/>
      <dgm:t>
        <a:bodyPr/>
        <a:lstStyle/>
        <a:p>
          <a:endParaRPr lang="en-US"/>
        </a:p>
      </dgm:t>
    </dgm:pt>
    <dgm:pt modelId="{D0D40863-2B88-4724-914A-3EEDC29F6AA9}" type="sibTrans" cxnId="{E6053222-1F09-4AFA-ACDC-68829F43CA87}">
      <dgm:prSet/>
      <dgm:spPr/>
      <dgm:t>
        <a:bodyPr/>
        <a:lstStyle/>
        <a:p>
          <a:endParaRPr lang="en-US"/>
        </a:p>
      </dgm:t>
    </dgm:pt>
    <dgm:pt modelId="{4F2132CA-A1BF-4279-9277-5A4255C497A5}">
      <dgm:prSet phldrT="[Text]" phldr="0" custT="1"/>
      <dgm:spPr/>
      <dgm:t>
        <a:bodyPr/>
        <a:lstStyle/>
        <a:p>
          <a:r>
            <a:rPr lang="nl-BE" sz="1600" dirty="0"/>
            <a:t>Recommendations</a:t>
          </a:r>
          <a:endParaRPr lang="en-US" sz="1600" dirty="0"/>
        </a:p>
      </dgm:t>
    </dgm:pt>
    <dgm:pt modelId="{5A154A78-303D-40CD-9281-A99C7F2F9161}" type="parTrans" cxnId="{0215DF03-6C81-40CB-9C0E-22888A0B68AB}">
      <dgm:prSet/>
      <dgm:spPr/>
      <dgm:t>
        <a:bodyPr/>
        <a:lstStyle/>
        <a:p>
          <a:endParaRPr lang="en-US"/>
        </a:p>
      </dgm:t>
    </dgm:pt>
    <dgm:pt modelId="{72CF092E-AA17-4739-BA60-A0574AF7EE21}" type="sibTrans" cxnId="{0215DF03-6C81-40CB-9C0E-22888A0B68AB}">
      <dgm:prSet/>
      <dgm:spPr/>
      <dgm:t>
        <a:bodyPr/>
        <a:lstStyle/>
        <a:p>
          <a:endParaRPr lang="en-US"/>
        </a:p>
      </dgm:t>
    </dgm:pt>
    <dgm:pt modelId="{DF01EE13-6EF0-4354-91A4-752B4D87A74A}">
      <dgm:prSet phldrT="[Text]" phldr="0" custT="1"/>
      <dgm:spPr/>
      <dgm:t>
        <a:bodyPr/>
        <a:lstStyle/>
        <a:p>
          <a:r>
            <a:rPr lang="nl-BE" sz="1600" b="1" dirty="0"/>
            <a:t>Big picture challenges</a:t>
          </a:r>
          <a:endParaRPr lang="en-US" sz="1600" b="1" dirty="0"/>
        </a:p>
      </dgm:t>
    </dgm:pt>
    <dgm:pt modelId="{5A65C717-5D9C-414C-A9A5-7A689AC93CE3}" type="parTrans" cxnId="{BBF01E00-C41C-4A8B-8BFC-4322315A6DFE}">
      <dgm:prSet/>
      <dgm:spPr/>
      <dgm:t>
        <a:bodyPr/>
        <a:lstStyle/>
        <a:p>
          <a:endParaRPr lang="en-US"/>
        </a:p>
      </dgm:t>
    </dgm:pt>
    <dgm:pt modelId="{6B8B83F9-188B-4BF5-9E1F-C21521EA1BE4}" type="sibTrans" cxnId="{BBF01E00-C41C-4A8B-8BFC-4322315A6DFE}">
      <dgm:prSet/>
      <dgm:spPr/>
      <dgm:t>
        <a:bodyPr/>
        <a:lstStyle/>
        <a:p>
          <a:endParaRPr lang="en-US"/>
        </a:p>
      </dgm:t>
    </dgm:pt>
    <dgm:pt modelId="{36618719-7BBB-4CA2-A912-E9758511AEE2}">
      <dgm:prSet phldrT="[Text]" phldr="0" custT="1"/>
      <dgm:spPr/>
      <dgm:t>
        <a:bodyPr/>
        <a:lstStyle/>
        <a:p>
          <a:r>
            <a:rPr lang="nl-BE" sz="1600" dirty="0"/>
            <a:t>Needs</a:t>
          </a:r>
          <a:endParaRPr lang="en-US" sz="1600" dirty="0"/>
        </a:p>
      </dgm:t>
    </dgm:pt>
    <dgm:pt modelId="{DA3F100D-3DFB-457F-A081-3F2F3E4CAC5C}" type="parTrans" cxnId="{804F3164-7CDE-471E-B897-FD30A475A4BB}">
      <dgm:prSet/>
      <dgm:spPr/>
      <dgm:t>
        <a:bodyPr/>
        <a:lstStyle/>
        <a:p>
          <a:endParaRPr lang="en-US"/>
        </a:p>
      </dgm:t>
    </dgm:pt>
    <dgm:pt modelId="{1F3E78DD-839C-4B81-BDA5-20BD23CE0CFB}" type="sibTrans" cxnId="{804F3164-7CDE-471E-B897-FD30A475A4BB}">
      <dgm:prSet/>
      <dgm:spPr/>
      <dgm:t>
        <a:bodyPr/>
        <a:lstStyle/>
        <a:p>
          <a:endParaRPr lang="en-US"/>
        </a:p>
      </dgm:t>
    </dgm:pt>
    <dgm:pt modelId="{C0ECDAE2-3EA5-49C8-86C3-7E71E0B769B3}">
      <dgm:prSet phldrT="[Text]" phldr="0" custT="1"/>
      <dgm:spPr/>
      <dgm:t>
        <a:bodyPr/>
        <a:lstStyle/>
        <a:p>
          <a:r>
            <a:rPr lang="nl-BE" sz="1600" dirty="0"/>
            <a:t>Recommendations</a:t>
          </a:r>
          <a:endParaRPr lang="en-US" sz="1600" dirty="0"/>
        </a:p>
      </dgm:t>
    </dgm:pt>
    <dgm:pt modelId="{C14792F4-D116-4CEE-AB81-D3508901A38B}" type="parTrans" cxnId="{7F7ACF3C-2193-4797-B244-5DE5024C9EAE}">
      <dgm:prSet/>
      <dgm:spPr/>
      <dgm:t>
        <a:bodyPr/>
        <a:lstStyle/>
        <a:p>
          <a:endParaRPr lang="en-US"/>
        </a:p>
      </dgm:t>
    </dgm:pt>
    <dgm:pt modelId="{4B1E3BAD-88EB-48A9-95DD-51963E93D7B9}" type="sibTrans" cxnId="{7F7ACF3C-2193-4797-B244-5DE5024C9EAE}">
      <dgm:prSet/>
      <dgm:spPr/>
      <dgm:t>
        <a:bodyPr/>
        <a:lstStyle/>
        <a:p>
          <a:endParaRPr lang="en-US"/>
        </a:p>
      </dgm:t>
    </dgm:pt>
    <dgm:pt modelId="{3C37930D-AFBE-484A-BC29-ED6302275432}" type="pres">
      <dgm:prSet presAssocID="{6E6FC8AA-A5C5-4CAF-BD0A-4B2EC037AD38}" presName="Name0" presStyleCnt="0">
        <dgm:presLayoutVars>
          <dgm:dir/>
          <dgm:animLvl val="lvl"/>
          <dgm:resizeHandles val="exact"/>
        </dgm:presLayoutVars>
      </dgm:prSet>
      <dgm:spPr/>
    </dgm:pt>
    <dgm:pt modelId="{7FA62F9B-E0FE-4B98-BF73-DD91B9D9A986}" type="pres">
      <dgm:prSet presAssocID="{AFAA3BFC-69E2-46E7-8827-EC4A723159A9}" presName="vertFlow" presStyleCnt="0"/>
      <dgm:spPr/>
    </dgm:pt>
    <dgm:pt modelId="{DB661BD0-3347-4CCB-9ABA-F4C845C6ACBF}" type="pres">
      <dgm:prSet presAssocID="{AFAA3BFC-69E2-46E7-8827-EC4A723159A9}" presName="header" presStyleLbl="node1" presStyleIdx="0" presStyleCnt="2"/>
      <dgm:spPr/>
    </dgm:pt>
    <dgm:pt modelId="{5CB713B0-61BE-4F0A-8179-9A2B68EA9DBB}" type="pres">
      <dgm:prSet presAssocID="{A255B7D4-28FD-4779-9223-91ACA8BCD84B}" presName="parTrans" presStyleLbl="sibTrans2D1" presStyleIdx="0" presStyleCnt="4"/>
      <dgm:spPr/>
    </dgm:pt>
    <dgm:pt modelId="{CB5C22C9-D167-4AFF-90BF-B24DFDEADC54}" type="pres">
      <dgm:prSet presAssocID="{AB839DCB-E72F-4308-AF63-E59CF905DA5F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9715AD5F-4E73-46AC-9204-ABB7D6BD3AA1}" type="pres">
      <dgm:prSet presAssocID="{D0D40863-2B88-4724-914A-3EEDC29F6AA9}" presName="sibTrans" presStyleLbl="sibTrans2D1" presStyleIdx="1" presStyleCnt="4"/>
      <dgm:spPr/>
    </dgm:pt>
    <dgm:pt modelId="{D958B407-1F25-4069-99D6-046997FA6990}" type="pres">
      <dgm:prSet presAssocID="{4F2132CA-A1BF-4279-9277-5A4255C497A5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C9099361-DC0C-4E90-AFD9-026D9FFCA405}" type="pres">
      <dgm:prSet presAssocID="{AFAA3BFC-69E2-46E7-8827-EC4A723159A9}" presName="hSp" presStyleCnt="0"/>
      <dgm:spPr/>
    </dgm:pt>
    <dgm:pt modelId="{24A01925-621D-4673-AAD4-AB03E7AD754E}" type="pres">
      <dgm:prSet presAssocID="{DF01EE13-6EF0-4354-91A4-752B4D87A74A}" presName="vertFlow" presStyleCnt="0"/>
      <dgm:spPr/>
    </dgm:pt>
    <dgm:pt modelId="{AE61A3DE-3EC1-4131-9F9D-FA1ACCBFF935}" type="pres">
      <dgm:prSet presAssocID="{DF01EE13-6EF0-4354-91A4-752B4D87A74A}" presName="header" presStyleLbl="node1" presStyleIdx="1" presStyleCnt="2"/>
      <dgm:spPr/>
    </dgm:pt>
    <dgm:pt modelId="{54D1D678-FCB1-4713-B535-E101873FF77B}" type="pres">
      <dgm:prSet presAssocID="{DA3F100D-3DFB-457F-A081-3F2F3E4CAC5C}" presName="parTrans" presStyleLbl="sibTrans2D1" presStyleIdx="2" presStyleCnt="4"/>
      <dgm:spPr/>
    </dgm:pt>
    <dgm:pt modelId="{4F077225-90A9-44C6-A3BF-9A88CC7625BB}" type="pres">
      <dgm:prSet presAssocID="{36618719-7BBB-4CA2-A912-E9758511AEE2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2F355FF-59A8-487E-8371-8AA7F678500D}" type="pres">
      <dgm:prSet presAssocID="{1F3E78DD-839C-4B81-BDA5-20BD23CE0CFB}" presName="sibTrans" presStyleLbl="sibTrans2D1" presStyleIdx="3" presStyleCnt="4"/>
      <dgm:spPr/>
    </dgm:pt>
    <dgm:pt modelId="{48D5910B-6782-414C-8013-F98E8CF71597}" type="pres">
      <dgm:prSet presAssocID="{C0ECDAE2-3EA5-49C8-86C3-7E71E0B769B3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BBF01E00-C41C-4A8B-8BFC-4322315A6DFE}" srcId="{6E6FC8AA-A5C5-4CAF-BD0A-4B2EC037AD38}" destId="{DF01EE13-6EF0-4354-91A4-752B4D87A74A}" srcOrd="1" destOrd="0" parTransId="{5A65C717-5D9C-414C-A9A5-7A689AC93CE3}" sibTransId="{6B8B83F9-188B-4BF5-9E1F-C21521EA1BE4}"/>
    <dgm:cxn modelId="{0215DF03-6C81-40CB-9C0E-22888A0B68AB}" srcId="{AFAA3BFC-69E2-46E7-8827-EC4A723159A9}" destId="{4F2132CA-A1BF-4279-9277-5A4255C497A5}" srcOrd="1" destOrd="0" parTransId="{5A154A78-303D-40CD-9281-A99C7F2F9161}" sibTransId="{72CF092E-AA17-4739-BA60-A0574AF7EE21}"/>
    <dgm:cxn modelId="{31D33106-798F-43CF-AF12-100FD4286C22}" type="presOf" srcId="{DA3F100D-3DFB-457F-A081-3F2F3E4CAC5C}" destId="{54D1D678-FCB1-4713-B535-E101873FF77B}" srcOrd="0" destOrd="0" presId="urn:microsoft.com/office/officeart/2005/8/layout/lProcess1"/>
    <dgm:cxn modelId="{ECA7961E-4B33-478D-8055-6FBFD5E52623}" type="presOf" srcId="{D0D40863-2B88-4724-914A-3EEDC29F6AA9}" destId="{9715AD5F-4E73-46AC-9204-ABB7D6BD3AA1}" srcOrd="0" destOrd="0" presId="urn:microsoft.com/office/officeart/2005/8/layout/lProcess1"/>
    <dgm:cxn modelId="{E6053222-1F09-4AFA-ACDC-68829F43CA87}" srcId="{AFAA3BFC-69E2-46E7-8827-EC4A723159A9}" destId="{AB839DCB-E72F-4308-AF63-E59CF905DA5F}" srcOrd="0" destOrd="0" parTransId="{A255B7D4-28FD-4779-9223-91ACA8BCD84B}" sibTransId="{D0D40863-2B88-4724-914A-3EEDC29F6AA9}"/>
    <dgm:cxn modelId="{A3FD2E33-C986-40B5-B6D5-9FAE18C1C150}" type="presOf" srcId="{4F2132CA-A1BF-4279-9277-5A4255C497A5}" destId="{D958B407-1F25-4069-99D6-046997FA6990}" srcOrd="0" destOrd="0" presId="urn:microsoft.com/office/officeart/2005/8/layout/lProcess1"/>
    <dgm:cxn modelId="{7F7ACF3C-2193-4797-B244-5DE5024C9EAE}" srcId="{DF01EE13-6EF0-4354-91A4-752B4D87A74A}" destId="{C0ECDAE2-3EA5-49C8-86C3-7E71E0B769B3}" srcOrd="1" destOrd="0" parTransId="{C14792F4-D116-4CEE-AB81-D3508901A38B}" sibTransId="{4B1E3BAD-88EB-48A9-95DD-51963E93D7B9}"/>
    <dgm:cxn modelId="{88E4D93F-C83C-46AA-8FB5-467A0E337F02}" type="presOf" srcId="{36618719-7BBB-4CA2-A912-E9758511AEE2}" destId="{4F077225-90A9-44C6-A3BF-9A88CC7625BB}" srcOrd="0" destOrd="0" presId="urn:microsoft.com/office/officeart/2005/8/layout/lProcess1"/>
    <dgm:cxn modelId="{732E8560-32B1-4E50-AB5D-83EA6A037936}" type="presOf" srcId="{6E6FC8AA-A5C5-4CAF-BD0A-4B2EC037AD38}" destId="{3C37930D-AFBE-484A-BC29-ED6302275432}" srcOrd="0" destOrd="0" presId="urn:microsoft.com/office/officeart/2005/8/layout/lProcess1"/>
    <dgm:cxn modelId="{804F3164-7CDE-471E-B897-FD30A475A4BB}" srcId="{DF01EE13-6EF0-4354-91A4-752B4D87A74A}" destId="{36618719-7BBB-4CA2-A912-E9758511AEE2}" srcOrd="0" destOrd="0" parTransId="{DA3F100D-3DFB-457F-A081-3F2F3E4CAC5C}" sibTransId="{1F3E78DD-839C-4B81-BDA5-20BD23CE0CFB}"/>
    <dgm:cxn modelId="{0FA69E71-0E04-486E-9655-AADC66A88428}" type="presOf" srcId="{C0ECDAE2-3EA5-49C8-86C3-7E71E0B769B3}" destId="{48D5910B-6782-414C-8013-F98E8CF71597}" srcOrd="0" destOrd="0" presId="urn:microsoft.com/office/officeart/2005/8/layout/lProcess1"/>
    <dgm:cxn modelId="{6EEF2D7D-F2FE-4B19-AC8A-6CA2925845A4}" type="presOf" srcId="{1F3E78DD-839C-4B81-BDA5-20BD23CE0CFB}" destId="{22F355FF-59A8-487E-8371-8AA7F678500D}" srcOrd="0" destOrd="0" presId="urn:microsoft.com/office/officeart/2005/8/layout/lProcess1"/>
    <dgm:cxn modelId="{007D4B9D-EB37-4E27-B45F-28EDDD763CEE}" type="presOf" srcId="{A255B7D4-28FD-4779-9223-91ACA8BCD84B}" destId="{5CB713B0-61BE-4F0A-8179-9A2B68EA9DBB}" srcOrd="0" destOrd="0" presId="urn:microsoft.com/office/officeart/2005/8/layout/lProcess1"/>
    <dgm:cxn modelId="{D0E502BE-8137-4780-ABA8-BDAB8B2D1BA6}" srcId="{6E6FC8AA-A5C5-4CAF-BD0A-4B2EC037AD38}" destId="{AFAA3BFC-69E2-46E7-8827-EC4A723159A9}" srcOrd="0" destOrd="0" parTransId="{1CF4380A-F032-4EF2-B3C3-A258C7016843}" sibTransId="{43707A69-93C9-47F8-B907-EB874B4B0303}"/>
    <dgm:cxn modelId="{A5FF84C9-19A6-4F8B-9AC4-7C2435738895}" type="presOf" srcId="{AFAA3BFC-69E2-46E7-8827-EC4A723159A9}" destId="{DB661BD0-3347-4CCB-9ABA-F4C845C6ACBF}" srcOrd="0" destOrd="0" presId="urn:microsoft.com/office/officeart/2005/8/layout/lProcess1"/>
    <dgm:cxn modelId="{5AA39BE1-2B32-4986-85E9-C8D353E46072}" type="presOf" srcId="{AB839DCB-E72F-4308-AF63-E59CF905DA5F}" destId="{CB5C22C9-D167-4AFF-90BF-B24DFDEADC54}" srcOrd="0" destOrd="0" presId="urn:microsoft.com/office/officeart/2005/8/layout/lProcess1"/>
    <dgm:cxn modelId="{D5C769F5-B8C7-43CD-8E27-F699889E0043}" type="presOf" srcId="{DF01EE13-6EF0-4354-91A4-752B4D87A74A}" destId="{AE61A3DE-3EC1-4131-9F9D-FA1ACCBFF935}" srcOrd="0" destOrd="0" presId="urn:microsoft.com/office/officeart/2005/8/layout/lProcess1"/>
    <dgm:cxn modelId="{8FD38103-F0E9-469A-993D-1A9A90D2D582}" type="presParOf" srcId="{3C37930D-AFBE-484A-BC29-ED6302275432}" destId="{7FA62F9B-E0FE-4B98-BF73-DD91B9D9A986}" srcOrd="0" destOrd="0" presId="urn:microsoft.com/office/officeart/2005/8/layout/lProcess1"/>
    <dgm:cxn modelId="{F64EAE50-A55E-42C9-A82B-DF52A8D42B5A}" type="presParOf" srcId="{7FA62F9B-E0FE-4B98-BF73-DD91B9D9A986}" destId="{DB661BD0-3347-4CCB-9ABA-F4C845C6ACBF}" srcOrd="0" destOrd="0" presId="urn:microsoft.com/office/officeart/2005/8/layout/lProcess1"/>
    <dgm:cxn modelId="{64F8E70C-2C6D-46FD-88CC-DFA6D5949170}" type="presParOf" srcId="{7FA62F9B-E0FE-4B98-BF73-DD91B9D9A986}" destId="{5CB713B0-61BE-4F0A-8179-9A2B68EA9DBB}" srcOrd="1" destOrd="0" presId="urn:microsoft.com/office/officeart/2005/8/layout/lProcess1"/>
    <dgm:cxn modelId="{8BCD7B2C-D9A1-4011-8AA2-AF7608143204}" type="presParOf" srcId="{7FA62F9B-E0FE-4B98-BF73-DD91B9D9A986}" destId="{CB5C22C9-D167-4AFF-90BF-B24DFDEADC54}" srcOrd="2" destOrd="0" presId="urn:microsoft.com/office/officeart/2005/8/layout/lProcess1"/>
    <dgm:cxn modelId="{EBDA914D-18C2-4F0E-94F7-AF8AE7146303}" type="presParOf" srcId="{7FA62F9B-E0FE-4B98-BF73-DD91B9D9A986}" destId="{9715AD5F-4E73-46AC-9204-ABB7D6BD3AA1}" srcOrd="3" destOrd="0" presId="urn:microsoft.com/office/officeart/2005/8/layout/lProcess1"/>
    <dgm:cxn modelId="{FDB3477F-7E63-470D-AFE0-91A5F1120A3E}" type="presParOf" srcId="{7FA62F9B-E0FE-4B98-BF73-DD91B9D9A986}" destId="{D958B407-1F25-4069-99D6-046997FA6990}" srcOrd="4" destOrd="0" presId="urn:microsoft.com/office/officeart/2005/8/layout/lProcess1"/>
    <dgm:cxn modelId="{2C65D6BE-D170-47DC-9ED6-9C7923034715}" type="presParOf" srcId="{3C37930D-AFBE-484A-BC29-ED6302275432}" destId="{C9099361-DC0C-4E90-AFD9-026D9FFCA405}" srcOrd="1" destOrd="0" presId="urn:microsoft.com/office/officeart/2005/8/layout/lProcess1"/>
    <dgm:cxn modelId="{4E3DC570-5F1A-4C4D-889F-8833EDC6365F}" type="presParOf" srcId="{3C37930D-AFBE-484A-BC29-ED6302275432}" destId="{24A01925-621D-4673-AAD4-AB03E7AD754E}" srcOrd="2" destOrd="0" presId="urn:microsoft.com/office/officeart/2005/8/layout/lProcess1"/>
    <dgm:cxn modelId="{3B4554C0-0B6A-40EA-8D3F-B50CC2F8474E}" type="presParOf" srcId="{24A01925-621D-4673-AAD4-AB03E7AD754E}" destId="{AE61A3DE-3EC1-4131-9F9D-FA1ACCBFF935}" srcOrd="0" destOrd="0" presId="urn:microsoft.com/office/officeart/2005/8/layout/lProcess1"/>
    <dgm:cxn modelId="{4DA2C88D-3440-47BF-A7C0-236DC36C813D}" type="presParOf" srcId="{24A01925-621D-4673-AAD4-AB03E7AD754E}" destId="{54D1D678-FCB1-4713-B535-E101873FF77B}" srcOrd="1" destOrd="0" presId="urn:microsoft.com/office/officeart/2005/8/layout/lProcess1"/>
    <dgm:cxn modelId="{C57D863F-7A38-4DA6-8C22-A3C95088D419}" type="presParOf" srcId="{24A01925-621D-4673-AAD4-AB03E7AD754E}" destId="{4F077225-90A9-44C6-A3BF-9A88CC7625BB}" srcOrd="2" destOrd="0" presId="urn:microsoft.com/office/officeart/2005/8/layout/lProcess1"/>
    <dgm:cxn modelId="{88EE0C72-237A-43DE-AD82-CE15D0E97FE1}" type="presParOf" srcId="{24A01925-621D-4673-AAD4-AB03E7AD754E}" destId="{22F355FF-59A8-487E-8371-8AA7F678500D}" srcOrd="3" destOrd="0" presId="urn:microsoft.com/office/officeart/2005/8/layout/lProcess1"/>
    <dgm:cxn modelId="{C09C502A-83CE-4D86-B65E-1A1E49369B3F}" type="presParOf" srcId="{24A01925-621D-4673-AAD4-AB03E7AD754E}" destId="{48D5910B-6782-414C-8013-F98E8CF7159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56AA9AEF-007A-43DC-9483-B7E35A523B8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F9CC29-DDE1-48AD-AB17-2D4EDC2614D0}">
      <dgm:prSet custT="1"/>
      <dgm:spPr/>
      <dgm:t>
        <a:bodyPr/>
        <a:lstStyle/>
        <a:p>
          <a:r>
            <a:rPr lang="en-US" sz="600" b="1" dirty="0"/>
            <a:t>Data requirement for comparison / interpretation </a:t>
          </a:r>
          <a:r>
            <a:rPr lang="en-US" sz="600" dirty="0"/>
            <a:t>(e.g. training data for automation need, as well as analogues): archiving (standardized-format) data – to enable comparison (within the same volcano, or across volcanoes) -- </a:t>
          </a:r>
          <a:r>
            <a:rPr lang="en-US" sz="600" b="1" dirty="0"/>
            <a:t>Standards to compare / look at analogue cases – requires </a:t>
          </a:r>
          <a:r>
            <a:rPr lang="en-US" sz="600" b="1" u="sng" dirty="0"/>
            <a:t>archiving of standardized analysis processes &amp; metadata</a:t>
          </a:r>
          <a:endParaRPr lang="en-US" sz="600" b="1" dirty="0"/>
        </a:p>
      </dgm:t>
    </dgm:pt>
    <dgm:pt modelId="{9C1E0884-DC37-46BF-AB8A-95E19A48B1EA}" type="parTrans" cxnId="{E6FD7E6E-21C8-4C1A-8816-5E41F6A5A232}">
      <dgm:prSet/>
      <dgm:spPr/>
      <dgm:t>
        <a:bodyPr/>
        <a:lstStyle/>
        <a:p>
          <a:endParaRPr lang="en-US"/>
        </a:p>
      </dgm:t>
    </dgm:pt>
    <dgm:pt modelId="{17CFCBA5-D19F-411D-8083-BB96ABA38F75}" type="sibTrans" cxnId="{E6FD7E6E-21C8-4C1A-8816-5E41F6A5A232}">
      <dgm:prSet/>
      <dgm:spPr/>
      <dgm:t>
        <a:bodyPr/>
        <a:lstStyle/>
        <a:p>
          <a:endParaRPr lang="en-US"/>
        </a:p>
      </dgm:t>
    </dgm:pt>
    <dgm:pt modelId="{107C6EFA-A202-41ED-96CD-F7BE08DEDCC3}">
      <dgm:prSet custT="1"/>
      <dgm:spPr/>
      <dgm:t>
        <a:bodyPr/>
        <a:lstStyle/>
        <a:p>
          <a:r>
            <a:rPr lang="en-US" sz="600" b="1"/>
            <a:t>Standardised workflow</a:t>
          </a:r>
          <a:endParaRPr lang="en-US" sz="600" dirty="0"/>
        </a:p>
      </dgm:t>
    </dgm:pt>
    <dgm:pt modelId="{0549CE93-C5AF-4806-8CC2-0300DE66D173}" type="parTrans" cxnId="{85EDAAEF-B786-485C-AEA4-E2D0EE737B6F}">
      <dgm:prSet/>
      <dgm:spPr/>
      <dgm:t>
        <a:bodyPr/>
        <a:lstStyle/>
        <a:p>
          <a:endParaRPr lang="en-US"/>
        </a:p>
      </dgm:t>
    </dgm:pt>
    <dgm:pt modelId="{707D45B8-F3FE-45D4-AF8F-A1D16747BB0E}" type="sibTrans" cxnId="{85EDAAEF-B786-485C-AEA4-E2D0EE737B6F}">
      <dgm:prSet/>
      <dgm:spPr/>
      <dgm:t>
        <a:bodyPr/>
        <a:lstStyle/>
        <a:p>
          <a:endParaRPr lang="en-US"/>
        </a:p>
      </dgm:t>
    </dgm:pt>
    <dgm:pt modelId="{3E3FE585-AD3F-40B3-8F0D-10505EFBF3C0}">
      <dgm:prSet custT="1"/>
      <dgm:spPr/>
      <dgm:t>
        <a:bodyPr/>
        <a:lstStyle/>
        <a:p>
          <a:r>
            <a:rPr lang="en-US" sz="600"/>
            <a:t>Automation helps – but requires </a:t>
          </a:r>
          <a:r>
            <a:rPr lang="en-US" sz="600" b="1" i="1"/>
            <a:t>lots of training data</a:t>
          </a:r>
          <a:r>
            <a:rPr lang="en-US" sz="600"/>
            <a:t> (i.e., analogues, or calibration with existing workflows, or targeted surveys) – back to discussion above</a:t>
          </a:r>
          <a:endParaRPr lang="en-US" sz="600" dirty="0"/>
        </a:p>
      </dgm:t>
    </dgm:pt>
    <dgm:pt modelId="{76F4AA7C-BC1E-450A-BD23-C32F93E456DB}" type="parTrans" cxnId="{79EE6BE5-376B-4B40-B6F9-E2B8B6A2A790}">
      <dgm:prSet/>
      <dgm:spPr/>
      <dgm:t>
        <a:bodyPr/>
        <a:lstStyle/>
        <a:p>
          <a:endParaRPr lang="en-US"/>
        </a:p>
      </dgm:t>
    </dgm:pt>
    <dgm:pt modelId="{6F413EC8-6613-46E7-8D61-A941E84E32FA}" type="sibTrans" cxnId="{79EE6BE5-376B-4B40-B6F9-E2B8B6A2A790}">
      <dgm:prSet/>
      <dgm:spPr/>
      <dgm:t>
        <a:bodyPr/>
        <a:lstStyle/>
        <a:p>
          <a:endParaRPr lang="en-US"/>
        </a:p>
      </dgm:t>
    </dgm:pt>
    <dgm:pt modelId="{2E508E0F-4584-4E61-B204-DB1E34DDAF9E}">
      <dgm:prSet custT="1"/>
      <dgm:spPr/>
      <dgm:t>
        <a:bodyPr/>
        <a:lstStyle/>
        <a:p>
          <a:r>
            <a:rPr lang="en-US" sz="600"/>
            <a:t>Strive towards Standardisation because if we have standards … it’s easy to compare with other volcanoes within the same country and globally – whereas a lack of standardized datasets leads to inconsistent correlation + no details on event size etc., only trends</a:t>
          </a:r>
          <a:endParaRPr lang="en-US" sz="600" dirty="0"/>
        </a:p>
      </dgm:t>
    </dgm:pt>
    <dgm:pt modelId="{1E514340-8983-4F92-899F-94E6A21EE9E7}" type="parTrans" cxnId="{B25CC35A-170E-413F-B281-6ED973355B16}">
      <dgm:prSet/>
      <dgm:spPr/>
      <dgm:t>
        <a:bodyPr/>
        <a:lstStyle/>
        <a:p>
          <a:endParaRPr lang="en-US"/>
        </a:p>
      </dgm:t>
    </dgm:pt>
    <dgm:pt modelId="{46A5D23B-B662-4A01-86A0-23EF59B408A3}" type="sibTrans" cxnId="{B25CC35A-170E-413F-B281-6ED973355B16}">
      <dgm:prSet/>
      <dgm:spPr/>
      <dgm:t>
        <a:bodyPr/>
        <a:lstStyle/>
        <a:p>
          <a:endParaRPr lang="en-US"/>
        </a:p>
      </dgm:t>
    </dgm:pt>
    <dgm:pt modelId="{CE0C6733-E5FE-404E-B466-A8F456AF1D36}">
      <dgm:prSet custT="1"/>
      <dgm:spPr/>
      <dgm:t>
        <a:bodyPr/>
        <a:lstStyle/>
        <a:p>
          <a:r>
            <a:rPr lang="en-US" sz="600"/>
            <a:t>Challenges in creating automated detection, counting, classification, localization: </a:t>
          </a:r>
          <a:endParaRPr lang="en-US" sz="600" dirty="0"/>
        </a:p>
      </dgm:t>
    </dgm:pt>
    <dgm:pt modelId="{C37D31A2-F9D1-4F44-8DC2-E69F18D70FEF}" type="parTrans" cxnId="{9ECF934D-562C-4EC8-945A-DCAABC275B0B}">
      <dgm:prSet/>
      <dgm:spPr/>
      <dgm:t>
        <a:bodyPr/>
        <a:lstStyle/>
        <a:p>
          <a:endParaRPr lang="en-US"/>
        </a:p>
      </dgm:t>
    </dgm:pt>
    <dgm:pt modelId="{18D925F8-FF24-4849-8BC0-58AB8BE8EAB9}" type="sibTrans" cxnId="{9ECF934D-562C-4EC8-945A-DCAABC275B0B}">
      <dgm:prSet/>
      <dgm:spPr/>
      <dgm:t>
        <a:bodyPr/>
        <a:lstStyle/>
        <a:p>
          <a:endParaRPr lang="en-US"/>
        </a:p>
      </dgm:t>
    </dgm:pt>
    <dgm:pt modelId="{5253E0CD-8FFC-4AE0-9785-2C502889A205}">
      <dgm:prSet custT="1"/>
      <dgm:spPr/>
      <dgm:t>
        <a:bodyPr/>
        <a:lstStyle/>
        <a:p>
          <a:r>
            <a:rPr lang="en-US" sz="600"/>
            <a:t>Extra constraint on computing infrastructure (necessary for shift towards more automated workflows)</a:t>
          </a:r>
          <a:endParaRPr lang="en-US" sz="600" dirty="0"/>
        </a:p>
      </dgm:t>
    </dgm:pt>
    <dgm:pt modelId="{47D81536-EC53-408C-B892-6365C4163210}" type="parTrans" cxnId="{CE390713-6C23-4F1A-9FFD-E640CEF11F84}">
      <dgm:prSet/>
      <dgm:spPr/>
      <dgm:t>
        <a:bodyPr/>
        <a:lstStyle/>
        <a:p>
          <a:endParaRPr lang="en-US"/>
        </a:p>
      </dgm:t>
    </dgm:pt>
    <dgm:pt modelId="{B4AEE9A2-638A-4A75-A331-0F71B54FF69D}" type="sibTrans" cxnId="{CE390713-6C23-4F1A-9FFD-E640CEF11F84}">
      <dgm:prSet/>
      <dgm:spPr/>
      <dgm:t>
        <a:bodyPr/>
        <a:lstStyle/>
        <a:p>
          <a:endParaRPr lang="en-US"/>
        </a:p>
      </dgm:t>
    </dgm:pt>
    <dgm:pt modelId="{FC90A11C-E9B8-4734-BBAB-4DD7DCB7A7BC}">
      <dgm:prSet custT="1"/>
      <dgm:spPr/>
      <dgm:t>
        <a:bodyPr/>
        <a:lstStyle/>
        <a:p>
          <a:r>
            <a:rPr lang="en-US" sz="600"/>
            <a:t>Uncertainty / errors in the data if all analyses are manual </a:t>
          </a:r>
          <a:endParaRPr lang="en-US" sz="600" dirty="0"/>
        </a:p>
      </dgm:t>
    </dgm:pt>
    <dgm:pt modelId="{70387A56-4473-4477-A857-BFFD32D55A84}" type="parTrans" cxnId="{83424B9E-3495-411A-9DC8-490F9738C24D}">
      <dgm:prSet/>
      <dgm:spPr/>
      <dgm:t>
        <a:bodyPr/>
        <a:lstStyle/>
        <a:p>
          <a:endParaRPr lang="en-US"/>
        </a:p>
      </dgm:t>
    </dgm:pt>
    <dgm:pt modelId="{993B5B23-E020-41F7-BAB3-17F42B9273BB}" type="sibTrans" cxnId="{83424B9E-3495-411A-9DC8-490F9738C24D}">
      <dgm:prSet/>
      <dgm:spPr/>
      <dgm:t>
        <a:bodyPr/>
        <a:lstStyle/>
        <a:p>
          <a:endParaRPr lang="en-US"/>
        </a:p>
      </dgm:t>
    </dgm:pt>
    <dgm:pt modelId="{756D4595-F4B6-41FC-8E2D-36994D7E3188}">
      <dgm:prSet custT="1"/>
      <dgm:spPr/>
      <dgm:t>
        <a:bodyPr/>
        <a:lstStyle/>
        <a:p>
          <a:r>
            <a:rPr lang="en-US" sz="600"/>
            <a:t>Need for: Rapid detection (manpower, instruments) </a:t>
          </a:r>
          <a:endParaRPr lang="en-US" sz="600" dirty="0"/>
        </a:p>
      </dgm:t>
    </dgm:pt>
    <dgm:pt modelId="{598574C5-4D9E-4DB7-A6B6-1E0B34D5B1B6}" type="parTrans" cxnId="{2878619F-596D-4FAC-AA75-F611637BA5A8}">
      <dgm:prSet/>
      <dgm:spPr/>
      <dgm:t>
        <a:bodyPr/>
        <a:lstStyle/>
        <a:p>
          <a:endParaRPr lang="en-US"/>
        </a:p>
      </dgm:t>
    </dgm:pt>
    <dgm:pt modelId="{7EAE3D41-773B-4D0E-9D0F-8E98D2E447A7}" type="sibTrans" cxnId="{2878619F-596D-4FAC-AA75-F611637BA5A8}">
      <dgm:prSet/>
      <dgm:spPr/>
      <dgm:t>
        <a:bodyPr/>
        <a:lstStyle/>
        <a:p>
          <a:endParaRPr lang="en-US"/>
        </a:p>
      </dgm:t>
    </dgm:pt>
    <dgm:pt modelId="{CFB6A7E0-B140-48F1-8DDF-34D364FF6DB8}">
      <dgm:prSet custT="1"/>
      <dgm:spPr/>
      <dgm:t>
        <a:bodyPr/>
        <a:lstStyle/>
        <a:p>
          <a:r>
            <a:rPr lang="en-US" sz="600"/>
            <a:t>Need for: Earthquake location with depth being critical (manpower + lack of velocity models / source models, lack of instruments)</a:t>
          </a:r>
          <a:endParaRPr lang="en-US" sz="600" dirty="0"/>
        </a:p>
      </dgm:t>
    </dgm:pt>
    <dgm:pt modelId="{F8A2AD6F-AC3F-48DE-BF0F-A7C17EDD58EE}" type="parTrans" cxnId="{2B81A468-ABED-4620-9B64-C6CB1E32D2CD}">
      <dgm:prSet/>
      <dgm:spPr/>
      <dgm:t>
        <a:bodyPr/>
        <a:lstStyle/>
        <a:p>
          <a:endParaRPr lang="en-US"/>
        </a:p>
      </dgm:t>
    </dgm:pt>
    <dgm:pt modelId="{92594D85-FF48-453C-B695-364E079C63F7}" type="sibTrans" cxnId="{2B81A468-ABED-4620-9B64-C6CB1E32D2CD}">
      <dgm:prSet/>
      <dgm:spPr/>
      <dgm:t>
        <a:bodyPr/>
        <a:lstStyle/>
        <a:p>
          <a:endParaRPr lang="en-US"/>
        </a:p>
      </dgm:t>
    </dgm:pt>
    <dgm:pt modelId="{29E0E2CB-A158-4377-A224-A147F1CE45E1}">
      <dgm:prSet custT="1"/>
      <dgm:spPr/>
      <dgm:t>
        <a:bodyPr/>
        <a:lstStyle/>
        <a:p>
          <a:r>
            <a:rPr lang="en-US" sz="600"/>
            <a:t>Need for: Earthquake classification – lack of standard </a:t>
          </a:r>
          <a:endParaRPr lang="en-US" sz="600" dirty="0"/>
        </a:p>
      </dgm:t>
    </dgm:pt>
    <dgm:pt modelId="{D14DC8D6-9C39-4C05-BC2F-7747079FE2C3}" type="parTrans" cxnId="{C71CF220-CE09-48FC-91AC-3BAA2CF30E1A}">
      <dgm:prSet/>
      <dgm:spPr/>
      <dgm:t>
        <a:bodyPr/>
        <a:lstStyle/>
        <a:p>
          <a:endParaRPr lang="en-US"/>
        </a:p>
      </dgm:t>
    </dgm:pt>
    <dgm:pt modelId="{1A235CE3-69C8-4160-9D02-534EF5E25A7B}" type="sibTrans" cxnId="{C71CF220-CE09-48FC-91AC-3BAA2CF30E1A}">
      <dgm:prSet/>
      <dgm:spPr/>
      <dgm:t>
        <a:bodyPr/>
        <a:lstStyle/>
        <a:p>
          <a:endParaRPr lang="en-US"/>
        </a:p>
      </dgm:t>
    </dgm:pt>
    <dgm:pt modelId="{FD5AFB6B-F94C-4107-B331-D274084C826E}">
      <dgm:prSet custT="1"/>
      <dgm:spPr/>
      <dgm:t>
        <a:bodyPr/>
        <a:lstStyle/>
        <a:p>
          <a:r>
            <a:rPr lang="en-US" sz="600"/>
            <a:t>Quantitative measures of earthquake classification</a:t>
          </a:r>
          <a:endParaRPr lang="en-US" sz="600" dirty="0"/>
        </a:p>
      </dgm:t>
    </dgm:pt>
    <dgm:pt modelId="{7E812FEC-C978-468C-8AE6-042340077A7D}" type="parTrans" cxnId="{C52E2714-6614-42FA-AEE8-24CBF715C9DE}">
      <dgm:prSet/>
      <dgm:spPr/>
      <dgm:t>
        <a:bodyPr/>
        <a:lstStyle/>
        <a:p>
          <a:endParaRPr lang="en-US"/>
        </a:p>
      </dgm:t>
    </dgm:pt>
    <dgm:pt modelId="{5057967A-F130-4A04-8A33-097767AEB3F6}" type="sibTrans" cxnId="{C52E2714-6614-42FA-AEE8-24CBF715C9DE}">
      <dgm:prSet/>
      <dgm:spPr/>
      <dgm:t>
        <a:bodyPr/>
        <a:lstStyle/>
        <a:p>
          <a:endParaRPr lang="en-US"/>
        </a:p>
      </dgm:t>
    </dgm:pt>
    <dgm:pt modelId="{47F0DC1B-D269-4857-967E-D70449F12C39}">
      <dgm:prSet custT="1"/>
      <dgm:spPr/>
      <dgm:t>
        <a:bodyPr/>
        <a:lstStyle/>
        <a:p>
          <a:r>
            <a:rPr lang="en-US" sz="600"/>
            <a:t>Probabilistic classifications</a:t>
          </a:r>
          <a:endParaRPr lang="en-US" sz="600" dirty="0"/>
        </a:p>
      </dgm:t>
    </dgm:pt>
    <dgm:pt modelId="{87B02891-54B9-40CB-9561-480C1F081E2D}" type="parTrans" cxnId="{5387E31F-AFA2-46BE-AD24-F988D484CA95}">
      <dgm:prSet/>
      <dgm:spPr/>
      <dgm:t>
        <a:bodyPr/>
        <a:lstStyle/>
        <a:p>
          <a:endParaRPr lang="en-US"/>
        </a:p>
      </dgm:t>
    </dgm:pt>
    <dgm:pt modelId="{896887E9-3D8D-4DF0-A227-15F2FBF9D132}" type="sibTrans" cxnId="{5387E31F-AFA2-46BE-AD24-F988D484CA95}">
      <dgm:prSet/>
      <dgm:spPr/>
      <dgm:t>
        <a:bodyPr/>
        <a:lstStyle/>
        <a:p>
          <a:endParaRPr lang="en-US"/>
        </a:p>
      </dgm:t>
    </dgm:pt>
    <dgm:pt modelId="{9F7244BB-2D0C-493F-A093-B36EC70291B5}">
      <dgm:prSet custT="1"/>
      <dgm:spPr/>
      <dgm:t>
        <a:bodyPr/>
        <a:lstStyle/>
        <a:p>
          <a:r>
            <a:rPr lang="en-US" sz="600" b="1"/>
            <a:t>^^ all of these automation-changes require:</a:t>
          </a:r>
          <a:endParaRPr lang="en-US" sz="600" dirty="0"/>
        </a:p>
      </dgm:t>
    </dgm:pt>
    <dgm:pt modelId="{C9452E4E-3D4F-47D5-9D03-1720CA6BFCC6}" type="parTrans" cxnId="{7621CF4B-D76A-4A62-B7E4-418E093E9B41}">
      <dgm:prSet/>
      <dgm:spPr/>
      <dgm:t>
        <a:bodyPr/>
        <a:lstStyle/>
        <a:p>
          <a:endParaRPr lang="en-US"/>
        </a:p>
      </dgm:t>
    </dgm:pt>
    <dgm:pt modelId="{12022F0D-4819-4D2C-A3AB-96D908593314}" type="sibTrans" cxnId="{7621CF4B-D76A-4A62-B7E4-418E093E9B41}">
      <dgm:prSet/>
      <dgm:spPr/>
      <dgm:t>
        <a:bodyPr/>
        <a:lstStyle/>
        <a:p>
          <a:endParaRPr lang="en-US"/>
        </a:p>
      </dgm:t>
    </dgm:pt>
    <dgm:pt modelId="{195BC848-388D-42E9-8916-B75CE26175A7}">
      <dgm:prSet custT="1"/>
      <dgm:spPr/>
      <dgm:t>
        <a:bodyPr/>
        <a:lstStyle/>
        <a:p>
          <a:r>
            <a:rPr lang="en-US" sz="600"/>
            <a:t>Knowledge transfer from experienced observers to new ones</a:t>
          </a:r>
          <a:endParaRPr lang="en-US" sz="600" dirty="0"/>
        </a:p>
      </dgm:t>
    </dgm:pt>
    <dgm:pt modelId="{FEEE525B-CB9A-4CB2-8EED-4A2E01C5E6A5}" type="parTrans" cxnId="{7DA130BA-4130-4E7F-90C4-498418D9B988}">
      <dgm:prSet/>
      <dgm:spPr/>
      <dgm:t>
        <a:bodyPr/>
        <a:lstStyle/>
        <a:p>
          <a:endParaRPr lang="en-US"/>
        </a:p>
      </dgm:t>
    </dgm:pt>
    <dgm:pt modelId="{15269594-49F0-4325-AE3D-4D7674B11140}" type="sibTrans" cxnId="{7DA130BA-4130-4E7F-90C4-498418D9B988}">
      <dgm:prSet/>
      <dgm:spPr/>
      <dgm:t>
        <a:bodyPr/>
        <a:lstStyle/>
        <a:p>
          <a:endParaRPr lang="en-US"/>
        </a:p>
      </dgm:t>
    </dgm:pt>
    <dgm:pt modelId="{1B370D36-A749-4837-A190-EBF6C8B93DDC}">
      <dgm:prSet custT="1"/>
      <dgm:spPr/>
      <dgm:t>
        <a:bodyPr/>
        <a:lstStyle/>
        <a:p>
          <a:r>
            <a:rPr lang="en-US" sz="600"/>
            <a:t>Prioritizing essential missing instruments / velocity model / …</a:t>
          </a:r>
          <a:endParaRPr lang="en-US" sz="600" dirty="0"/>
        </a:p>
      </dgm:t>
    </dgm:pt>
    <dgm:pt modelId="{A44AD582-09DC-40C7-B015-E0B3A23AEE46}" type="parTrans" cxnId="{88637CAD-731A-4260-824A-4BA0819915BF}">
      <dgm:prSet/>
      <dgm:spPr/>
      <dgm:t>
        <a:bodyPr/>
        <a:lstStyle/>
        <a:p>
          <a:endParaRPr lang="en-US"/>
        </a:p>
      </dgm:t>
    </dgm:pt>
    <dgm:pt modelId="{A304D52B-F81E-45D3-88B2-3CB0850881DF}" type="sibTrans" cxnId="{88637CAD-731A-4260-824A-4BA0819915BF}">
      <dgm:prSet/>
      <dgm:spPr/>
      <dgm:t>
        <a:bodyPr/>
        <a:lstStyle/>
        <a:p>
          <a:endParaRPr lang="en-US"/>
        </a:p>
      </dgm:t>
    </dgm:pt>
    <dgm:pt modelId="{3855A0C9-F2DE-4E81-936D-D702C32482FF}">
      <dgm:prSet custT="1"/>
      <dgm:spPr/>
      <dgm:t>
        <a:bodyPr/>
        <a:lstStyle/>
        <a:p>
          <a:r>
            <a:rPr lang="en-US" sz="600"/>
            <a:t>Help from international community</a:t>
          </a:r>
          <a:endParaRPr lang="en-US" sz="600" dirty="0"/>
        </a:p>
      </dgm:t>
    </dgm:pt>
    <dgm:pt modelId="{DE9F1C9D-FCE5-4369-B861-A3F7B8B6B4FB}" type="parTrans" cxnId="{5E49E2F9-D66E-4150-AAD9-7B0934ADBD4E}">
      <dgm:prSet/>
      <dgm:spPr/>
      <dgm:t>
        <a:bodyPr/>
        <a:lstStyle/>
        <a:p>
          <a:endParaRPr lang="en-US"/>
        </a:p>
      </dgm:t>
    </dgm:pt>
    <dgm:pt modelId="{42B13AA4-8A9B-4731-9C82-3E653B3688C2}" type="sibTrans" cxnId="{5E49E2F9-D66E-4150-AAD9-7B0934ADBD4E}">
      <dgm:prSet/>
      <dgm:spPr/>
      <dgm:t>
        <a:bodyPr/>
        <a:lstStyle/>
        <a:p>
          <a:endParaRPr lang="en-US"/>
        </a:p>
      </dgm:t>
    </dgm:pt>
    <dgm:pt modelId="{7E011A8D-030E-491A-B3E0-B18BED3158FB}">
      <dgm:prSet custT="1"/>
      <dgm:spPr/>
      <dgm:t>
        <a:bodyPr/>
        <a:lstStyle/>
        <a:p>
          <a:r>
            <a:rPr lang="en-US" sz="600" b="1"/>
            <a:t>Note on AUTOMATIONS:</a:t>
          </a:r>
          <a:endParaRPr lang="en-US" sz="600" dirty="0"/>
        </a:p>
      </dgm:t>
    </dgm:pt>
    <dgm:pt modelId="{3D672B68-F629-4990-A47C-104026A5C79B}" type="parTrans" cxnId="{F16CC656-F6D1-40E8-8DD3-823A65AD7E25}">
      <dgm:prSet/>
      <dgm:spPr/>
      <dgm:t>
        <a:bodyPr/>
        <a:lstStyle/>
        <a:p>
          <a:endParaRPr lang="en-US"/>
        </a:p>
      </dgm:t>
    </dgm:pt>
    <dgm:pt modelId="{BDED45A0-4E5D-4FAD-BD65-D715A3293C91}" type="sibTrans" cxnId="{F16CC656-F6D1-40E8-8DD3-823A65AD7E25}">
      <dgm:prSet/>
      <dgm:spPr/>
      <dgm:t>
        <a:bodyPr/>
        <a:lstStyle/>
        <a:p>
          <a:endParaRPr lang="en-US"/>
        </a:p>
      </dgm:t>
    </dgm:pt>
    <dgm:pt modelId="{0A8C5F25-D1BA-44B0-9F06-D13A49AE1259}">
      <dgm:prSet custT="1"/>
      <dgm:spPr/>
      <dgm:t>
        <a:bodyPr/>
        <a:lstStyle/>
        <a:p>
          <a:r>
            <a:rPr lang="en-US" sz="600"/>
            <a:t>Model accuracy etc </a:t>
          </a:r>
          <a:endParaRPr lang="en-US" sz="600" dirty="0"/>
        </a:p>
      </dgm:t>
    </dgm:pt>
    <dgm:pt modelId="{9E5AE369-4A35-4CA8-AFE1-5094C06AF401}" type="parTrans" cxnId="{60A2A279-AC62-447D-B584-1DA8125E1FE1}">
      <dgm:prSet/>
      <dgm:spPr/>
      <dgm:t>
        <a:bodyPr/>
        <a:lstStyle/>
        <a:p>
          <a:endParaRPr lang="en-US"/>
        </a:p>
      </dgm:t>
    </dgm:pt>
    <dgm:pt modelId="{6A59B487-636B-4C2D-AEF1-C38B248F48FB}" type="sibTrans" cxnId="{60A2A279-AC62-447D-B584-1DA8125E1FE1}">
      <dgm:prSet/>
      <dgm:spPr/>
      <dgm:t>
        <a:bodyPr/>
        <a:lstStyle/>
        <a:p>
          <a:endParaRPr lang="en-US"/>
        </a:p>
      </dgm:t>
    </dgm:pt>
    <dgm:pt modelId="{FF405647-F556-43CB-8D27-1C5C42B25C43}">
      <dgm:prSet custT="1"/>
      <dgm:spPr/>
      <dgm:t>
        <a:bodyPr/>
        <a:lstStyle/>
        <a:p>
          <a:r>
            <a:rPr lang="en-US" sz="600" dirty="0"/>
            <a:t>“ML secondary opinion instead of final say” ~ Better than nothing</a:t>
          </a:r>
        </a:p>
      </dgm:t>
    </dgm:pt>
    <dgm:pt modelId="{B2B70116-D432-49EF-9054-382A9B24EF10}" type="parTrans" cxnId="{B2B286F5-DBDD-4FE9-8C03-A602ADB056E5}">
      <dgm:prSet/>
      <dgm:spPr/>
      <dgm:t>
        <a:bodyPr/>
        <a:lstStyle/>
        <a:p>
          <a:endParaRPr lang="en-US"/>
        </a:p>
      </dgm:t>
    </dgm:pt>
    <dgm:pt modelId="{5DB0B7ED-51D9-43DF-94CD-74FD7B79C052}" type="sibTrans" cxnId="{B2B286F5-DBDD-4FE9-8C03-A602ADB056E5}">
      <dgm:prSet/>
      <dgm:spPr/>
      <dgm:t>
        <a:bodyPr/>
        <a:lstStyle/>
        <a:p>
          <a:endParaRPr lang="en-US"/>
        </a:p>
      </dgm:t>
    </dgm:pt>
    <dgm:pt modelId="{77375C30-660A-4940-B8DF-7BED44090F7D}">
      <dgm:prSet custT="1"/>
      <dgm:spPr/>
      <dgm:t>
        <a:bodyPr/>
        <a:lstStyle/>
        <a:p>
          <a:r>
            <a:rPr lang="en-US" sz="600"/>
            <a:t>Automation still requires human verification</a:t>
          </a:r>
          <a:endParaRPr lang="en-US" sz="600" dirty="0"/>
        </a:p>
      </dgm:t>
    </dgm:pt>
    <dgm:pt modelId="{4C6B16F4-D997-40D9-BB43-A266834DB4B3}" type="parTrans" cxnId="{25FF6DB2-060B-4B8D-BD1D-9F51BD315478}">
      <dgm:prSet/>
      <dgm:spPr/>
      <dgm:t>
        <a:bodyPr/>
        <a:lstStyle/>
        <a:p>
          <a:endParaRPr lang="en-US"/>
        </a:p>
      </dgm:t>
    </dgm:pt>
    <dgm:pt modelId="{8DF3D590-7EA9-4749-B784-935485AE596E}" type="sibTrans" cxnId="{25FF6DB2-060B-4B8D-BD1D-9F51BD315478}">
      <dgm:prSet/>
      <dgm:spPr/>
      <dgm:t>
        <a:bodyPr/>
        <a:lstStyle/>
        <a:p>
          <a:endParaRPr lang="en-US"/>
        </a:p>
      </dgm:t>
    </dgm:pt>
    <dgm:pt modelId="{123ECF73-FD6D-4EB7-9C08-AC007667A51B}">
      <dgm:prSet custT="1"/>
      <dgm:spPr/>
      <dgm:t>
        <a:bodyPr/>
        <a:lstStyle/>
        <a:p>
          <a:r>
            <a:rPr lang="en-US" sz="600"/>
            <a:t>Poor interpretation on activity if completely automated: </a:t>
          </a:r>
          <a:endParaRPr lang="en-US" sz="600" dirty="0"/>
        </a:p>
      </dgm:t>
    </dgm:pt>
    <dgm:pt modelId="{598DA4FD-0EE2-4451-87F2-B747BF5BDF8A}" type="parTrans" cxnId="{4F7C4A03-2813-4BA0-ADE4-E3935B5DB86E}">
      <dgm:prSet/>
      <dgm:spPr/>
      <dgm:t>
        <a:bodyPr/>
        <a:lstStyle/>
        <a:p>
          <a:endParaRPr lang="en-US"/>
        </a:p>
      </dgm:t>
    </dgm:pt>
    <dgm:pt modelId="{B963E3A8-083B-4D4D-9F0C-72EBACD0079E}" type="sibTrans" cxnId="{4F7C4A03-2813-4BA0-ADE4-E3935B5DB86E}">
      <dgm:prSet/>
      <dgm:spPr/>
      <dgm:t>
        <a:bodyPr/>
        <a:lstStyle/>
        <a:p>
          <a:endParaRPr lang="en-US"/>
        </a:p>
      </dgm:t>
    </dgm:pt>
    <dgm:pt modelId="{36132852-63AE-4FAC-A17E-F795F49359F6}">
      <dgm:prSet custT="1"/>
      <dgm:spPr/>
      <dgm:t>
        <a:bodyPr/>
        <a:lstStyle/>
        <a:p>
          <a:r>
            <a:rPr lang="en-US" sz="600"/>
            <a:t>needs experts (computer)</a:t>
          </a:r>
          <a:endParaRPr lang="en-US" sz="600" dirty="0"/>
        </a:p>
      </dgm:t>
    </dgm:pt>
    <dgm:pt modelId="{D05ABDE8-B14D-4D30-A82F-545B7E69F8DE}" type="parTrans" cxnId="{85FB089A-05B7-49C5-A21E-F8C9121E51C7}">
      <dgm:prSet/>
      <dgm:spPr/>
      <dgm:t>
        <a:bodyPr/>
        <a:lstStyle/>
        <a:p>
          <a:endParaRPr lang="en-US"/>
        </a:p>
      </dgm:t>
    </dgm:pt>
    <dgm:pt modelId="{958603D9-B806-42C7-B8E0-4F5D630158AB}" type="sibTrans" cxnId="{85FB089A-05B7-49C5-A21E-F8C9121E51C7}">
      <dgm:prSet/>
      <dgm:spPr/>
      <dgm:t>
        <a:bodyPr/>
        <a:lstStyle/>
        <a:p>
          <a:endParaRPr lang="en-US"/>
        </a:p>
      </dgm:t>
    </dgm:pt>
    <dgm:pt modelId="{ECA3B88F-70CD-44F1-A900-1F559D1861E9}">
      <dgm:prSet custT="1"/>
      <dgm:spPr/>
      <dgm:t>
        <a:bodyPr/>
        <a:lstStyle/>
        <a:p>
          <a:r>
            <a:rPr lang="en-US" sz="600"/>
            <a:t>More physical-based model development</a:t>
          </a:r>
          <a:endParaRPr lang="en-US" sz="600" dirty="0"/>
        </a:p>
      </dgm:t>
    </dgm:pt>
    <dgm:pt modelId="{3DEA3091-AD22-4D1D-AAA7-2ADA85A015CB}" type="parTrans" cxnId="{55EF8B66-5B8B-4617-A330-A79B9A8FCDC5}">
      <dgm:prSet/>
      <dgm:spPr/>
      <dgm:t>
        <a:bodyPr/>
        <a:lstStyle/>
        <a:p>
          <a:endParaRPr lang="en-US"/>
        </a:p>
      </dgm:t>
    </dgm:pt>
    <dgm:pt modelId="{AECF08A9-C153-4779-BD97-B1174AEF7913}" type="sibTrans" cxnId="{55EF8B66-5B8B-4617-A330-A79B9A8FCDC5}">
      <dgm:prSet/>
      <dgm:spPr/>
      <dgm:t>
        <a:bodyPr/>
        <a:lstStyle/>
        <a:p>
          <a:endParaRPr lang="en-US"/>
        </a:p>
      </dgm:t>
    </dgm:pt>
    <dgm:pt modelId="{FB111B7B-BC72-4B6A-8AA5-BBDE505721A2}">
      <dgm:prSet custT="1"/>
      <dgm:spPr/>
      <dgm:t>
        <a:bodyPr/>
        <a:lstStyle/>
        <a:p>
          <a:r>
            <a:rPr lang="en-US" sz="600"/>
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</a:r>
          <a:endParaRPr lang="en-US" sz="600" dirty="0"/>
        </a:p>
      </dgm:t>
    </dgm:pt>
    <dgm:pt modelId="{9B164E13-3F0E-46F9-80E1-17BCDD581B63}" type="parTrans" cxnId="{7689B4A8-808D-4599-97F9-A8AE8BE11011}">
      <dgm:prSet/>
      <dgm:spPr/>
      <dgm:t>
        <a:bodyPr/>
        <a:lstStyle/>
        <a:p>
          <a:endParaRPr lang="en-US"/>
        </a:p>
      </dgm:t>
    </dgm:pt>
    <dgm:pt modelId="{98B95382-9EC8-4027-B033-4595745687F7}" type="sibTrans" cxnId="{7689B4A8-808D-4599-97F9-A8AE8BE11011}">
      <dgm:prSet/>
      <dgm:spPr/>
      <dgm:t>
        <a:bodyPr/>
        <a:lstStyle/>
        <a:p>
          <a:endParaRPr lang="en-US"/>
        </a:p>
      </dgm:t>
    </dgm:pt>
    <dgm:pt modelId="{10AF3603-81B1-4883-A5D1-B037E56F6DA1}">
      <dgm:prSet custT="1"/>
      <dgm:spPr/>
      <dgm:t>
        <a:bodyPr/>
        <a:lstStyle/>
        <a:p>
          <a:r>
            <a:rPr lang="en-US" sz="600"/>
            <a:t>! Note: Integration into existing analysis pipeline / software (e.g. robust existing pipelines, or fixed possibilities within used platforms) requires some system flexibility or having discussions to address this</a:t>
          </a:r>
          <a:endParaRPr lang="en-US" sz="600" dirty="0"/>
        </a:p>
      </dgm:t>
    </dgm:pt>
    <dgm:pt modelId="{1309543A-FDAE-4F4D-9A10-DA79A0C65EBB}" type="parTrans" cxnId="{03CA7278-DBD4-4C10-A85C-7B50AB67D1CD}">
      <dgm:prSet/>
      <dgm:spPr/>
      <dgm:t>
        <a:bodyPr/>
        <a:lstStyle/>
        <a:p>
          <a:endParaRPr lang="en-US"/>
        </a:p>
      </dgm:t>
    </dgm:pt>
    <dgm:pt modelId="{5B205C9C-1BF8-4E2D-B92F-71525BBA70D2}" type="sibTrans" cxnId="{03CA7278-DBD4-4C10-A85C-7B50AB67D1CD}">
      <dgm:prSet/>
      <dgm:spPr/>
      <dgm:t>
        <a:bodyPr/>
        <a:lstStyle/>
        <a:p>
          <a:endParaRPr lang="en-US"/>
        </a:p>
      </dgm:t>
    </dgm:pt>
    <dgm:pt modelId="{D9B97E7F-38C6-434F-B01F-F42CE1FF00C9}">
      <dgm:prSet custT="1"/>
      <dgm:spPr/>
      <dgm:t>
        <a:bodyPr/>
        <a:lstStyle/>
        <a:p>
          <a:r>
            <a:rPr lang="en-US" sz="600"/>
            <a:t>! Note: If you have processed / standardized workflows, do you start archiving the results of those (e.g. classifications, features)? ~ no longer a single source of data truth (see below – main points on metadata)</a:t>
          </a:r>
          <a:endParaRPr lang="en-US" sz="600" dirty="0"/>
        </a:p>
      </dgm:t>
    </dgm:pt>
    <dgm:pt modelId="{EFE31C03-947E-4D22-9245-5BC5E2948577}" type="parTrans" cxnId="{A701FE4A-485B-4D84-9967-E95949073AB6}">
      <dgm:prSet/>
      <dgm:spPr/>
      <dgm:t>
        <a:bodyPr/>
        <a:lstStyle/>
        <a:p>
          <a:endParaRPr lang="en-US"/>
        </a:p>
      </dgm:t>
    </dgm:pt>
    <dgm:pt modelId="{C0C070C8-F59D-4624-A701-D3F0ABAE3372}" type="sibTrans" cxnId="{A701FE4A-485B-4D84-9967-E95949073AB6}">
      <dgm:prSet/>
      <dgm:spPr/>
      <dgm:t>
        <a:bodyPr/>
        <a:lstStyle/>
        <a:p>
          <a:endParaRPr lang="en-US"/>
        </a:p>
      </dgm:t>
    </dgm:pt>
    <dgm:pt modelId="{E4069084-6064-46B1-8880-B8C3E24401F7}">
      <dgm:prSet custT="1"/>
      <dgm:spPr/>
      <dgm:t>
        <a:bodyPr/>
        <a:lstStyle/>
        <a:p>
          <a:r>
            <a:rPr lang="en-US" sz="600" b="1"/>
            <a:t>Requires standard / minimum metadata</a:t>
          </a:r>
          <a:endParaRPr lang="en-US" sz="600" dirty="0"/>
        </a:p>
      </dgm:t>
    </dgm:pt>
    <dgm:pt modelId="{BDEEA492-E39E-49FF-A4CF-14E3B811535E}" type="parTrans" cxnId="{5A207708-21F0-4A99-AD77-037D65F25511}">
      <dgm:prSet/>
      <dgm:spPr/>
      <dgm:t>
        <a:bodyPr/>
        <a:lstStyle/>
        <a:p>
          <a:endParaRPr lang="en-US"/>
        </a:p>
      </dgm:t>
    </dgm:pt>
    <dgm:pt modelId="{35E66F6E-A717-4BAF-B516-8E016623B77E}" type="sibTrans" cxnId="{5A207708-21F0-4A99-AD77-037D65F25511}">
      <dgm:prSet/>
      <dgm:spPr/>
      <dgm:t>
        <a:bodyPr/>
        <a:lstStyle/>
        <a:p>
          <a:endParaRPr lang="en-US"/>
        </a:p>
      </dgm:t>
    </dgm:pt>
    <dgm:pt modelId="{FD29E866-C03B-4B3F-83C4-9B6B7A77DDE2}">
      <dgm:prSet custT="1"/>
      <dgm:spPr/>
      <dgm:t>
        <a:bodyPr/>
        <a:lstStyle/>
        <a:p>
          <a:r>
            <a:rPr lang="en-US" sz="600"/>
            <a:t>which metadata do we need to save, etc.: “What is least metadata WOVOdat is willing to accept”</a:t>
          </a:r>
          <a:endParaRPr lang="en-US" sz="600" dirty="0"/>
        </a:p>
      </dgm:t>
    </dgm:pt>
    <dgm:pt modelId="{44049A3E-0B70-4B20-8695-54EFC3BC357F}" type="parTrans" cxnId="{FCAFB25E-AC8F-4264-BCF9-C461E80A980D}">
      <dgm:prSet/>
      <dgm:spPr/>
      <dgm:t>
        <a:bodyPr/>
        <a:lstStyle/>
        <a:p>
          <a:endParaRPr lang="en-US"/>
        </a:p>
      </dgm:t>
    </dgm:pt>
    <dgm:pt modelId="{41D41510-2062-4CE8-87BE-11EF8BF321E4}" type="sibTrans" cxnId="{FCAFB25E-AC8F-4264-BCF9-C461E80A980D}">
      <dgm:prSet/>
      <dgm:spPr/>
      <dgm:t>
        <a:bodyPr/>
        <a:lstStyle/>
        <a:p>
          <a:endParaRPr lang="en-US"/>
        </a:p>
      </dgm:t>
    </dgm:pt>
    <dgm:pt modelId="{7FB04A76-08D1-47B6-AC1F-EB41791D8E99}">
      <dgm:prSet custT="1"/>
      <dgm:spPr/>
      <dgm:t>
        <a:bodyPr/>
        <a:lstStyle/>
        <a:p>
          <a:r>
            <a:rPr lang="en-US" sz="600" dirty="0"/>
            <a:t>“Common landing point” rather than adapting everything bottom-up </a:t>
          </a:r>
        </a:p>
      </dgm:t>
    </dgm:pt>
    <dgm:pt modelId="{4810E5DD-C4D8-4B4B-BB43-4D40945D7CEF}" type="parTrans" cxnId="{092B3851-F3CE-40C5-A409-135B3209E8E2}">
      <dgm:prSet/>
      <dgm:spPr/>
      <dgm:t>
        <a:bodyPr/>
        <a:lstStyle/>
        <a:p>
          <a:endParaRPr lang="en-US"/>
        </a:p>
      </dgm:t>
    </dgm:pt>
    <dgm:pt modelId="{EDD1C182-551A-48C4-9DF2-D9602AB53B74}" type="sibTrans" cxnId="{092B3851-F3CE-40C5-A409-135B3209E8E2}">
      <dgm:prSet/>
      <dgm:spPr/>
      <dgm:t>
        <a:bodyPr/>
        <a:lstStyle/>
        <a:p>
          <a:endParaRPr lang="en-US"/>
        </a:p>
      </dgm:t>
    </dgm:pt>
    <dgm:pt modelId="{17E91EF6-49F6-4DFE-92ED-53DC531F0477}">
      <dgm:prSet custT="1"/>
      <dgm:spPr/>
      <dgm:t>
        <a:bodyPr/>
        <a:lstStyle/>
        <a:p>
          <a:r>
            <a:rPr lang="en-US" sz="600"/>
            <a:t>e.g. Obspy-readible formats -- Mseed, QuakeML</a:t>
          </a:r>
          <a:endParaRPr lang="en-US" sz="600" dirty="0"/>
        </a:p>
      </dgm:t>
    </dgm:pt>
    <dgm:pt modelId="{0E7BEBDD-6621-4526-8817-9EB029BFDC36}" type="parTrans" cxnId="{D85004B4-AD17-490E-B164-2CA75FEA0E87}">
      <dgm:prSet/>
      <dgm:spPr/>
      <dgm:t>
        <a:bodyPr/>
        <a:lstStyle/>
        <a:p>
          <a:endParaRPr lang="en-US"/>
        </a:p>
      </dgm:t>
    </dgm:pt>
    <dgm:pt modelId="{5AD82818-DCE2-4E42-A842-D9A9EDA9B91B}" type="sibTrans" cxnId="{D85004B4-AD17-490E-B164-2CA75FEA0E87}">
      <dgm:prSet/>
      <dgm:spPr/>
      <dgm:t>
        <a:bodyPr/>
        <a:lstStyle/>
        <a:p>
          <a:endParaRPr lang="en-US"/>
        </a:p>
      </dgm:t>
    </dgm:pt>
    <dgm:pt modelId="{607569B0-848E-480D-B412-431D802E7911}">
      <dgm:prSet custT="1"/>
      <dgm:spPr/>
      <dgm:t>
        <a:bodyPr/>
        <a:lstStyle/>
        <a:p>
          <a:r>
            <a:rPr lang="en-US" sz="600"/>
            <a:t>e.g. Conversion script that obeys standards</a:t>
          </a:r>
          <a:endParaRPr lang="en-US" sz="600" dirty="0"/>
        </a:p>
      </dgm:t>
    </dgm:pt>
    <dgm:pt modelId="{C5FE85E8-CF1A-4A32-A6B6-FF8CF373697A}" type="parTrans" cxnId="{18C6F5EE-BE85-419A-A7FC-FB4E8B204A92}">
      <dgm:prSet/>
      <dgm:spPr/>
      <dgm:t>
        <a:bodyPr/>
        <a:lstStyle/>
        <a:p>
          <a:endParaRPr lang="en-US"/>
        </a:p>
      </dgm:t>
    </dgm:pt>
    <dgm:pt modelId="{B0501761-A81F-44BC-ABD7-E805AFE1753E}" type="sibTrans" cxnId="{18C6F5EE-BE85-419A-A7FC-FB4E8B204A92}">
      <dgm:prSet/>
      <dgm:spPr/>
      <dgm:t>
        <a:bodyPr/>
        <a:lstStyle/>
        <a:p>
          <a:endParaRPr lang="en-US"/>
        </a:p>
      </dgm:t>
    </dgm:pt>
    <dgm:pt modelId="{3AAF3902-F116-4900-9BA6-3F680E86CF24}">
      <dgm:prSet custT="1"/>
      <dgm:spPr/>
      <dgm:t>
        <a:bodyPr/>
        <a:lstStyle/>
        <a:p>
          <a:r>
            <a:rPr lang="en-US" sz="600"/>
            <a:t>Agree on metadata standards </a:t>
          </a:r>
          <a:endParaRPr lang="en-US" sz="600" dirty="0"/>
        </a:p>
      </dgm:t>
    </dgm:pt>
    <dgm:pt modelId="{E012487E-CE7E-4C13-B183-AD0D270988B6}" type="parTrans" cxnId="{8C46D77B-88A7-4D94-B691-DA4477FB194E}">
      <dgm:prSet/>
      <dgm:spPr/>
      <dgm:t>
        <a:bodyPr/>
        <a:lstStyle/>
        <a:p>
          <a:endParaRPr lang="en-US"/>
        </a:p>
      </dgm:t>
    </dgm:pt>
    <dgm:pt modelId="{2FB2B7C4-2DD9-48B6-9B39-B2663E61F7EB}" type="sibTrans" cxnId="{8C46D77B-88A7-4D94-B691-DA4477FB194E}">
      <dgm:prSet/>
      <dgm:spPr/>
      <dgm:t>
        <a:bodyPr/>
        <a:lstStyle/>
        <a:p>
          <a:endParaRPr lang="en-US"/>
        </a:p>
      </dgm:t>
    </dgm:pt>
    <dgm:pt modelId="{7AB49643-FAF4-48C2-BC48-A4B8C8C31860}">
      <dgm:prSet custT="1"/>
      <dgm:spPr/>
      <dgm:t>
        <a:bodyPr/>
        <a:lstStyle/>
        <a:p>
          <a:r>
            <a:rPr lang="en-US" sz="600"/>
            <a:t>Critical metadata: Network, station, instrument, channel details </a:t>
          </a:r>
          <a:endParaRPr lang="en-US" sz="600" dirty="0"/>
        </a:p>
      </dgm:t>
    </dgm:pt>
    <dgm:pt modelId="{63B1CB72-0168-4CA8-AD7C-E4B7DCD866BA}" type="parTrans" cxnId="{5BF31A4E-36D8-42F6-A298-2DE971494301}">
      <dgm:prSet/>
      <dgm:spPr/>
      <dgm:t>
        <a:bodyPr/>
        <a:lstStyle/>
        <a:p>
          <a:endParaRPr lang="en-US"/>
        </a:p>
      </dgm:t>
    </dgm:pt>
    <dgm:pt modelId="{A5754DE3-085C-4D29-9F62-74F4357ECDED}" type="sibTrans" cxnId="{5BF31A4E-36D8-42F6-A298-2DE971494301}">
      <dgm:prSet/>
      <dgm:spPr/>
      <dgm:t>
        <a:bodyPr/>
        <a:lstStyle/>
        <a:p>
          <a:endParaRPr lang="en-US"/>
        </a:p>
      </dgm:t>
    </dgm:pt>
    <dgm:pt modelId="{B01B2221-1827-475F-9B5E-AFA43DE760F4}">
      <dgm:prSet custT="1"/>
      <dgm:spPr/>
      <dgm:t>
        <a:bodyPr/>
        <a:lstStyle/>
        <a:p>
          <a:r>
            <a:rPr lang="en-US" sz="600"/>
            <a:t>Location</a:t>
          </a:r>
          <a:endParaRPr lang="en-US" sz="600" dirty="0"/>
        </a:p>
      </dgm:t>
    </dgm:pt>
    <dgm:pt modelId="{659F3F69-AD62-4552-B8E5-65AEE1FF99C5}" type="parTrans" cxnId="{A5AB5254-E8FF-4A72-87CB-96660154FF3D}">
      <dgm:prSet/>
      <dgm:spPr/>
      <dgm:t>
        <a:bodyPr/>
        <a:lstStyle/>
        <a:p>
          <a:endParaRPr lang="en-US"/>
        </a:p>
      </dgm:t>
    </dgm:pt>
    <dgm:pt modelId="{6F3C3453-8098-4C3A-A95C-D1E2918BD4A2}" type="sibTrans" cxnId="{A5AB5254-E8FF-4A72-87CB-96660154FF3D}">
      <dgm:prSet/>
      <dgm:spPr/>
      <dgm:t>
        <a:bodyPr/>
        <a:lstStyle/>
        <a:p>
          <a:endParaRPr lang="en-US"/>
        </a:p>
      </dgm:t>
    </dgm:pt>
    <dgm:pt modelId="{D7775D9B-7090-4100-A300-7230FEA25457}">
      <dgm:prSet custT="1"/>
      <dgm:spPr/>
      <dgm:t>
        <a:bodyPr/>
        <a:lstStyle/>
        <a:p>
          <a:r>
            <a:rPr lang="en-US" sz="600"/>
            <a:t>Duration of operation</a:t>
          </a:r>
          <a:endParaRPr lang="en-US" sz="600" dirty="0"/>
        </a:p>
      </dgm:t>
    </dgm:pt>
    <dgm:pt modelId="{CDA2759A-9BDD-4984-94F2-797BE41672B1}" type="parTrans" cxnId="{28E68F54-5B6C-4ED0-99C1-874650C0A1B6}">
      <dgm:prSet/>
      <dgm:spPr/>
      <dgm:t>
        <a:bodyPr/>
        <a:lstStyle/>
        <a:p>
          <a:endParaRPr lang="en-US"/>
        </a:p>
      </dgm:t>
    </dgm:pt>
    <dgm:pt modelId="{977BECF3-3D4E-4AF8-8CDA-F4FAF67331F3}" type="sibTrans" cxnId="{28E68F54-5B6C-4ED0-99C1-874650C0A1B6}">
      <dgm:prSet/>
      <dgm:spPr/>
      <dgm:t>
        <a:bodyPr/>
        <a:lstStyle/>
        <a:p>
          <a:endParaRPr lang="en-US"/>
        </a:p>
      </dgm:t>
    </dgm:pt>
    <dgm:pt modelId="{83782E96-4666-40ED-81A3-721EBBBA2A74}">
      <dgm:prSet custT="1"/>
      <dgm:spPr/>
      <dgm:t>
        <a:bodyPr/>
        <a:lstStyle/>
        <a:p>
          <a:r>
            <a:rPr lang="en-US" sz="600"/>
            <a:t>Instrument response (sensitivity, frequency, response)</a:t>
          </a:r>
          <a:endParaRPr lang="en-US" sz="600" dirty="0"/>
        </a:p>
      </dgm:t>
    </dgm:pt>
    <dgm:pt modelId="{B4F08B1E-B99A-44EE-A981-B323F0250160}" type="parTrans" cxnId="{13730A14-CE5C-4423-8B67-D2DC960923D9}">
      <dgm:prSet/>
      <dgm:spPr/>
      <dgm:t>
        <a:bodyPr/>
        <a:lstStyle/>
        <a:p>
          <a:endParaRPr lang="en-US"/>
        </a:p>
      </dgm:t>
    </dgm:pt>
    <dgm:pt modelId="{8B85284B-515A-4D8C-9A2D-473A27756ACC}" type="sibTrans" cxnId="{13730A14-CE5C-4423-8B67-D2DC960923D9}">
      <dgm:prSet/>
      <dgm:spPr/>
      <dgm:t>
        <a:bodyPr/>
        <a:lstStyle/>
        <a:p>
          <a:endParaRPr lang="en-US"/>
        </a:p>
      </dgm:t>
    </dgm:pt>
    <dgm:pt modelId="{00276337-661F-4EBE-927F-CAC246CC8E73}">
      <dgm:prSet custT="1"/>
      <dgm:spPr/>
      <dgm:t>
        <a:bodyPr/>
        <a:lstStyle/>
        <a:p>
          <a:r>
            <a:rPr lang="en-US" sz="600"/>
            <a:t>Sampling rate</a:t>
          </a:r>
          <a:endParaRPr lang="en-US" sz="600" dirty="0"/>
        </a:p>
      </dgm:t>
    </dgm:pt>
    <dgm:pt modelId="{5370AE5C-5F4B-46A5-AC5F-E4FDE2B2E3B5}" type="parTrans" cxnId="{F84BBF05-6E4A-498F-B09D-B5EDB23A647D}">
      <dgm:prSet/>
      <dgm:spPr/>
      <dgm:t>
        <a:bodyPr/>
        <a:lstStyle/>
        <a:p>
          <a:endParaRPr lang="en-US"/>
        </a:p>
      </dgm:t>
    </dgm:pt>
    <dgm:pt modelId="{24C3369B-7D45-43BF-8C99-60298AC326DF}" type="sibTrans" cxnId="{F84BBF05-6E4A-498F-B09D-B5EDB23A647D}">
      <dgm:prSet/>
      <dgm:spPr/>
      <dgm:t>
        <a:bodyPr/>
        <a:lstStyle/>
        <a:p>
          <a:endParaRPr lang="en-US"/>
        </a:p>
      </dgm:t>
    </dgm:pt>
    <dgm:pt modelId="{D547E6ED-C4EA-4D19-848F-06F953901F37}">
      <dgm:prSet custT="1"/>
      <dgm:spPr/>
      <dgm:t>
        <a:bodyPr/>
        <a:lstStyle/>
        <a:p>
          <a:r>
            <a:rPr lang="en-US" sz="600"/>
            <a:t>Timestamp</a:t>
          </a:r>
          <a:endParaRPr lang="en-US" sz="600" dirty="0"/>
        </a:p>
      </dgm:t>
    </dgm:pt>
    <dgm:pt modelId="{2C397B01-4F15-465E-88C5-36D74D735AD8}" type="parTrans" cxnId="{25B7CAC6-7934-4947-A5CC-13C9F71292B3}">
      <dgm:prSet/>
      <dgm:spPr/>
      <dgm:t>
        <a:bodyPr/>
        <a:lstStyle/>
        <a:p>
          <a:endParaRPr lang="en-US"/>
        </a:p>
      </dgm:t>
    </dgm:pt>
    <dgm:pt modelId="{C0D16E8C-1C71-4EDA-99A3-61A04DF2A86C}" type="sibTrans" cxnId="{25B7CAC6-7934-4947-A5CC-13C9F71292B3}">
      <dgm:prSet/>
      <dgm:spPr/>
      <dgm:t>
        <a:bodyPr/>
        <a:lstStyle/>
        <a:p>
          <a:endParaRPr lang="en-US"/>
        </a:p>
      </dgm:t>
    </dgm:pt>
    <dgm:pt modelId="{0729169E-8C7E-4BB2-B476-38D0BEC5A37F}">
      <dgm:prSet custT="1"/>
      <dgm:spPr/>
      <dgm:t>
        <a:bodyPr/>
        <a:lstStyle/>
        <a:p>
          <a:r>
            <a:rPr lang="en-US" sz="600"/>
            <a:t>Naming convention</a:t>
          </a:r>
          <a:endParaRPr lang="en-US" sz="600" dirty="0"/>
        </a:p>
      </dgm:t>
    </dgm:pt>
    <dgm:pt modelId="{BBA5390C-14C3-43C6-9C96-C07ADB182F9E}" type="parTrans" cxnId="{79BD2F92-48BA-4277-B05C-47322E662C8E}">
      <dgm:prSet/>
      <dgm:spPr/>
      <dgm:t>
        <a:bodyPr/>
        <a:lstStyle/>
        <a:p>
          <a:endParaRPr lang="en-US"/>
        </a:p>
      </dgm:t>
    </dgm:pt>
    <dgm:pt modelId="{AD661E58-9910-469B-A3A2-7E2F55D4F27F}" type="sibTrans" cxnId="{79BD2F92-48BA-4277-B05C-47322E662C8E}">
      <dgm:prSet/>
      <dgm:spPr/>
      <dgm:t>
        <a:bodyPr/>
        <a:lstStyle/>
        <a:p>
          <a:endParaRPr lang="en-US"/>
        </a:p>
      </dgm:t>
    </dgm:pt>
    <dgm:pt modelId="{1C2CEBE2-0770-4ADF-96F7-D38683E4C4EB}">
      <dgm:prSet custT="1"/>
      <dgm:spPr/>
      <dgm:t>
        <a:bodyPr/>
        <a:lstStyle/>
        <a:p>
          <a:r>
            <a:rPr lang="en-US" sz="600"/>
            <a:t>Site effect / conditions</a:t>
          </a:r>
          <a:endParaRPr lang="en-US" sz="600" dirty="0"/>
        </a:p>
      </dgm:t>
    </dgm:pt>
    <dgm:pt modelId="{B3B88F76-4ABD-465F-9F0D-4F32957672AC}" type="parTrans" cxnId="{F0118918-4370-43C5-AA04-E416391447DC}">
      <dgm:prSet/>
      <dgm:spPr/>
      <dgm:t>
        <a:bodyPr/>
        <a:lstStyle/>
        <a:p>
          <a:endParaRPr lang="en-US"/>
        </a:p>
      </dgm:t>
    </dgm:pt>
    <dgm:pt modelId="{03642F0D-DC84-4A77-A9EF-137BE35968E6}" type="sibTrans" cxnId="{F0118918-4370-43C5-AA04-E416391447DC}">
      <dgm:prSet/>
      <dgm:spPr/>
      <dgm:t>
        <a:bodyPr/>
        <a:lstStyle/>
        <a:p>
          <a:endParaRPr lang="en-US"/>
        </a:p>
      </dgm:t>
    </dgm:pt>
    <dgm:pt modelId="{F79400B3-1AFF-405F-B246-77CA1BB33068}">
      <dgm:prSet custT="1"/>
      <dgm:spPr/>
      <dgm:t>
        <a:bodyPr/>
        <a:lstStyle/>
        <a:p>
          <a:r>
            <a:rPr lang="en-US" sz="600"/>
            <a:t>Properties of digitiser</a:t>
          </a:r>
          <a:endParaRPr lang="en-US" sz="600" dirty="0"/>
        </a:p>
      </dgm:t>
    </dgm:pt>
    <dgm:pt modelId="{065C352A-AA63-4853-8D55-9EF0C9362026}" type="parTrans" cxnId="{DC3B4B32-300F-4239-BE4F-1D3E2A1D46D5}">
      <dgm:prSet/>
      <dgm:spPr/>
      <dgm:t>
        <a:bodyPr/>
        <a:lstStyle/>
        <a:p>
          <a:endParaRPr lang="en-US"/>
        </a:p>
      </dgm:t>
    </dgm:pt>
    <dgm:pt modelId="{AD723860-EB3F-46FE-A78F-81D3638200A1}" type="sibTrans" cxnId="{DC3B4B32-300F-4239-BE4F-1D3E2A1D46D5}">
      <dgm:prSet/>
      <dgm:spPr/>
      <dgm:t>
        <a:bodyPr/>
        <a:lstStyle/>
        <a:p>
          <a:endParaRPr lang="en-US"/>
        </a:p>
      </dgm:t>
    </dgm:pt>
    <dgm:pt modelId="{1DE74966-C385-44BC-86E1-C19CD442D025}">
      <dgm:prSet custT="1"/>
      <dgm:spPr/>
      <dgm:t>
        <a:bodyPr/>
        <a:lstStyle/>
        <a:p>
          <a:r>
            <a:rPr lang="en-US" sz="600"/>
            <a:t>All (pre)processing procedures</a:t>
          </a:r>
          <a:endParaRPr lang="en-US" sz="600" dirty="0"/>
        </a:p>
      </dgm:t>
    </dgm:pt>
    <dgm:pt modelId="{A8F73FB5-E275-4F32-8142-63A258C35CEE}" type="parTrans" cxnId="{AF4454F6-7912-4A26-BBE7-D1AC1C9CFE98}">
      <dgm:prSet/>
      <dgm:spPr/>
      <dgm:t>
        <a:bodyPr/>
        <a:lstStyle/>
        <a:p>
          <a:endParaRPr lang="en-US"/>
        </a:p>
      </dgm:t>
    </dgm:pt>
    <dgm:pt modelId="{01B9ED2F-7AD1-4E89-AC92-BA4093FF2245}" type="sibTrans" cxnId="{AF4454F6-7912-4A26-BBE7-D1AC1C9CFE98}">
      <dgm:prSet/>
      <dgm:spPr/>
      <dgm:t>
        <a:bodyPr/>
        <a:lstStyle/>
        <a:p>
          <a:endParaRPr lang="en-US"/>
        </a:p>
      </dgm:t>
    </dgm:pt>
    <dgm:pt modelId="{D6596079-6A12-4B8C-BEC2-7FEB939AE8B8}">
      <dgm:prSet custT="1"/>
      <dgm:spPr/>
      <dgm:t>
        <a:bodyPr/>
        <a:lstStyle/>
        <a:p>
          <a:r>
            <a:rPr lang="en-US" sz="600"/>
            <a:t>Strive towards… standardized label classifications to reduce confusion</a:t>
          </a:r>
          <a:endParaRPr lang="en-US" sz="600" dirty="0"/>
        </a:p>
      </dgm:t>
    </dgm:pt>
    <dgm:pt modelId="{ECD307D3-E08D-44AB-9F50-8B4BEC723176}" type="parTrans" cxnId="{349A52FE-1E30-4730-9C98-24CB3EE943DB}">
      <dgm:prSet/>
      <dgm:spPr/>
      <dgm:t>
        <a:bodyPr/>
        <a:lstStyle/>
        <a:p>
          <a:endParaRPr lang="en-US"/>
        </a:p>
      </dgm:t>
    </dgm:pt>
    <dgm:pt modelId="{544F7184-F76E-43C5-8018-6DE91E0C48E8}" type="sibTrans" cxnId="{349A52FE-1E30-4730-9C98-24CB3EE943DB}">
      <dgm:prSet/>
      <dgm:spPr/>
      <dgm:t>
        <a:bodyPr/>
        <a:lstStyle/>
        <a:p>
          <a:endParaRPr lang="en-US"/>
        </a:p>
      </dgm:t>
    </dgm:pt>
    <dgm:pt modelId="{A28AEBF8-654F-4577-958C-D618219A4572}">
      <dgm:prSet custT="1"/>
      <dgm:spPr/>
      <dgm:t>
        <a:bodyPr/>
        <a:lstStyle/>
        <a:p>
          <a:r>
            <a:rPr lang="en-US" sz="600" u="sng"/>
            <a:t>Constraint with all this data: </a:t>
          </a:r>
          <a:r>
            <a:rPr lang="en-US" sz="600" b="1" u="sng"/>
            <a:t>Data archiving</a:t>
          </a:r>
          <a:r>
            <a:rPr lang="en-US" sz="600" u="sng"/>
            <a:t> space </a:t>
          </a:r>
          <a:r>
            <a:rPr lang="en-US" sz="600"/>
            <a:t>(necessary for shift towards more automated workflows &amp; increasing data quantities) ~ Archiving system / architecture</a:t>
          </a:r>
          <a:endParaRPr lang="en-US" sz="600" dirty="0"/>
        </a:p>
      </dgm:t>
    </dgm:pt>
    <dgm:pt modelId="{D522DDAC-0D26-4EDB-A58D-6B4E842B45BE}" type="parTrans" cxnId="{ADC4CABF-0ECE-47D9-B59E-681D2F2E67E9}">
      <dgm:prSet/>
      <dgm:spPr/>
      <dgm:t>
        <a:bodyPr/>
        <a:lstStyle/>
        <a:p>
          <a:endParaRPr lang="en-US"/>
        </a:p>
      </dgm:t>
    </dgm:pt>
    <dgm:pt modelId="{32CB7338-8524-4998-9B90-CCAFFE2E1A4A}" type="sibTrans" cxnId="{ADC4CABF-0ECE-47D9-B59E-681D2F2E67E9}">
      <dgm:prSet/>
      <dgm:spPr/>
      <dgm:t>
        <a:bodyPr/>
        <a:lstStyle/>
        <a:p>
          <a:endParaRPr lang="en-US"/>
        </a:p>
      </dgm:t>
    </dgm:pt>
    <dgm:pt modelId="{9EBDFA9B-1BB7-4F8F-9C0F-963E4E32EC7E}">
      <dgm:prSet custT="1"/>
      <dgm:spPr/>
      <dgm:t>
        <a:bodyPr/>
        <a:lstStyle/>
        <a:p>
          <a:r>
            <a:rPr lang="en-US" sz="600" b="1"/>
            <a:t>Data comparison -- !! Analogue volcanoes (highlighted in discussions)</a:t>
          </a:r>
          <a:endParaRPr lang="en-US" sz="600" dirty="0"/>
        </a:p>
      </dgm:t>
    </dgm:pt>
    <dgm:pt modelId="{E1F3931B-0BBC-4DCC-905F-8B7E83F38AE4}" type="parTrans" cxnId="{125C9916-8E0D-4008-B5C4-4AC1A7226380}">
      <dgm:prSet/>
      <dgm:spPr/>
      <dgm:t>
        <a:bodyPr/>
        <a:lstStyle/>
        <a:p>
          <a:endParaRPr lang="en-US"/>
        </a:p>
      </dgm:t>
    </dgm:pt>
    <dgm:pt modelId="{B02A3A2E-9C61-4396-9A2D-6965C9EF9BE6}" type="sibTrans" cxnId="{125C9916-8E0D-4008-B5C4-4AC1A7226380}">
      <dgm:prSet/>
      <dgm:spPr/>
      <dgm:t>
        <a:bodyPr/>
        <a:lstStyle/>
        <a:p>
          <a:endParaRPr lang="en-US"/>
        </a:p>
      </dgm:t>
    </dgm:pt>
    <dgm:pt modelId="{800BA00C-65CA-49A1-B6CC-61D26662C1FC}">
      <dgm:prSet custT="1"/>
      <dgm:spPr/>
      <dgm:t>
        <a:bodyPr/>
        <a:lstStyle/>
        <a:p>
          <a:r>
            <a:rPr lang="en-US" sz="600"/>
            <a:t>Once data is there: We need to take advantage of standardised data sets when they exist (good for comparison) </a:t>
          </a:r>
          <a:endParaRPr lang="en-US" sz="600" dirty="0"/>
        </a:p>
      </dgm:t>
    </dgm:pt>
    <dgm:pt modelId="{22243CA3-A8AA-468E-905A-C6B690027639}" type="parTrans" cxnId="{7CF1DFBB-51A1-45C0-92C6-E2AEFBE8267A}">
      <dgm:prSet/>
      <dgm:spPr/>
      <dgm:t>
        <a:bodyPr/>
        <a:lstStyle/>
        <a:p>
          <a:endParaRPr lang="en-US"/>
        </a:p>
      </dgm:t>
    </dgm:pt>
    <dgm:pt modelId="{CE226DF8-83E7-4E50-A665-EF2553D8F99C}" type="sibTrans" cxnId="{7CF1DFBB-51A1-45C0-92C6-E2AEFBE8267A}">
      <dgm:prSet/>
      <dgm:spPr/>
      <dgm:t>
        <a:bodyPr/>
        <a:lstStyle/>
        <a:p>
          <a:endParaRPr lang="en-US"/>
        </a:p>
      </dgm:t>
    </dgm:pt>
    <dgm:pt modelId="{9D23E82F-796C-4403-8252-6B60D24493ED}">
      <dgm:prSet custT="1"/>
      <dgm:spPr/>
      <dgm:t>
        <a:bodyPr/>
        <a:lstStyle/>
        <a:p>
          <a:r>
            <a:rPr lang="en-US" sz="600"/>
            <a:t>~ Account for historic data + comparison with analog modeling</a:t>
          </a:r>
          <a:endParaRPr lang="en-US" sz="600" dirty="0"/>
        </a:p>
      </dgm:t>
    </dgm:pt>
    <dgm:pt modelId="{3EFEE83C-5557-4C5A-96C5-DE88598B9D07}" type="parTrans" cxnId="{F4D5239C-7067-4B14-8756-878EC6FF3AC9}">
      <dgm:prSet/>
      <dgm:spPr/>
      <dgm:t>
        <a:bodyPr/>
        <a:lstStyle/>
        <a:p>
          <a:endParaRPr lang="en-US"/>
        </a:p>
      </dgm:t>
    </dgm:pt>
    <dgm:pt modelId="{0A4FD2FF-C2A0-44AC-B2BC-19096D365FE5}" type="sibTrans" cxnId="{F4D5239C-7067-4B14-8756-878EC6FF3AC9}">
      <dgm:prSet/>
      <dgm:spPr/>
      <dgm:t>
        <a:bodyPr/>
        <a:lstStyle/>
        <a:p>
          <a:endParaRPr lang="en-US"/>
        </a:p>
      </dgm:t>
    </dgm:pt>
    <dgm:pt modelId="{13601A3D-1F61-4B04-AB16-53597A53A68C}">
      <dgm:prSet custT="1"/>
      <dgm:spPr/>
      <dgm:t>
        <a:bodyPr/>
        <a:lstStyle/>
        <a:p>
          <a:r>
            <a:rPr lang="en-US" sz="600"/>
            <a:t>!! Note: comparing with analogue volcanoes requires to make the distinction between physics/volcano characteristics based analogue &amp; capacity (monitoring) based analogue</a:t>
          </a:r>
          <a:endParaRPr lang="en-US" sz="600" dirty="0"/>
        </a:p>
      </dgm:t>
    </dgm:pt>
    <dgm:pt modelId="{83415980-4045-41AD-B5F0-11F5480ADC3B}" type="parTrans" cxnId="{F1F5773A-05B3-4F9F-A756-125F4F85FEBA}">
      <dgm:prSet/>
      <dgm:spPr/>
      <dgm:t>
        <a:bodyPr/>
        <a:lstStyle/>
        <a:p>
          <a:endParaRPr lang="en-US"/>
        </a:p>
      </dgm:t>
    </dgm:pt>
    <dgm:pt modelId="{5B1AFB8F-26BC-440E-935F-7B09BCA023D7}" type="sibTrans" cxnId="{F1F5773A-05B3-4F9F-A756-125F4F85FEBA}">
      <dgm:prSet/>
      <dgm:spPr/>
      <dgm:t>
        <a:bodyPr/>
        <a:lstStyle/>
        <a:p>
          <a:endParaRPr lang="en-US"/>
        </a:p>
      </dgm:t>
    </dgm:pt>
    <dgm:pt modelId="{85A267C1-EF12-4514-858D-1CE77C2B6884}">
      <dgm:prSet custT="1"/>
      <dgm:spPr/>
      <dgm:t>
        <a:bodyPr/>
        <a:lstStyle/>
        <a:p>
          <a:r>
            <a:rPr lang="en-US" sz="600" b="1"/>
            <a:t>Relying on experts</a:t>
          </a:r>
          <a:r>
            <a:rPr lang="en-US" sz="600"/>
            <a:t> from different data-types and instruments to analyse data </a:t>
          </a:r>
          <a:endParaRPr lang="en-US" sz="600" dirty="0"/>
        </a:p>
      </dgm:t>
    </dgm:pt>
    <dgm:pt modelId="{C154A06B-EF9B-4E20-B447-FD9F3F292D73}" type="parTrans" cxnId="{665BE69F-A880-4DA9-9C03-2149F4EA2DE4}">
      <dgm:prSet/>
      <dgm:spPr/>
      <dgm:t>
        <a:bodyPr/>
        <a:lstStyle/>
        <a:p>
          <a:endParaRPr lang="en-US"/>
        </a:p>
      </dgm:t>
    </dgm:pt>
    <dgm:pt modelId="{B3D5C0F8-AA29-46EA-A9C5-52D8C9C582A8}" type="sibTrans" cxnId="{665BE69F-A880-4DA9-9C03-2149F4EA2DE4}">
      <dgm:prSet/>
      <dgm:spPr/>
      <dgm:t>
        <a:bodyPr/>
        <a:lstStyle/>
        <a:p>
          <a:endParaRPr lang="en-US"/>
        </a:p>
      </dgm:t>
    </dgm:pt>
    <dgm:pt modelId="{A0A2C080-74FC-4B32-A7D5-23A0D60DBB3A}">
      <dgm:prSet custT="1"/>
      <dgm:spPr/>
      <dgm:t>
        <a:bodyPr/>
        <a:lstStyle/>
        <a:p>
          <a:r>
            <a:rPr lang="en-US" sz="600" dirty="0"/>
            <a:t>Knowledge transfer at the level of data interpretation – e.g., tutorials</a:t>
          </a:r>
        </a:p>
      </dgm:t>
    </dgm:pt>
    <dgm:pt modelId="{246B35E7-48C0-4788-9307-2618FC3DFB4F}" type="parTrans" cxnId="{BE1A56D2-FFB8-4F4E-96F6-E740B4777B66}">
      <dgm:prSet/>
      <dgm:spPr/>
      <dgm:t>
        <a:bodyPr/>
        <a:lstStyle/>
        <a:p>
          <a:endParaRPr lang="en-US"/>
        </a:p>
      </dgm:t>
    </dgm:pt>
    <dgm:pt modelId="{8DAF1019-BB23-48C5-9B69-43CBA557C9A8}" type="sibTrans" cxnId="{BE1A56D2-FFB8-4F4E-96F6-E740B4777B66}">
      <dgm:prSet/>
      <dgm:spPr/>
      <dgm:t>
        <a:bodyPr/>
        <a:lstStyle/>
        <a:p>
          <a:endParaRPr lang="en-US"/>
        </a:p>
      </dgm:t>
    </dgm:pt>
    <dgm:pt modelId="{91F0FD45-4DC1-4DE1-A3F2-86E62CC7793F}" type="pres">
      <dgm:prSet presAssocID="{56AA9AEF-007A-43DC-9483-B7E35A523B8E}" presName="linear" presStyleCnt="0">
        <dgm:presLayoutVars>
          <dgm:dir/>
          <dgm:animLvl val="lvl"/>
          <dgm:resizeHandles val="exact"/>
        </dgm:presLayoutVars>
      </dgm:prSet>
      <dgm:spPr/>
    </dgm:pt>
    <dgm:pt modelId="{78DABAB0-3C03-4C81-ADA5-3AD3340B7473}" type="pres">
      <dgm:prSet presAssocID="{09F9CC29-DDE1-48AD-AB17-2D4EDC2614D0}" presName="parentLin" presStyleCnt="0"/>
      <dgm:spPr/>
    </dgm:pt>
    <dgm:pt modelId="{37F48B3A-1906-4F0E-A4B6-DF9DFB606076}" type="pres">
      <dgm:prSet presAssocID="{09F9CC29-DDE1-48AD-AB17-2D4EDC2614D0}" presName="parentLeftMargin" presStyleLbl="node1" presStyleIdx="0" presStyleCnt="26"/>
      <dgm:spPr/>
    </dgm:pt>
    <dgm:pt modelId="{845E9123-A9B0-4CB3-9C80-6095D915BCB7}" type="pres">
      <dgm:prSet presAssocID="{09F9CC29-DDE1-48AD-AB17-2D4EDC2614D0}" presName="parentText" presStyleLbl="node1" presStyleIdx="0" presStyleCnt="26">
        <dgm:presLayoutVars>
          <dgm:chMax val="0"/>
          <dgm:bulletEnabled val="1"/>
        </dgm:presLayoutVars>
      </dgm:prSet>
      <dgm:spPr/>
    </dgm:pt>
    <dgm:pt modelId="{ED38DC1B-2A2D-49B0-ACF6-CE4DCAEEA658}" type="pres">
      <dgm:prSet presAssocID="{09F9CC29-DDE1-48AD-AB17-2D4EDC2614D0}" presName="negativeSpace" presStyleCnt="0"/>
      <dgm:spPr/>
    </dgm:pt>
    <dgm:pt modelId="{8D186B40-D9E8-406D-8059-5E98A4D777FC}" type="pres">
      <dgm:prSet presAssocID="{09F9CC29-DDE1-48AD-AB17-2D4EDC2614D0}" presName="childText" presStyleLbl="conFgAcc1" presStyleIdx="0" presStyleCnt="26">
        <dgm:presLayoutVars>
          <dgm:bulletEnabled val="1"/>
        </dgm:presLayoutVars>
      </dgm:prSet>
      <dgm:spPr/>
    </dgm:pt>
    <dgm:pt modelId="{119A27F2-AF2C-45D4-A470-CB4F621EFBDC}" type="pres">
      <dgm:prSet presAssocID="{17CFCBA5-D19F-411D-8083-BB96ABA38F75}" presName="spaceBetweenRectangles" presStyleCnt="0"/>
      <dgm:spPr/>
    </dgm:pt>
    <dgm:pt modelId="{555EB2BE-C41E-483E-873C-B0A7EDF545C6}" type="pres">
      <dgm:prSet presAssocID="{9F7244BB-2D0C-493F-A093-B36EC70291B5}" presName="parentLin" presStyleCnt="0"/>
      <dgm:spPr/>
    </dgm:pt>
    <dgm:pt modelId="{B81BABED-BA34-4E84-AD0A-DD8F922A8873}" type="pres">
      <dgm:prSet presAssocID="{9F7244BB-2D0C-493F-A093-B36EC70291B5}" presName="parentLeftMargin" presStyleLbl="node1" presStyleIdx="0" presStyleCnt="26"/>
      <dgm:spPr/>
    </dgm:pt>
    <dgm:pt modelId="{78AA7EC4-B8B0-4B60-8965-3BC428E1FE09}" type="pres">
      <dgm:prSet presAssocID="{9F7244BB-2D0C-493F-A093-B36EC70291B5}" presName="parentText" presStyleLbl="node1" presStyleIdx="1" presStyleCnt="26">
        <dgm:presLayoutVars>
          <dgm:chMax val="0"/>
          <dgm:bulletEnabled val="1"/>
        </dgm:presLayoutVars>
      </dgm:prSet>
      <dgm:spPr/>
    </dgm:pt>
    <dgm:pt modelId="{FA972DE7-6EB8-45D4-B746-9B2E36252011}" type="pres">
      <dgm:prSet presAssocID="{9F7244BB-2D0C-493F-A093-B36EC70291B5}" presName="negativeSpace" presStyleCnt="0"/>
      <dgm:spPr/>
    </dgm:pt>
    <dgm:pt modelId="{BE652D3F-2DE4-47FB-B134-08043FB4CF42}" type="pres">
      <dgm:prSet presAssocID="{9F7244BB-2D0C-493F-A093-B36EC70291B5}" presName="childText" presStyleLbl="conFgAcc1" presStyleIdx="1" presStyleCnt="26">
        <dgm:presLayoutVars>
          <dgm:bulletEnabled val="1"/>
        </dgm:presLayoutVars>
      </dgm:prSet>
      <dgm:spPr/>
    </dgm:pt>
    <dgm:pt modelId="{9D7A2656-8A4D-4518-8777-5DDE42E06F27}" type="pres">
      <dgm:prSet presAssocID="{12022F0D-4819-4D2C-A3AB-96D908593314}" presName="spaceBetweenRectangles" presStyleCnt="0"/>
      <dgm:spPr/>
    </dgm:pt>
    <dgm:pt modelId="{5551D3CB-C354-4EDA-B805-4D160DF73B37}" type="pres">
      <dgm:prSet presAssocID="{7E011A8D-030E-491A-B3E0-B18BED3158FB}" presName="parentLin" presStyleCnt="0"/>
      <dgm:spPr/>
    </dgm:pt>
    <dgm:pt modelId="{0F485DAC-EE8D-428B-8F4B-86B02B62A976}" type="pres">
      <dgm:prSet presAssocID="{7E011A8D-030E-491A-B3E0-B18BED3158FB}" presName="parentLeftMargin" presStyleLbl="node1" presStyleIdx="1" presStyleCnt="26"/>
      <dgm:spPr/>
    </dgm:pt>
    <dgm:pt modelId="{30000D23-5D80-4A1B-9445-47F99A4D9592}" type="pres">
      <dgm:prSet presAssocID="{7E011A8D-030E-491A-B3E0-B18BED3158FB}" presName="parentText" presStyleLbl="node1" presStyleIdx="2" presStyleCnt="26">
        <dgm:presLayoutVars>
          <dgm:chMax val="0"/>
          <dgm:bulletEnabled val="1"/>
        </dgm:presLayoutVars>
      </dgm:prSet>
      <dgm:spPr/>
    </dgm:pt>
    <dgm:pt modelId="{30B10499-812B-434D-BC37-84AADF7772BB}" type="pres">
      <dgm:prSet presAssocID="{7E011A8D-030E-491A-B3E0-B18BED3158FB}" presName="negativeSpace" presStyleCnt="0"/>
      <dgm:spPr/>
    </dgm:pt>
    <dgm:pt modelId="{19788C95-283B-4FC5-AC53-40AD613F46FA}" type="pres">
      <dgm:prSet presAssocID="{7E011A8D-030E-491A-B3E0-B18BED3158FB}" presName="childText" presStyleLbl="conFgAcc1" presStyleIdx="2" presStyleCnt="26">
        <dgm:presLayoutVars>
          <dgm:bulletEnabled val="1"/>
        </dgm:presLayoutVars>
      </dgm:prSet>
      <dgm:spPr/>
    </dgm:pt>
    <dgm:pt modelId="{A7AFD900-3801-4837-84D8-E896C522D8AE}" type="pres">
      <dgm:prSet presAssocID="{BDED45A0-4E5D-4FAD-BD65-D715A3293C91}" presName="spaceBetweenRectangles" presStyleCnt="0"/>
      <dgm:spPr/>
    </dgm:pt>
    <dgm:pt modelId="{D41326EE-BF5F-4B80-A47C-32DD1F5B17BA}" type="pres">
      <dgm:prSet presAssocID="{123ECF73-FD6D-4EB7-9C08-AC007667A51B}" presName="parentLin" presStyleCnt="0"/>
      <dgm:spPr/>
    </dgm:pt>
    <dgm:pt modelId="{8509A151-06AF-4738-ABD4-DC6066ACE76D}" type="pres">
      <dgm:prSet presAssocID="{123ECF73-FD6D-4EB7-9C08-AC007667A51B}" presName="parentLeftMargin" presStyleLbl="node1" presStyleIdx="2" presStyleCnt="26"/>
      <dgm:spPr/>
    </dgm:pt>
    <dgm:pt modelId="{69C8AC97-2043-47E4-A9AF-ECD708B441C3}" type="pres">
      <dgm:prSet presAssocID="{123ECF73-FD6D-4EB7-9C08-AC007667A51B}" presName="parentText" presStyleLbl="node1" presStyleIdx="3" presStyleCnt="26">
        <dgm:presLayoutVars>
          <dgm:chMax val="0"/>
          <dgm:bulletEnabled val="1"/>
        </dgm:presLayoutVars>
      </dgm:prSet>
      <dgm:spPr/>
    </dgm:pt>
    <dgm:pt modelId="{98CAC361-EBF5-443C-AF8D-AC49F3D6D5D0}" type="pres">
      <dgm:prSet presAssocID="{123ECF73-FD6D-4EB7-9C08-AC007667A51B}" presName="negativeSpace" presStyleCnt="0"/>
      <dgm:spPr/>
    </dgm:pt>
    <dgm:pt modelId="{7D2BEC18-964F-4D21-95F9-34E436DAA6AA}" type="pres">
      <dgm:prSet presAssocID="{123ECF73-FD6D-4EB7-9C08-AC007667A51B}" presName="childText" presStyleLbl="conFgAcc1" presStyleIdx="3" presStyleCnt="26">
        <dgm:presLayoutVars>
          <dgm:bulletEnabled val="1"/>
        </dgm:presLayoutVars>
      </dgm:prSet>
      <dgm:spPr/>
    </dgm:pt>
    <dgm:pt modelId="{E2F49357-DC0C-4A37-B14E-F262E729FA3C}" type="pres">
      <dgm:prSet presAssocID="{B963E3A8-083B-4D4D-9F0C-72EBACD0079E}" presName="spaceBetweenRectangles" presStyleCnt="0"/>
      <dgm:spPr/>
    </dgm:pt>
    <dgm:pt modelId="{9DA84F19-43E9-40FF-B399-BDAAADB7DB6A}" type="pres">
      <dgm:prSet presAssocID="{36132852-63AE-4FAC-A17E-F795F49359F6}" presName="parentLin" presStyleCnt="0"/>
      <dgm:spPr/>
    </dgm:pt>
    <dgm:pt modelId="{B7B9332B-49B2-4C45-B574-7824AED78B83}" type="pres">
      <dgm:prSet presAssocID="{36132852-63AE-4FAC-A17E-F795F49359F6}" presName="parentLeftMargin" presStyleLbl="node1" presStyleIdx="3" presStyleCnt="26"/>
      <dgm:spPr/>
    </dgm:pt>
    <dgm:pt modelId="{65231915-9EE3-4F28-9BD9-24FF26C1FAF3}" type="pres">
      <dgm:prSet presAssocID="{36132852-63AE-4FAC-A17E-F795F49359F6}" presName="parentText" presStyleLbl="node1" presStyleIdx="4" presStyleCnt="26">
        <dgm:presLayoutVars>
          <dgm:chMax val="0"/>
          <dgm:bulletEnabled val="1"/>
        </dgm:presLayoutVars>
      </dgm:prSet>
      <dgm:spPr/>
    </dgm:pt>
    <dgm:pt modelId="{C43ECABD-E52F-4B33-875B-4C9F5FECDBDE}" type="pres">
      <dgm:prSet presAssocID="{36132852-63AE-4FAC-A17E-F795F49359F6}" presName="negativeSpace" presStyleCnt="0"/>
      <dgm:spPr/>
    </dgm:pt>
    <dgm:pt modelId="{D79B295B-530B-409E-BF8F-29C451254AA2}" type="pres">
      <dgm:prSet presAssocID="{36132852-63AE-4FAC-A17E-F795F49359F6}" presName="childText" presStyleLbl="conFgAcc1" presStyleIdx="4" presStyleCnt="26">
        <dgm:presLayoutVars>
          <dgm:bulletEnabled val="1"/>
        </dgm:presLayoutVars>
      </dgm:prSet>
      <dgm:spPr/>
    </dgm:pt>
    <dgm:pt modelId="{A828AEC8-A6A5-4166-867F-E96974E03BD3}" type="pres">
      <dgm:prSet presAssocID="{958603D9-B806-42C7-B8E0-4F5D630158AB}" presName="spaceBetweenRectangles" presStyleCnt="0"/>
      <dgm:spPr/>
    </dgm:pt>
    <dgm:pt modelId="{19238721-8D5A-4D20-881C-E87D232A3C9D}" type="pres">
      <dgm:prSet presAssocID="{ECA3B88F-70CD-44F1-A900-1F559D1861E9}" presName="parentLin" presStyleCnt="0"/>
      <dgm:spPr/>
    </dgm:pt>
    <dgm:pt modelId="{720E5B97-6EA3-4CC6-8420-33008E6BD8B4}" type="pres">
      <dgm:prSet presAssocID="{ECA3B88F-70CD-44F1-A900-1F559D1861E9}" presName="parentLeftMargin" presStyleLbl="node1" presStyleIdx="4" presStyleCnt="26"/>
      <dgm:spPr/>
    </dgm:pt>
    <dgm:pt modelId="{B0AB815B-2242-470E-98ED-F73D6AAFC064}" type="pres">
      <dgm:prSet presAssocID="{ECA3B88F-70CD-44F1-A900-1F559D1861E9}" presName="parentText" presStyleLbl="node1" presStyleIdx="5" presStyleCnt="26">
        <dgm:presLayoutVars>
          <dgm:chMax val="0"/>
          <dgm:bulletEnabled val="1"/>
        </dgm:presLayoutVars>
      </dgm:prSet>
      <dgm:spPr/>
    </dgm:pt>
    <dgm:pt modelId="{02E30D39-6DE3-4D4D-A2F3-6F9D5D26BA0E}" type="pres">
      <dgm:prSet presAssocID="{ECA3B88F-70CD-44F1-A900-1F559D1861E9}" presName="negativeSpace" presStyleCnt="0"/>
      <dgm:spPr/>
    </dgm:pt>
    <dgm:pt modelId="{BB2C8EA9-5461-46FF-BD33-5A86BA03A41C}" type="pres">
      <dgm:prSet presAssocID="{ECA3B88F-70CD-44F1-A900-1F559D1861E9}" presName="childText" presStyleLbl="conFgAcc1" presStyleIdx="5" presStyleCnt="26">
        <dgm:presLayoutVars>
          <dgm:bulletEnabled val="1"/>
        </dgm:presLayoutVars>
      </dgm:prSet>
      <dgm:spPr/>
    </dgm:pt>
    <dgm:pt modelId="{B467FCB1-50A4-4D48-AB03-5CF4825BAE6C}" type="pres">
      <dgm:prSet presAssocID="{AECF08A9-C153-4779-BD97-B1174AEF7913}" presName="spaceBetweenRectangles" presStyleCnt="0"/>
      <dgm:spPr/>
    </dgm:pt>
    <dgm:pt modelId="{9F1CA79A-6D9B-4521-BE21-424927D09BE8}" type="pres">
      <dgm:prSet presAssocID="{FB111B7B-BC72-4B6A-8AA5-BBDE505721A2}" presName="parentLin" presStyleCnt="0"/>
      <dgm:spPr/>
    </dgm:pt>
    <dgm:pt modelId="{E955848F-5A9D-4DFA-A9C5-C8A8BCCFFE7F}" type="pres">
      <dgm:prSet presAssocID="{FB111B7B-BC72-4B6A-8AA5-BBDE505721A2}" presName="parentLeftMargin" presStyleLbl="node1" presStyleIdx="5" presStyleCnt="26"/>
      <dgm:spPr/>
    </dgm:pt>
    <dgm:pt modelId="{6B7D2C1A-8669-4D8E-9FAF-582DE5E929D1}" type="pres">
      <dgm:prSet presAssocID="{FB111B7B-BC72-4B6A-8AA5-BBDE505721A2}" presName="parentText" presStyleLbl="node1" presStyleIdx="6" presStyleCnt="26">
        <dgm:presLayoutVars>
          <dgm:chMax val="0"/>
          <dgm:bulletEnabled val="1"/>
        </dgm:presLayoutVars>
      </dgm:prSet>
      <dgm:spPr/>
    </dgm:pt>
    <dgm:pt modelId="{3E9A10CF-54F4-44F3-B04E-C82A39BEC626}" type="pres">
      <dgm:prSet presAssocID="{FB111B7B-BC72-4B6A-8AA5-BBDE505721A2}" presName="negativeSpace" presStyleCnt="0"/>
      <dgm:spPr/>
    </dgm:pt>
    <dgm:pt modelId="{590C2B7B-F4B5-40D3-B4C3-40C593B1AF42}" type="pres">
      <dgm:prSet presAssocID="{FB111B7B-BC72-4B6A-8AA5-BBDE505721A2}" presName="childText" presStyleLbl="conFgAcc1" presStyleIdx="6" presStyleCnt="26">
        <dgm:presLayoutVars>
          <dgm:bulletEnabled val="1"/>
        </dgm:presLayoutVars>
      </dgm:prSet>
      <dgm:spPr/>
    </dgm:pt>
    <dgm:pt modelId="{E0947AB7-194D-41C4-9959-E4E3E70D1BA3}" type="pres">
      <dgm:prSet presAssocID="{98B95382-9EC8-4027-B033-4595745687F7}" presName="spaceBetweenRectangles" presStyleCnt="0"/>
      <dgm:spPr/>
    </dgm:pt>
    <dgm:pt modelId="{C3541A79-6688-4C8A-B699-7D41B59AD9DB}" type="pres">
      <dgm:prSet presAssocID="{10AF3603-81B1-4883-A5D1-B037E56F6DA1}" presName="parentLin" presStyleCnt="0"/>
      <dgm:spPr/>
    </dgm:pt>
    <dgm:pt modelId="{94A49C42-2021-4FB4-8584-C7212C10710E}" type="pres">
      <dgm:prSet presAssocID="{10AF3603-81B1-4883-A5D1-B037E56F6DA1}" presName="parentLeftMargin" presStyleLbl="node1" presStyleIdx="6" presStyleCnt="26"/>
      <dgm:spPr/>
    </dgm:pt>
    <dgm:pt modelId="{552C5844-F464-4267-A7DA-3C99B4DAFE22}" type="pres">
      <dgm:prSet presAssocID="{10AF3603-81B1-4883-A5D1-B037E56F6DA1}" presName="parentText" presStyleLbl="node1" presStyleIdx="7" presStyleCnt="26">
        <dgm:presLayoutVars>
          <dgm:chMax val="0"/>
          <dgm:bulletEnabled val="1"/>
        </dgm:presLayoutVars>
      </dgm:prSet>
      <dgm:spPr/>
    </dgm:pt>
    <dgm:pt modelId="{D13DC042-03FF-4B52-A37A-CB912438E5BA}" type="pres">
      <dgm:prSet presAssocID="{10AF3603-81B1-4883-A5D1-B037E56F6DA1}" presName="negativeSpace" presStyleCnt="0"/>
      <dgm:spPr/>
    </dgm:pt>
    <dgm:pt modelId="{A4A9D7E8-B5B3-435B-9638-A39E4D709133}" type="pres">
      <dgm:prSet presAssocID="{10AF3603-81B1-4883-A5D1-B037E56F6DA1}" presName="childText" presStyleLbl="conFgAcc1" presStyleIdx="7" presStyleCnt="26">
        <dgm:presLayoutVars>
          <dgm:bulletEnabled val="1"/>
        </dgm:presLayoutVars>
      </dgm:prSet>
      <dgm:spPr/>
    </dgm:pt>
    <dgm:pt modelId="{ECF821C8-8ACC-4462-AA0D-0CDE7B455E2F}" type="pres">
      <dgm:prSet presAssocID="{5B205C9C-1BF8-4E2D-B92F-71525BBA70D2}" presName="spaceBetweenRectangles" presStyleCnt="0"/>
      <dgm:spPr/>
    </dgm:pt>
    <dgm:pt modelId="{029B1589-EE16-4023-968F-DE706344001D}" type="pres">
      <dgm:prSet presAssocID="{D9B97E7F-38C6-434F-B01F-F42CE1FF00C9}" presName="parentLin" presStyleCnt="0"/>
      <dgm:spPr/>
    </dgm:pt>
    <dgm:pt modelId="{434FBD3F-F33D-4274-A087-088289F8D6F1}" type="pres">
      <dgm:prSet presAssocID="{D9B97E7F-38C6-434F-B01F-F42CE1FF00C9}" presName="parentLeftMargin" presStyleLbl="node1" presStyleIdx="7" presStyleCnt="26"/>
      <dgm:spPr/>
    </dgm:pt>
    <dgm:pt modelId="{081F1400-74C4-46E0-A973-B4D9983DB63D}" type="pres">
      <dgm:prSet presAssocID="{D9B97E7F-38C6-434F-B01F-F42CE1FF00C9}" presName="parentText" presStyleLbl="node1" presStyleIdx="8" presStyleCnt="26">
        <dgm:presLayoutVars>
          <dgm:chMax val="0"/>
          <dgm:bulletEnabled val="1"/>
        </dgm:presLayoutVars>
      </dgm:prSet>
      <dgm:spPr/>
    </dgm:pt>
    <dgm:pt modelId="{36B09405-2558-4F8A-A020-F816AC28DDFF}" type="pres">
      <dgm:prSet presAssocID="{D9B97E7F-38C6-434F-B01F-F42CE1FF00C9}" presName="negativeSpace" presStyleCnt="0"/>
      <dgm:spPr/>
    </dgm:pt>
    <dgm:pt modelId="{0BC0FA19-5252-4574-8EEB-900E6259EF68}" type="pres">
      <dgm:prSet presAssocID="{D9B97E7F-38C6-434F-B01F-F42CE1FF00C9}" presName="childText" presStyleLbl="conFgAcc1" presStyleIdx="8" presStyleCnt="26">
        <dgm:presLayoutVars>
          <dgm:bulletEnabled val="1"/>
        </dgm:presLayoutVars>
      </dgm:prSet>
      <dgm:spPr/>
    </dgm:pt>
    <dgm:pt modelId="{996D7AED-D1ED-4AE8-B2B6-7E519B2F0AD4}" type="pres">
      <dgm:prSet presAssocID="{C0C070C8-F59D-4624-A701-D3F0ABAE3372}" presName="spaceBetweenRectangles" presStyleCnt="0"/>
      <dgm:spPr/>
    </dgm:pt>
    <dgm:pt modelId="{33E87520-F8C7-4694-AAAF-686E54277237}" type="pres">
      <dgm:prSet presAssocID="{E4069084-6064-46B1-8880-B8C3E24401F7}" presName="parentLin" presStyleCnt="0"/>
      <dgm:spPr/>
    </dgm:pt>
    <dgm:pt modelId="{CB7781BE-2891-4FFA-AAA9-8243BA971FB9}" type="pres">
      <dgm:prSet presAssocID="{E4069084-6064-46B1-8880-B8C3E24401F7}" presName="parentLeftMargin" presStyleLbl="node1" presStyleIdx="8" presStyleCnt="26"/>
      <dgm:spPr/>
    </dgm:pt>
    <dgm:pt modelId="{03F4F5B4-3B05-4D84-B884-97DC76460595}" type="pres">
      <dgm:prSet presAssocID="{E4069084-6064-46B1-8880-B8C3E24401F7}" presName="parentText" presStyleLbl="node1" presStyleIdx="9" presStyleCnt="26">
        <dgm:presLayoutVars>
          <dgm:chMax val="0"/>
          <dgm:bulletEnabled val="1"/>
        </dgm:presLayoutVars>
      </dgm:prSet>
      <dgm:spPr/>
    </dgm:pt>
    <dgm:pt modelId="{96428C3C-06ED-4D6D-AB31-CFA7398EFB12}" type="pres">
      <dgm:prSet presAssocID="{E4069084-6064-46B1-8880-B8C3E24401F7}" presName="negativeSpace" presStyleCnt="0"/>
      <dgm:spPr/>
    </dgm:pt>
    <dgm:pt modelId="{DC34AD58-422F-498D-B487-F6FEDA3E9BAD}" type="pres">
      <dgm:prSet presAssocID="{E4069084-6064-46B1-8880-B8C3E24401F7}" presName="childText" presStyleLbl="conFgAcc1" presStyleIdx="9" presStyleCnt="26">
        <dgm:presLayoutVars>
          <dgm:bulletEnabled val="1"/>
        </dgm:presLayoutVars>
      </dgm:prSet>
      <dgm:spPr/>
    </dgm:pt>
    <dgm:pt modelId="{4CBD4A33-5C40-4AF2-A592-7B8E1BAC1DB6}" type="pres">
      <dgm:prSet presAssocID="{35E66F6E-A717-4BAF-B516-8E016623B77E}" presName="spaceBetweenRectangles" presStyleCnt="0"/>
      <dgm:spPr/>
    </dgm:pt>
    <dgm:pt modelId="{15A70D7E-DA0C-4B0C-8F4C-82D730AEB64E}" type="pres">
      <dgm:prSet presAssocID="{3AAF3902-F116-4900-9BA6-3F680E86CF24}" presName="parentLin" presStyleCnt="0"/>
      <dgm:spPr/>
    </dgm:pt>
    <dgm:pt modelId="{782225C6-E7F7-42AA-8F08-64713E27AE72}" type="pres">
      <dgm:prSet presAssocID="{3AAF3902-F116-4900-9BA6-3F680E86CF24}" presName="parentLeftMargin" presStyleLbl="node1" presStyleIdx="9" presStyleCnt="26"/>
      <dgm:spPr/>
    </dgm:pt>
    <dgm:pt modelId="{F2DFBD1A-FCA5-4156-8FD1-2CC15CEBB6CE}" type="pres">
      <dgm:prSet presAssocID="{3AAF3902-F116-4900-9BA6-3F680E86CF24}" presName="parentText" presStyleLbl="node1" presStyleIdx="10" presStyleCnt="26">
        <dgm:presLayoutVars>
          <dgm:chMax val="0"/>
          <dgm:bulletEnabled val="1"/>
        </dgm:presLayoutVars>
      </dgm:prSet>
      <dgm:spPr/>
    </dgm:pt>
    <dgm:pt modelId="{0358A066-EED5-4A13-984B-720434634974}" type="pres">
      <dgm:prSet presAssocID="{3AAF3902-F116-4900-9BA6-3F680E86CF24}" presName="negativeSpace" presStyleCnt="0"/>
      <dgm:spPr/>
    </dgm:pt>
    <dgm:pt modelId="{59BCB114-0998-46BF-B747-A3743880DA96}" type="pres">
      <dgm:prSet presAssocID="{3AAF3902-F116-4900-9BA6-3F680E86CF24}" presName="childText" presStyleLbl="conFgAcc1" presStyleIdx="10" presStyleCnt="26">
        <dgm:presLayoutVars>
          <dgm:bulletEnabled val="1"/>
        </dgm:presLayoutVars>
      </dgm:prSet>
      <dgm:spPr/>
    </dgm:pt>
    <dgm:pt modelId="{53B28571-9DDF-476D-B157-20065A03593E}" type="pres">
      <dgm:prSet presAssocID="{2FB2B7C4-2DD9-48B6-9B39-B2663E61F7EB}" presName="spaceBetweenRectangles" presStyleCnt="0"/>
      <dgm:spPr/>
    </dgm:pt>
    <dgm:pt modelId="{CB396494-0A5A-4611-AABB-EEFF5E96A0BA}" type="pres">
      <dgm:prSet presAssocID="{7AB49643-FAF4-48C2-BC48-A4B8C8C31860}" presName="parentLin" presStyleCnt="0"/>
      <dgm:spPr/>
    </dgm:pt>
    <dgm:pt modelId="{1DDD4B6B-1CEB-4229-9226-3A88DDFBF5FE}" type="pres">
      <dgm:prSet presAssocID="{7AB49643-FAF4-48C2-BC48-A4B8C8C31860}" presName="parentLeftMargin" presStyleLbl="node1" presStyleIdx="10" presStyleCnt="26"/>
      <dgm:spPr/>
    </dgm:pt>
    <dgm:pt modelId="{1D73077B-7216-4FEA-A17D-14C221A539C5}" type="pres">
      <dgm:prSet presAssocID="{7AB49643-FAF4-48C2-BC48-A4B8C8C31860}" presName="parentText" presStyleLbl="node1" presStyleIdx="11" presStyleCnt="26">
        <dgm:presLayoutVars>
          <dgm:chMax val="0"/>
          <dgm:bulletEnabled val="1"/>
        </dgm:presLayoutVars>
      </dgm:prSet>
      <dgm:spPr/>
    </dgm:pt>
    <dgm:pt modelId="{3FF6D58F-D80D-4946-8BD6-BA7D0BE59472}" type="pres">
      <dgm:prSet presAssocID="{7AB49643-FAF4-48C2-BC48-A4B8C8C31860}" presName="negativeSpace" presStyleCnt="0"/>
      <dgm:spPr/>
    </dgm:pt>
    <dgm:pt modelId="{9F743130-6D28-4F72-946F-37225ADF8EF3}" type="pres">
      <dgm:prSet presAssocID="{7AB49643-FAF4-48C2-BC48-A4B8C8C31860}" presName="childText" presStyleLbl="conFgAcc1" presStyleIdx="11" presStyleCnt="26">
        <dgm:presLayoutVars>
          <dgm:bulletEnabled val="1"/>
        </dgm:presLayoutVars>
      </dgm:prSet>
      <dgm:spPr/>
    </dgm:pt>
    <dgm:pt modelId="{DB853ABE-DF67-491B-989A-2E59FA06AC51}" type="pres">
      <dgm:prSet presAssocID="{A5754DE3-085C-4D29-9F62-74F4357ECDED}" presName="spaceBetweenRectangles" presStyleCnt="0"/>
      <dgm:spPr/>
    </dgm:pt>
    <dgm:pt modelId="{90FC47DA-AFC0-4276-9791-E07B2DDD953F}" type="pres">
      <dgm:prSet presAssocID="{B01B2221-1827-475F-9B5E-AFA43DE760F4}" presName="parentLin" presStyleCnt="0"/>
      <dgm:spPr/>
    </dgm:pt>
    <dgm:pt modelId="{73870748-A6C2-48F1-8CCE-07E057A7CB5B}" type="pres">
      <dgm:prSet presAssocID="{B01B2221-1827-475F-9B5E-AFA43DE760F4}" presName="parentLeftMargin" presStyleLbl="node1" presStyleIdx="11" presStyleCnt="26"/>
      <dgm:spPr/>
    </dgm:pt>
    <dgm:pt modelId="{89B9A03E-FB64-465E-94BD-0C6A5B4F1A8C}" type="pres">
      <dgm:prSet presAssocID="{B01B2221-1827-475F-9B5E-AFA43DE760F4}" presName="parentText" presStyleLbl="node1" presStyleIdx="12" presStyleCnt="26">
        <dgm:presLayoutVars>
          <dgm:chMax val="0"/>
          <dgm:bulletEnabled val="1"/>
        </dgm:presLayoutVars>
      </dgm:prSet>
      <dgm:spPr/>
    </dgm:pt>
    <dgm:pt modelId="{96AE86BB-6FF2-4000-A654-06228E4129C3}" type="pres">
      <dgm:prSet presAssocID="{B01B2221-1827-475F-9B5E-AFA43DE760F4}" presName="negativeSpace" presStyleCnt="0"/>
      <dgm:spPr/>
    </dgm:pt>
    <dgm:pt modelId="{C95A8580-41C4-43DC-97FB-762EDA9B93AE}" type="pres">
      <dgm:prSet presAssocID="{B01B2221-1827-475F-9B5E-AFA43DE760F4}" presName="childText" presStyleLbl="conFgAcc1" presStyleIdx="12" presStyleCnt="26">
        <dgm:presLayoutVars>
          <dgm:bulletEnabled val="1"/>
        </dgm:presLayoutVars>
      </dgm:prSet>
      <dgm:spPr/>
    </dgm:pt>
    <dgm:pt modelId="{4C48D45A-5AAE-4694-AE56-7707236C8093}" type="pres">
      <dgm:prSet presAssocID="{6F3C3453-8098-4C3A-A95C-D1E2918BD4A2}" presName="spaceBetweenRectangles" presStyleCnt="0"/>
      <dgm:spPr/>
    </dgm:pt>
    <dgm:pt modelId="{178D12C1-25D3-4533-8C0C-C7860B117466}" type="pres">
      <dgm:prSet presAssocID="{D7775D9B-7090-4100-A300-7230FEA25457}" presName="parentLin" presStyleCnt="0"/>
      <dgm:spPr/>
    </dgm:pt>
    <dgm:pt modelId="{744BD4A5-9C26-432C-81A5-622901AE95A5}" type="pres">
      <dgm:prSet presAssocID="{D7775D9B-7090-4100-A300-7230FEA25457}" presName="parentLeftMargin" presStyleLbl="node1" presStyleIdx="12" presStyleCnt="26"/>
      <dgm:spPr/>
    </dgm:pt>
    <dgm:pt modelId="{802622C0-9F31-4C13-90F7-1539898EB687}" type="pres">
      <dgm:prSet presAssocID="{D7775D9B-7090-4100-A300-7230FEA25457}" presName="parentText" presStyleLbl="node1" presStyleIdx="13" presStyleCnt="26">
        <dgm:presLayoutVars>
          <dgm:chMax val="0"/>
          <dgm:bulletEnabled val="1"/>
        </dgm:presLayoutVars>
      </dgm:prSet>
      <dgm:spPr/>
    </dgm:pt>
    <dgm:pt modelId="{DD441250-F193-46C2-8BF2-C9C5669A5D8E}" type="pres">
      <dgm:prSet presAssocID="{D7775D9B-7090-4100-A300-7230FEA25457}" presName="negativeSpace" presStyleCnt="0"/>
      <dgm:spPr/>
    </dgm:pt>
    <dgm:pt modelId="{24776B57-281E-48F0-A289-CA5DB90688B4}" type="pres">
      <dgm:prSet presAssocID="{D7775D9B-7090-4100-A300-7230FEA25457}" presName="childText" presStyleLbl="conFgAcc1" presStyleIdx="13" presStyleCnt="26">
        <dgm:presLayoutVars>
          <dgm:bulletEnabled val="1"/>
        </dgm:presLayoutVars>
      </dgm:prSet>
      <dgm:spPr/>
    </dgm:pt>
    <dgm:pt modelId="{18E28073-1305-4D54-AA79-CD93FC28CAB3}" type="pres">
      <dgm:prSet presAssocID="{977BECF3-3D4E-4AF8-8CDA-F4FAF67331F3}" presName="spaceBetweenRectangles" presStyleCnt="0"/>
      <dgm:spPr/>
    </dgm:pt>
    <dgm:pt modelId="{4ED8C6FE-47B4-4C9F-9131-9683B8547C0B}" type="pres">
      <dgm:prSet presAssocID="{83782E96-4666-40ED-81A3-721EBBBA2A74}" presName="parentLin" presStyleCnt="0"/>
      <dgm:spPr/>
    </dgm:pt>
    <dgm:pt modelId="{F798A40E-4D15-46FB-B5D0-64976BF2E8D6}" type="pres">
      <dgm:prSet presAssocID="{83782E96-4666-40ED-81A3-721EBBBA2A74}" presName="parentLeftMargin" presStyleLbl="node1" presStyleIdx="13" presStyleCnt="26"/>
      <dgm:spPr/>
    </dgm:pt>
    <dgm:pt modelId="{66DC7BE2-C3AD-45D1-A7C6-80F58536FF22}" type="pres">
      <dgm:prSet presAssocID="{83782E96-4666-40ED-81A3-721EBBBA2A74}" presName="parentText" presStyleLbl="node1" presStyleIdx="14" presStyleCnt="26">
        <dgm:presLayoutVars>
          <dgm:chMax val="0"/>
          <dgm:bulletEnabled val="1"/>
        </dgm:presLayoutVars>
      </dgm:prSet>
      <dgm:spPr/>
    </dgm:pt>
    <dgm:pt modelId="{DAE61806-E9CF-452A-B6A9-AD8FA3CF9571}" type="pres">
      <dgm:prSet presAssocID="{83782E96-4666-40ED-81A3-721EBBBA2A74}" presName="negativeSpace" presStyleCnt="0"/>
      <dgm:spPr/>
    </dgm:pt>
    <dgm:pt modelId="{39061040-0DA7-4D25-81CC-FF15AB765171}" type="pres">
      <dgm:prSet presAssocID="{83782E96-4666-40ED-81A3-721EBBBA2A74}" presName="childText" presStyleLbl="conFgAcc1" presStyleIdx="14" presStyleCnt="26">
        <dgm:presLayoutVars>
          <dgm:bulletEnabled val="1"/>
        </dgm:presLayoutVars>
      </dgm:prSet>
      <dgm:spPr/>
    </dgm:pt>
    <dgm:pt modelId="{CA838696-0960-44F5-93F8-2CA2E70C3EED}" type="pres">
      <dgm:prSet presAssocID="{8B85284B-515A-4D8C-9A2D-473A27756ACC}" presName="spaceBetweenRectangles" presStyleCnt="0"/>
      <dgm:spPr/>
    </dgm:pt>
    <dgm:pt modelId="{F2E87DBD-738F-4000-91A9-969FDBFDFBF9}" type="pres">
      <dgm:prSet presAssocID="{00276337-661F-4EBE-927F-CAC246CC8E73}" presName="parentLin" presStyleCnt="0"/>
      <dgm:spPr/>
    </dgm:pt>
    <dgm:pt modelId="{CD0CACC7-1741-4184-847F-E6BB1DB94011}" type="pres">
      <dgm:prSet presAssocID="{00276337-661F-4EBE-927F-CAC246CC8E73}" presName="parentLeftMargin" presStyleLbl="node1" presStyleIdx="14" presStyleCnt="26"/>
      <dgm:spPr/>
    </dgm:pt>
    <dgm:pt modelId="{B08902BC-2FB5-4EF5-8000-B88CF7AC6404}" type="pres">
      <dgm:prSet presAssocID="{00276337-661F-4EBE-927F-CAC246CC8E73}" presName="parentText" presStyleLbl="node1" presStyleIdx="15" presStyleCnt="26">
        <dgm:presLayoutVars>
          <dgm:chMax val="0"/>
          <dgm:bulletEnabled val="1"/>
        </dgm:presLayoutVars>
      </dgm:prSet>
      <dgm:spPr/>
    </dgm:pt>
    <dgm:pt modelId="{8F79B278-87AC-4580-BCB0-FD6AAB9C69AD}" type="pres">
      <dgm:prSet presAssocID="{00276337-661F-4EBE-927F-CAC246CC8E73}" presName="negativeSpace" presStyleCnt="0"/>
      <dgm:spPr/>
    </dgm:pt>
    <dgm:pt modelId="{13A472BE-9879-483C-9CAC-685A18F3E910}" type="pres">
      <dgm:prSet presAssocID="{00276337-661F-4EBE-927F-CAC246CC8E73}" presName="childText" presStyleLbl="conFgAcc1" presStyleIdx="15" presStyleCnt="26">
        <dgm:presLayoutVars>
          <dgm:bulletEnabled val="1"/>
        </dgm:presLayoutVars>
      </dgm:prSet>
      <dgm:spPr/>
    </dgm:pt>
    <dgm:pt modelId="{25B2AC99-5EDE-4470-94B9-4E94D28E88A4}" type="pres">
      <dgm:prSet presAssocID="{24C3369B-7D45-43BF-8C99-60298AC326DF}" presName="spaceBetweenRectangles" presStyleCnt="0"/>
      <dgm:spPr/>
    </dgm:pt>
    <dgm:pt modelId="{69F65CB2-FAB1-412D-BE63-817259B60D30}" type="pres">
      <dgm:prSet presAssocID="{D547E6ED-C4EA-4D19-848F-06F953901F37}" presName="parentLin" presStyleCnt="0"/>
      <dgm:spPr/>
    </dgm:pt>
    <dgm:pt modelId="{9440CE73-EBB8-4529-9D74-4A3F4E03272C}" type="pres">
      <dgm:prSet presAssocID="{D547E6ED-C4EA-4D19-848F-06F953901F37}" presName="parentLeftMargin" presStyleLbl="node1" presStyleIdx="15" presStyleCnt="26"/>
      <dgm:spPr/>
    </dgm:pt>
    <dgm:pt modelId="{63157A78-BFE5-4B1B-BE7D-1502381802F0}" type="pres">
      <dgm:prSet presAssocID="{D547E6ED-C4EA-4D19-848F-06F953901F37}" presName="parentText" presStyleLbl="node1" presStyleIdx="16" presStyleCnt="26">
        <dgm:presLayoutVars>
          <dgm:chMax val="0"/>
          <dgm:bulletEnabled val="1"/>
        </dgm:presLayoutVars>
      </dgm:prSet>
      <dgm:spPr/>
    </dgm:pt>
    <dgm:pt modelId="{D93CBF19-1F05-42D1-A804-842473BBE054}" type="pres">
      <dgm:prSet presAssocID="{D547E6ED-C4EA-4D19-848F-06F953901F37}" presName="negativeSpace" presStyleCnt="0"/>
      <dgm:spPr/>
    </dgm:pt>
    <dgm:pt modelId="{EA05A1C1-C90A-4C23-9AF5-7EE8976978CA}" type="pres">
      <dgm:prSet presAssocID="{D547E6ED-C4EA-4D19-848F-06F953901F37}" presName="childText" presStyleLbl="conFgAcc1" presStyleIdx="16" presStyleCnt="26">
        <dgm:presLayoutVars>
          <dgm:bulletEnabled val="1"/>
        </dgm:presLayoutVars>
      </dgm:prSet>
      <dgm:spPr/>
    </dgm:pt>
    <dgm:pt modelId="{7DAAC14A-7E1A-49D4-86AB-504E3577819F}" type="pres">
      <dgm:prSet presAssocID="{C0D16E8C-1C71-4EDA-99A3-61A04DF2A86C}" presName="spaceBetweenRectangles" presStyleCnt="0"/>
      <dgm:spPr/>
    </dgm:pt>
    <dgm:pt modelId="{8B7B47FC-0299-4E71-8A16-2860F47D53C2}" type="pres">
      <dgm:prSet presAssocID="{0729169E-8C7E-4BB2-B476-38D0BEC5A37F}" presName="parentLin" presStyleCnt="0"/>
      <dgm:spPr/>
    </dgm:pt>
    <dgm:pt modelId="{05343E79-13AB-451F-82BC-DA211DA52AC3}" type="pres">
      <dgm:prSet presAssocID="{0729169E-8C7E-4BB2-B476-38D0BEC5A37F}" presName="parentLeftMargin" presStyleLbl="node1" presStyleIdx="16" presStyleCnt="26"/>
      <dgm:spPr/>
    </dgm:pt>
    <dgm:pt modelId="{2D5168D5-DBA0-4569-91C7-D59AEE1E9E15}" type="pres">
      <dgm:prSet presAssocID="{0729169E-8C7E-4BB2-B476-38D0BEC5A37F}" presName="parentText" presStyleLbl="node1" presStyleIdx="17" presStyleCnt="26">
        <dgm:presLayoutVars>
          <dgm:chMax val="0"/>
          <dgm:bulletEnabled val="1"/>
        </dgm:presLayoutVars>
      </dgm:prSet>
      <dgm:spPr/>
    </dgm:pt>
    <dgm:pt modelId="{9701523D-647D-4E40-930D-D8A78BA7F865}" type="pres">
      <dgm:prSet presAssocID="{0729169E-8C7E-4BB2-B476-38D0BEC5A37F}" presName="negativeSpace" presStyleCnt="0"/>
      <dgm:spPr/>
    </dgm:pt>
    <dgm:pt modelId="{1F70835D-B3AC-4EF6-B000-FC9F92A4CC17}" type="pres">
      <dgm:prSet presAssocID="{0729169E-8C7E-4BB2-B476-38D0BEC5A37F}" presName="childText" presStyleLbl="conFgAcc1" presStyleIdx="17" presStyleCnt="26">
        <dgm:presLayoutVars>
          <dgm:bulletEnabled val="1"/>
        </dgm:presLayoutVars>
      </dgm:prSet>
      <dgm:spPr/>
    </dgm:pt>
    <dgm:pt modelId="{12396F37-490F-427C-8181-63EFA71CB65E}" type="pres">
      <dgm:prSet presAssocID="{AD661E58-9910-469B-A3A2-7E2F55D4F27F}" presName="spaceBetweenRectangles" presStyleCnt="0"/>
      <dgm:spPr/>
    </dgm:pt>
    <dgm:pt modelId="{2C37B69D-03FE-43A4-AB01-BC9460730EDD}" type="pres">
      <dgm:prSet presAssocID="{1C2CEBE2-0770-4ADF-96F7-D38683E4C4EB}" presName="parentLin" presStyleCnt="0"/>
      <dgm:spPr/>
    </dgm:pt>
    <dgm:pt modelId="{AA07DFED-B377-4E5F-9164-F0EE250AE8D8}" type="pres">
      <dgm:prSet presAssocID="{1C2CEBE2-0770-4ADF-96F7-D38683E4C4EB}" presName="parentLeftMargin" presStyleLbl="node1" presStyleIdx="17" presStyleCnt="26"/>
      <dgm:spPr/>
    </dgm:pt>
    <dgm:pt modelId="{09EF3495-D43E-44BF-8DFE-7F81FF1266AA}" type="pres">
      <dgm:prSet presAssocID="{1C2CEBE2-0770-4ADF-96F7-D38683E4C4EB}" presName="parentText" presStyleLbl="node1" presStyleIdx="18" presStyleCnt="26">
        <dgm:presLayoutVars>
          <dgm:chMax val="0"/>
          <dgm:bulletEnabled val="1"/>
        </dgm:presLayoutVars>
      </dgm:prSet>
      <dgm:spPr/>
    </dgm:pt>
    <dgm:pt modelId="{F7090567-9518-409D-97A9-E6E09E60D412}" type="pres">
      <dgm:prSet presAssocID="{1C2CEBE2-0770-4ADF-96F7-D38683E4C4EB}" presName="negativeSpace" presStyleCnt="0"/>
      <dgm:spPr/>
    </dgm:pt>
    <dgm:pt modelId="{955AB374-A897-4C43-99C9-05BE1B4B8AE1}" type="pres">
      <dgm:prSet presAssocID="{1C2CEBE2-0770-4ADF-96F7-D38683E4C4EB}" presName="childText" presStyleLbl="conFgAcc1" presStyleIdx="18" presStyleCnt="26">
        <dgm:presLayoutVars>
          <dgm:bulletEnabled val="1"/>
        </dgm:presLayoutVars>
      </dgm:prSet>
      <dgm:spPr/>
    </dgm:pt>
    <dgm:pt modelId="{8D8F89BC-9D8A-44FA-A963-3307083557AA}" type="pres">
      <dgm:prSet presAssocID="{03642F0D-DC84-4A77-A9EF-137BE35968E6}" presName="spaceBetweenRectangles" presStyleCnt="0"/>
      <dgm:spPr/>
    </dgm:pt>
    <dgm:pt modelId="{675EB626-25BD-49F4-8049-C7597D598E5A}" type="pres">
      <dgm:prSet presAssocID="{F79400B3-1AFF-405F-B246-77CA1BB33068}" presName="parentLin" presStyleCnt="0"/>
      <dgm:spPr/>
    </dgm:pt>
    <dgm:pt modelId="{7E296E95-BB46-4E5B-850F-BA69477AA950}" type="pres">
      <dgm:prSet presAssocID="{F79400B3-1AFF-405F-B246-77CA1BB33068}" presName="parentLeftMargin" presStyleLbl="node1" presStyleIdx="18" presStyleCnt="26"/>
      <dgm:spPr/>
    </dgm:pt>
    <dgm:pt modelId="{B49D4AAB-9DF4-416F-BB0A-B42158C0ABE1}" type="pres">
      <dgm:prSet presAssocID="{F79400B3-1AFF-405F-B246-77CA1BB33068}" presName="parentText" presStyleLbl="node1" presStyleIdx="19" presStyleCnt="26">
        <dgm:presLayoutVars>
          <dgm:chMax val="0"/>
          <dgm:bulletEnabled val="1"/>
        </dgm:presLayoutVars>
      </dgm:prSet>
      <dgm:spPr/>
    </dgm:pt>
    <dgm:pt modelId="{36D686C6-B474-44BD-910C-8F5A358D0A39}" type="pres">
      <dgm:prSet presAssocID="{F79400B3-1AFF-405F-B246-77CA1BB33068}" presName="negativeSpace" presStyleCnt="0"/>
      <dgm:spPr/>
    </dgm:pt>
    <dgm:pt modelId="{04CC4FE0-5DB6-4749-8FCD-CE16793AE7E8}" type="pres">
      <dgm:prSet presAssocID="{F79400B3-1AFF-405F-B246-77CA1BB33068}" presName="childText" presStyleLbl="conFgAcc1" presStyleIdx="19" presStyleCnt="26">
        <dgm:presLayoutVars>
          <dgm:bulletEnabled val="1"/>
        </dgm:presLayoutVars>
      </dgm:prSet>
      <dgm:spPr/>
    </dgm:pt>
    <dgm:pt modelId="{BE9D7D57-4B45-40A4-A24E-F3AB7A01D0D8}" type="pres">
      <dgm:prSet presAssocID="{AD723860-EB3F-46FE-A78F-81D3638200A1}" presName="spaceBetweenRectangles" presStyleCnt="0"/>
      <dgm:spPr/>
    </dgm:pt>
    <dgm:pt modelId="{766D75D2-02C2-41B6-9C92-9E49DD8A5FB5}" type="pres">
      <dgm:prSet presAssocID="{1DE74966-C385-44BC-86E1-C19CD442D025}" presName="parentLin" presStyleCnt="0"/>
      <dgm:spPr/>
    </dgm:pt>
    <dgm:pt modelId="{7E05036A-D63C-4150-988C-6FA714F9224C}" type="pres">
      <dgm:prSet presAssocID="{1DE74966-C385-44BC-86E1-C19CD442D025}" presName="parentLeftMargin" presStyleLbl="node1" presStyleIdx="19" presStyleCnt="26"/>
      <dgm:spPr/>
    </dgm:pt>
    <dgm:pt modelId="{2E870C60-7877-4AD7-9074-384770DE7DFD}" type="pres">
      <dgm:prSet presAssocID="{1DE74966-C385-44BC-86E1-C19CD442D025}" presName="parentText" presStyleLbl="node1" presStyleIdx="20" presStyleCnt="26">
        <dgm:presLayoutVars>
          <dgm:chMax val="0"/>
          <dgm:bulletEnabled val="1"/>
        </dgm:presLayoutVars>
      </dgm:prSet>
      <dgm:spPr/>
    </dgm:pt>
    <dgm:pt modelId="{C01A13C8-8FFF-4E08-ADFD-73CB8D3BDEB0}" type="pres">
      <dgm:prSet presAssocID="{1DE74966-C385-44BC-86E1-C19CD442D025}" presName="negativeSpace" presStyleCnt="0"/>
      <dgm:spPr/>
    </dgm:pt>
    <dgm:pt modelId="{5EAD6E81-2F99-41F2-AAC6-E294E6147BD9}" type="pres">
      <dgm:prSet presAssocID="{1DE74966-C385-44BC-86E1-C19CD442D025}" presName="childText" presStyleLbl="conFgAcc1" presStyleIdx="20" presStyleCnt="26">
        <dgm:presLayoutVars>
          <dgm:bulletEnabled val="1"/>
        </dgm:presLayoutVars>
      </dgm:prSet>
      <dgm:spPr/>
    </dgm:pt>
    <dgm:pt modelId="{1DA34DFF-AC37-430B-A2C6-FF5C11E682D2}" type="pres">
      <dgm:prSet presAssocID="{01B9ED2F-7AD1-4E89-AC92-BA4093FF2245}" presName="spaceBetweenRectangles" presStyleCnt="0"/>
      <dgm:spPr/>
    </dgm:pt>
    <dgm:pt modelId="{3D75F07E-6E36-4278-A6C4-300FAC6E5032}" type="pres">
      <dgm:prSet presAssocID="{D6596079-6A12-4B8C-BEC2-7FEB939AE8B8}" presName="parentLin" presStyleCnt="0"/>
      <dgm:spPr/>
    </dgm:pt>
    <dgm:pt modelId="{E24FDF83-945B-4D50-9965-E14E4F06A7D4}" type="pres">
      <dgm:prSet presAssocID="{D6596079-6A12-4B8C-BEC2-7FEB939AE8B8}" presName="parentLeftMargin" presStyleLbl="node1" presStyleIdx="20" presStyleCnt="26"/>
      <dgm:spPr/>
    </dgm:pt>
    <dgm:pt modelId="{4C61FCE8-0F6C-4C89-98EF-E501A2EFBD01}" type="pres">
      <dgm:prSet presAssocID="{D6596079-6A12-4B8C-BEC2-7FEB939AE8B8}" presName="parentText" presStyleLbl="node1" presStyleIdx="21" presStyleCnt="26">
        <dgm:presLayoutVars>
          <dgm:chMax val="0"/>
          <dgm:bulletEnabled val="1"/>
        </dgm:presLayoutVars>
      </dgm:prSet>
      <dgm:spPr/>
    </dgm:pt>
    <dgm:pt modelId="{49397958-3E65-464D-97E1-0D5D3656C2AA}" type="pres">
      <dgm:prSet presAssocID="{D6596079-6A12-4B8C-BEC2-7FEB939AE8B8}" presName="negativeSpace" presStyleCnt="0"/>
      <dgm:spPr/>
    </dgm:pt>
    <dgm:pt modelId="{281DDAD6-1C83-46E9-AC35-F7B35811630E}" type="pres">
      <dgm:prSet presAssocID="{D6596079-6A12-4B8C-BEC2-7FEB939AE8B8}" presName="childText" presStyleLbl="conFgAcc1" presStyleIdx="21" presStyleCnt="26">
        <dgm:presLayoutVars>
          <dgm:bulletEnabled val="1"/>
        </dgm:presLayoutVars>
      </dgm:prSet>
      <dgm:spPr/>
    </dgm:pt>
    <dgm:pt modelId="{732352FE-9D73-44CD-A7B2-F5EA68FA3482}" type="pres">
      <dgm:prSet presAssocID="{544F7184-F76E-43C5-8018-6DE91E0C48E8}" presName="spaceBetweenRectangles" presStyleCnt="0"/>
      <dgm:spPr/>
    </dgm:pt>
    <dgm:pt modelId="{5288173A-9C98-4900-AAE6-F1783B5D2743}" type="pres">
      <dgm:prSet presAssocID="{A28AEBF8-654F-4577-958C-D618219A4572}" presName="parentLin" presStyleCnt="0"/>
      <dgm:spPr/>
    </dgm:pt>
    <dgm:pt modelId="{7DD3DEF3-6D9C-455D-878D-6DD798DCC49D}" type="pres">
      <dgm:prSet presAssocID="{A28AEBF8-654F-4577-958C-D618219A4572}" presName="parentLeftMargin" presStyleLbl="node1" presStyleIdx="21" presStyleCnt="26"/>
      <dgm:spPr/>
    </dgm:pt>
    <dgm:pt modelId="{279CF5E2-8760-446F-AB6D-B22AE8A55D3C}" type="pres">
      <dgm:prSet presAssocID="{A28AEBF8-654F-4577-958C-D618219A4572}" presName="parentText" presStyleLbl="node1" presStyleIdx="22" presStyleCnt="26">
        <dgm:presLayoutVars>
          <dgm:chMax val="0"/>
          <dgm:bulletEnabled val="1"/>
        </dgm:presLayoutVars>
      </dgm:prSet>
      <dgm:spPr/>
    </dgm:pt>
    <dgm:pt modelId="{E67F33F6-80AC-4749-8333-B4A899E4AFF6}" type="pres">
      <dgm:prSet presAssocID="{A28AEBF8-654F-4577-958C-D618219A4572}" presName="negativeSpace" presStyleCnt="0"/>
      <dgm:spPr/>
    </dgm:pt>
    <dgm:pt modelId="{97629C6D-1845-41EB-BAC8-378F177FABF6}" type="pres">
      <dgm:prSet presAssocID="{A28AEBF8-654F-4577-958C-D618219A4572}" presName="childText" presStyleLbl="conFgAcc1" presStyleIdx="22" presStyleCnt="26">
        <dgm:presLayoutVars>
          <dgm:bulletEnabled val="1"/>
        </dgm:presLayoutVars>
      </dgm:prSet>
      <dgm:spPr/>
    </dgm:pt>
    <dgm:pt modelId="{7D592F79-B182-4F63-B979-76CC8E8A757B}" type="pres">
      <dgm:prSet presAssocID="{32CB7338-8524-4998-9B90-CCAFFE2E1A4A}" presName="spaceBetweenRectangles" presStyleCnt="0"/>
      <dgm:spPr/>
    </dgm:pt>
    <dgm:pt modelId="{7D160AFB-B039-4064-8F0E-DFB5AA32B698}" type="pres">
      <dgm:prSet presAssocID="{9EBDFA9B-1BB7-4F8F-9C0F-963E4E32EC7E}" presName="parentLin" presStyleCnt="0"/>
      <dgm:spPr/>
    </dgm:pt>
    <dgm:pt modelId="{012E828F-36BC-494C-A552-CDB917CD7E75}" type="pres">
      <dgm:prSet presAssocID="{9EBDFA9B-1BB7-4F8F-9C0F-963E4E32EC7E}" presName="parentLeftMargin" presStyleLbl="node1" presStyleIdx="22" presStyleCnt="26"/>
      <dgm:spPr/>
    </dgm:pt>
    <dgm:pt modelId="{C5A3E920-9D0C-4FE7-A14C-50C84267B923}" type="pres">
      <dgm:prSet presAssocID="{9EBDFA9B-1BB7-4F8F-9C0F-963E4E32EC7E}" presName="parentText" presStyleLbl="node1" presStyleIdx="23" presStyleCnt="26">
        <dgm:presLayoutVars>
          <dgm:chMax val="0"/>
          <dgm:bulletEnabled val="1"/>
        </dgm:presLayoutVars>
      </dgm:prSet>
      <dgm:spPr/>
    </dgm:pt>
    <dgm:pt modelId="{1891A4A9-F66B-49A7-ABD1-3BFEEFD560CC}" type="pres">
      <dgm:prSet presAssocID="{9EBDFA9B-1BB7-4F8F-9C0F-963E4E32EC7E}" presName="negativeSpace" presStyleCnt="0"/>
      <dgm:spPr/>
    </dgm:pt>
    <dgm:pt modelId="{D97E5241-D25A-4DC9-BD1F-FA18B86DB4D1}" type="pres">
      <dgm:prSet presAssocID="{9EBDFA9B-1BB7-4F8F-9C0F-963E4E32EC7E}" presName="childText" presStyleLbl="conFgAcc1" presStyleIdx="23" presStyleCnt="26">
        <dgm:presLayoutVars>
          <dgm:bulletEnabled val="1"/>
        </dgm:presLayoutVars>
      </dgm:prSet>
      <dgm:spPr/>
    </dgm:pt>
    <dgm:pt modelId="{E5F7D97C-C836-4C0B-90BB-58D9866352BF}" type="pres">
      <dgm:prSet presAssocID="{B02A3A2E-9C61-4396-9A2D-6965C9EF9BE6}" presName="spaceBetweenRectangles" presStyleCnt="0"/>
      <dgm:spPr/>
    </dgm:pt>
    <dgm:pt modelId="{699BF9DA-1EEF-41ED-BFFF-650D3A098925}" type="pres">
      <dgm:prSet presAssocID="{13601A3D-1F61-4B04-AB16-53597A53A68C}" presName="parentLin" presStyleCnt="0"/>
      <dgm:spPr/>
    </dgm:pt>
    <dgm:pt modelId="{D905EA7C-E559-4009-AC5C-AA0BFC700975}" type="pres">
      <dgm:prSet presAssocID="{13601A3D-1F61-4B04-AB16-53597A53A68C}" presName="parentLeftMargin" presStyleLbl="node1" presStyleIdx="23" presStyleCnt="26"/>
      <dgm:spPr/>
    </dgm:pt>
    <dgm:pt modelId="{DAD1C541-0C27-415D-A020-980089A616ED}" type="pres">
      <dgm:prSet presAssocID="{13601A3D-1F61-4B04-AB16-53597A53A68C}" presName="parentText" presStyleLbl="node1" presStyleIdx="24" presStyleCnt="26">
        <dgm:presLayoutVars>
          <dgm:chMax val="0"/>
          <dgm:bulletEnabled val="1"/>
        </dgm:presLayoutVars>
      </dgm:prSet>
      <dgm:spPr/>
    </dgm:pt>
    <dgm:pt modelId="{DD49E070-26FD-4048-8F54-E615D2F73A81}" type="pres">
      <dgm:prSet presAssocID="{13601A3D-1F61-4B04-AB16-53597A53A68C}" presName="negativeSpace" presStyleCnt="0"/>
      <dgm:spPr/>
    </dgm:pt>
    <dgm:pt modelId="{B877FA44-B885-400E-84BB-5110BBB66DD0}" type="pres">
      <dgm:prSet presAssocID="{13601A3D-1F61-4B04-AB16-53597A53A68C}" presName="childText" presStyleLbl="conFgAcc1" presStyleIdx="24" presStyleCnt="26">
        <dgm:presLayoutVars>
          <dgm:bulletEnabled val="1"/>
        </dgm:presLayoutVars>
      </dgm:prSet>
      <dgm:spPr/>
    </dgm:pt>
    <dgm:pt modelId="{C7868759-1E37-4B25-8974-F9FFA0F605BE}" type="pres">
      <dgm:prSet presAssocID="{5B1AFB8F-26BC-440E-935F-7B09BCA023D7}" presName="spaceBetweenRectangles" presStyleCnt="0"/>
      <dgm:spPr/>
    </dgm:pt>
    <dgm:pt modelId="{4844FFCA-4ED9-4D3B-BCE9-AA41D44C6FE0}" type="pres">
      <dgm:prSet presAssocID="{85A267C1-EF12-4514-858D-1CE77C2B6884}" presName="parentLin" presStyleCnt="0"/>
      <dgm:spPr/>
    </dgm:pt>
    <dgm:pt modelId="{E2796296-753F-42F7-8DA9-CB529D073F5C}" type="pres">
      <dgm:prSet presAssocID="{85A267C1-EF12-4514-858D-1CE77C2B6884}" presName="parentLeftMargin" presStyleLbl="node1" presStyleIdx="24" presStyleCnt="26"/>
      <dgm:spPr/>
    </dgm:pt>
    <dgm:pt modelId="{868874F1-6901-439D-9DC4-EF5A42FCFDE9}" type="pres">
      <dgm:prSet presAssocID="{85A267C1-EF12-4514-858D-1CE77C2B6884}" presName="parentText" presStyleLbl="node1" presStyleIdx="25" presStyleCnt="26">
        <dgm:presLayoutVars>
          <dgm:chMax val="0"/>
          <dgm:bulletEnabled val="1"/>
        </dgm:presLayoutVars>
      </dgm:prSet>
      <dgm:spPr/>
    </dgm:pt>
    <dgm:pt modelId="{92C36491-FCE6-44F9-B7A4-08AA1961CC32}" type="pres">
      <dgm:prSet presAssocID="{85A267C1-EF12-4514-858D-1CE77C2B6884}" presName="negativeSpace" presStyleCnt="0"/>
      <dgm:spPr/>
    </dgm:pt>
    <dgm:pt modelId="{047268BE-AB01-4D60-9F69-76A17628B220}" type="pres">
      <dgm:prSet presAssocID="{85A267C1-EF12-4514-858D-1CE77C2B6884}" presName="childText" presStyleLbl="conFgAcc1" presStyleIdx="25" presStyleCnt="26">
        <dgm:presLayoutVars>
          <dgm:bulletEnabled val="1"/>
        </dgm:presLayoutVars>
      </dgm:prSet>
      <dgm:spPr/>
    </dgm:pt>
  </dgm:ptLst>
  <dgm:cxnLst>
    <dgm:cxn modelId="{2FE14002-123A-430B-96C1-64D7F2229562}" type="presOf" srcId="{E4069084-6064-46B1-8880-B8C3E24401F7}" destId="{CB7781BE-2891-4FFA-AAA9-8243BA971FB9}" srcOrd="0" destOrd="0" presId="urn:microsoft.com/office/officeart/2005/8/layout/list1"/>
    <dgm:cxn modelId="{6E4C9702-E1DB-45C8-B3FD-7B94DB0E1271}" type="presOf" srcId="{09F9CC29-DDE1-48AD-AB17-2D4EDC2614D0}" destId="{37F48B3A-1906-4F0E-A4B6-DF9DFB606076}" srcOrd="0" destOrd="0" presId="urn:microsoft.com/office/officeart/2005/8/layout/list1"/>
    <dgm:cxn modelId="{4F7C4A03-2813-4BA0-ADE4-E3935B5DB86E}" srcId="{56AA9AEF-007A-43DC-9483-B7E35A523B8E}" destId="{123ECF73-FD6D-4EB7-9C08-AC007667A51B}" srcOrd="3" destOrd="0" parTransId="{598DA4FD-0EE2-4451-87F2-B747BF5BDF8A}" sibTransId="{B963E3A8-083B-4D4D-9F0C-72EBACD0079E}"/>
    <dgm:cxn modelId="{899A3A05-2452-4FD1-974F-98EF230EFEEF}" type="presOf" srcId="{123ECF73-FD6D-4EB7-9C08-AC007667A51B}" destId="{8509A151-06AF-4738-ABD4-DC6066ACE76D}" srcOrd="0" destOrd="0" presId="urn:microsoft.com/office/officeart/2005/8/layout/list1"/>
    <dgm:cxn modelId="{F84BBF05-6E4A-498F-B09D-B5EDB23A647D}" srcId="{56AA9AEF-007A-43DC-9483-B7E35A523B8E}" destId="{00276337-661F-4EBE-927F-CAC246CC8E73}" srcOrd="15" destOrd="0" parTransId="{5370AE5C-5F4B-46A5-AC5F-E4FDE2B2E3B5}" sibTransId="{24C3369B-7D45-43BF-8C99-60298AC326DF}"/>
    <dgm:cxn modelId="{19B01D06-63A6-4B16-A45D-632E06F40C6E}" type="presOf" srcId="{83782E96-4666-40ED-81A3-721EBBBA2A74}" destId="{F798A40E-4D15-46FB-B5D0-64976BF2E8D6}" srcOrd="0" destOrd="0" presId="urn:microsoft.com/office/officeart/2005/8/layout/list1"/>
    <dgm:cxn modelId="{51AB6906-F150-4DFB-808D-CE6CF0B80EE5}" type="presOf" srcId="{D6596079-6A12-4B8C-BEC2-7FEB939AE8B8}" destId="{4C61FCE8-0F6C-4C89-98EF-E501A2EFBD01}" srcOrd="1" destOrd="0" presId="urn:microsoft.com/office/officeart/2005/8/layout/list1"/>
    <dgm:cxn modelId="{5A207708-21F0-4A99-AD77-037D65F25511}" srcId="{56AA9AEF-007A-43DC-9483-B7E35A523B8E}" destId="{E4069084-6064-46B1-8880-B8C3E24401F7}" srcOrd="9" destOrd="0" parTransId="{BDEEA492-E39E-49FF-A4CF-14E3B811535E}" sibTransId="{35E66F6E-A717-4BAF-B516-8E016623B77E}"/>
    <dgm:cxn modelId="{883A3210-911B-4241-AE9F-42D3D099FD49}" type="presOf" srcId="{17E91EF6-49F6-4DFE-92ED-53DC531F0477}" destId="{DC34AD58-422F-498D-B487-F6FEDA3E9BAD}" srcOrd="0" destOrd="2" presId="urn:microsoft.com/office/officeart/2005/8/layout/list1"/>
    <dgm:cxn modelId="{CE390713-6C23-4F1A-9FFD-E640CEF11F84}" srcId="{107C6EFA-A202-41ED-96CD-F7BE08DEDCC3}" destId="{5253E0CD-8FFC-4AE0-9785-2C502889A205}" srcOrd="3" destOrd="0" parTransId="{47D81536-EC53-408C-B892-6365C4163210}" sibTransId="{B4AEE9A2-638A-4A75-A331-0F71B54FF69D}"/>
    <dgm:cxn modelId="{13730A14-CE5C-4423-8B67-D2DC960923D9}" srcId="{56AA9AEF-007A-43DC-9483-B7E35A523B8E}" destId="{83782E96-4666-40ED-81A3-721EBBBA2A74}" srcOrd="14" destOrd="0" parTransId="{B4F08B1E-B99A-44EE-A981-B323F0250160}" sibTransId="{8B85284B-515A-4D8C-9A2D-473A27756ACC}"/>
    <dgm:cxn modelId="{C52E2714-6614-42FA-AEE8-24CBF715C9DE}" srcId="{09F9CC29-DDE1-48AD-AB17-2D4EDC2614D0}" destId="{FD5AFB6B-F94C-4107-B331-D274084C826E}" srcOrd="5" destOrd="0" parTransId="{7E812FEC-C978-468C-8AE6-042340077A7D}" sibTransId="{5057967A-F130-4A04-8A33-097767AEB3F6}"/>
    <dgm:cxn modelId="{2850E014-6094-4049-9EEE-9084A0B4DA08}" type="presOf" srcId="{85A267C1-EF12-4514-858D-1CE77C2B6884}" destId="{868874F1-6901-439D-9DC4-EF5A42FCFDE9}" srcOrd="1" destOrd="0" presId="urn:microsoft.com/office/officeart/2005/8/layout/list1"/>
    <dgm:cxn modelId="{125C9916-8E0D-4008-B5C4-4AC1A7226380}" srcId="{56AA9AEF-007A-43DC-9483-B7E35A523B8E}" destId="{9EBDFA9B-1BB7-4F8F-9C0F-963E4E32EC7E}" srcOrd="23" destOrd="0" parTransId="{E1F3931B-0BBC-4DCC-905F-8B7E83F38AE4}" sibTransId="{B02A3A2E-9C61-4396-9A2D-6965C9EF9BE6}"/>
    <dgm:cxn modelId="{F0118918-4370-43C5-AA04-E416391447DC}" srcId="{56AA9AEF-007A-43DC-9483-B7E35A523B8E}" destId="{1C2CEBE2-0770-4ADF-96F7-D38683E4C4EB}" srcOrd="18" destOrd="0" parTransId="{B3B88F76-4ABD-465F-9F0D-4F32957672AC}" sibTransId="{03642F0D-DC84-4A77-A9EF-137BE35968E6}"/>
    <dgm:cxn modelId="{951FC218-AADE-4B13-880C-023B2DAC8C5F}" type="presOf" srcId="{7E011A8D-030E-491A-B3E0-B18BED3158FB}" destId="{30000D23-5D80-4A1B-9445-47F99A4D9592}" srcOrd="1" destOrd="0" presId="urn:microsoft.com/office/officeart/2005/8/layout/list1"/>
    <dgm:cxn modelId="{7EE74E1E-45A5-446A-9296-872B52C0E17B}" type="presOf" srcId="{10AF3603-81B1-4883-A5D1-B037E56F6DA1}" destId="{552C5844-F464-4267-A7DA-3C99B4DAFE22}" srcOrd="1" destOrd="0" presId="urn:microsoft.com/office/officeart/2005/8/layout/list1"/>
    <dgm:cxn modelId="{5387E31F-AFA2-46BE-AD24-F988D484CA95}" srcId="{09F9CC29-DDE1-48AD-AB17-2D4EDC2614D0}" destId="{47F0DC1B-D269-4857-967E-D70449F12C39}" srcOrd="6" destOrd="0" parTransId="{87B02891-54B9-40CB-9561-480C1F081E2D}" sibTransId="{896887E9-3D8D-4DF0-A227-15F2FBF9D132}"/>
    <dgm:cxn modelId="{36380820-5EBC-4FC0-BC4D-E332DD70706E}" type="presOf" srcId="{56AA9AEF-007A-43DC-9483-B7E35A523B8E}" destId="{91F0FD45-4DC1-4DE1-A3F2-86E62CC7793F}" srcOrd="0" destOrd="0" presId="urn:microsoft.com/office/officeart/2005/8/layout/list1"/>
    <dgm:cxn modelId="{83B65A20-F74F-4837-99D0-1587F01E9823}" type="presOf" srcId="{13601A3D-1F61-4B04-AB16-53597A53A68C}" destId="{D905EA7C-E559-4009-AC5C-AA0BFC700975}" srcOrd="0" destOrd="0" presId="urn:microsoft.com/office/officeart/2005/8/layout/list1"/>
    <dgm:cxn modelId="{C71CF220-CE09-48FC-91AC-3BAA2CF30E1A}" srcId="{09F9CC29-DDE1-48AD-AB17-2D4EDC2614D0}" destId="{29E0E2CB-A158-4377-A224-A147F1CE45E1}" srcOrd="4" destOrd="0" parTransId="{D14DC8D6-9C39-4C05-BC2F-7747079FE2C3}" sibTransId="{1A235CE3-69C8-4160-9D02-534EF5E25A7B}"/>
    <dgm:cxn modelId="{B973C926-C529-4F1C-8534-067D0E4ACBE6}" type="presOf" srcId="{B01B2221-1827-475F-9B5E-AFA43DE760F4}" destId="{89B9A03E-FB64-465E-94BD-0C6A5B4F1A8C}" srcOrd="1" destOrd="0" presId="urn:microsoft.com/office/officeart/2005/8/layout/list1"/>
    <dgm:cxn modelId="{E7BFCC26-5687-4C6E-B9D7-79685C143B04}" type="presOf" srcId="{FB111B7B-BC72-4B6A-8AA5-BBDE505721A2}" destId="{6B7D2C1A-8669-4D8E-9FAF-582DE5E929D1}" srcOrd="1" destOrd="0" presId="urn:microsoft.com/office/officeart/2005/8/layout/list1"/>
    <dgm:cxn modelId="{86CE8A27-6BE8-46CC-AF5A-82F1D1195AA8}" type="presOf" srcId="{10AF3603-81B1-4883-A5D1-B037E56F6DA1}" destId="{94A49C42-2021-4FB4-8584-C7212C10710E}" srcOrd="0" destOrd="0" presId="urn:microsoft.com/office/officeart/2005/8/layout/list1"/>
    <dgm:cxn modelId="{A0CD9B29-C84C-49C4-9005-78FFEBB231E7}" type="presOf" srcId="{36132852-63AE-4FAC-A17E-F795F49359F6}" destId="{65231915-9EE3-4F28-9BD9-24FF26C1FAF3}" srcOrd="1" destOrd="0" presId="urn:microsoft.com/office/officeart/2005/8/layout/list1"/>
    <dgm:cxn modelId="{2F99402F-E2F8-4A45-8E58-5A6D39DA01D3}" type="presOf" srcId="{9F7244BB-2D0C-493F-A093-B36EC70291B5}" destId="{78AA7EC4-B8B0-4B60-8965-3BC428E1FE09}" srcOrd="1" destOrd="0" presId="urn:microsoft.com/office/officeart/2005/8/layout/list1"/>
    <dgm:cxn modelId="{64941530-33C1-4848-A237-8B7541FD6329}" type="presOf" srcId="{13601A3D-1F61-4B04-AB16-53597A53A68C}" destId="{DAD1C541-0C27-415D-A020-980089A616ED}" srcOrd="1" destOrd="0" presId="urn:microsoft.com/office/officeart/2005/8/layout/list1"/>
    <dgm:cxn modelId="{DC3B4B32-300F-4239-BE4F-1D3E2A1D46D5}" srcId="{56AA9AEF-007A-43DC-9483-B7E35A523B8E}" destId="{F79400B3-1AFF-405F-B246-77CA1BB33068}" srcOrd="19" destOrd="0" parTransId="{065C352A-AA63-4853-8D55-9EF0C9362026}" sibTransId="{AD723860-EB3F-46FE-A78F-81D3638200A1}"/>
    <dgm:cxn modelId="{251AC135-2F8A-4332-871C-C793F839F608}" type="presOf" srcId="{9EBDFA9B-1BB7-4F8F-9C0F-963E4E32EC7E}" destId="{012E828F-36BC-494C-A552-CDB917CD7E75}" srcOrd="0" destOrd="0" presId="urn:microsoft.com/office/officeart/2005/8/layout/list1"/>
    <dgm:cxn modelId="{D6141237-7E7E-43E6-98CD-720F795B353F}" type="presOf" srcId="{47F0DC1B-D269-4857-967E-D70449F12C39}" destId="{8D186B40-D9E8-406D-8059-5E98A4D777FC}" srcOrd="0" destOrd="10" presId="urn:microsoft.com/office/officeart/2005/8/layout/list1"/>
    <dgm:cxn modelId="{EBD71539-0035-4669-A525-D7F14E3CD8A8}" type="presOf" srcId="{FF405647-F556-43CB-8D27-1C5C42B25C43}" destId="{19788C95-283B-4FC5-AC53-40AD613F46FA}" srcOrd="0" destOrd="1" presId="urn:microsoft.com/office/officeart/2005/8/layout/list1"/>
    <dgm:cxn modelId="{EEC15F3A-C511-40F4-AE76-04D100E9A1C8}" type="presOf" srcId="{B01B2221-1827-475F-9B5E-AFA43DE760F4}" destId="{73870748-A6C2-48F1-8CCE-07E057A7CB5B}" srcOrd="0" destOrd="0" presId="urn:microsoft.com/office/officeart/2005/8/layout/list1"/>
    <dgm:cxn modelId="{F1F5773A-05B3-4F9F-A756-125F4F85FEBA}" srcId="{56AA9AEF-007A-43DC-9483-B7E35A523B8E}" destId="{13601A3D-1F61-4B04-AB16-53597A53A68C}" srcOrd="24" destOrd="0" parTransId="{83415980-4045-41AD-B5F0-11F5480ADC3B}" sibTransId="{5B1AFB8F-26BC-440E-935F-7B09BCA023D7}"/>
    <dgm:cxn modelId="{A1C5AF3E-0D0D-4828-88EB-CBC5142EC738}" type="presOf" srcId="{0729169E-8C7E-4BB2-B476-38D0BEC5A37F}" destId="{2D5168D5-DBA0-4569-91C7-D59AEE1E9E15}" srcOrd="1" destOrd="0" presId="urn:microsoft.com/office/officeart/2005/8/layout/list1"/>
    <dgm:cxn modelId="{2CA0E03E-4F14-4E46-ACE2-AEBD1C99DAF9}" type="presOf" srcId="{FC90A11C-E9B8-4734-BBAB-4DD7DCB7A7BC}" destId="{8D186B40-D9E8-406D-8059-5E98A4D777FC}" srcOrd="0" destOrd="5" presId="urn:microsoft.com/office/officeart/2005/8/layout/list1"/>
    <dgm:cxn modelId="{E8B0D63F-8FD6-494B-B0B7-418DF77D8BE2}" type="presOf" srcId="{00276337-661F-4EBE-927F-CAC246CC8E73}" destId="{B08902BC-2FB5-4EF5-8000-B88CF7AC6404}" srcOrd="1" destOrd="0" presId="urn:microsoft.com/office/officeart/2005/8/layout/list1"/>
    <dgm:cxn modelId="{A34BAC40-68C4-4996-ACAD-B7C0333C3329}" type="presOf" srcId="{F79400B3-1AFF-405F-B246-77CA1BB33068}" destId="{B49D4AAB-9DF4-416F-BB0A-B42158C0ABE1}" srcOrd="1" destOrd="0" presId="urn:microsoft.com/office/officeart/2005/8/layout/list1"/>
    <dgm:cxn modelId="{8851175B-7601-4B1A-9498-EA7ABFFB8E79}" type="presOf" srcId="{7E011A8D-030E-491A-B3E0-B18BED3158FB}" destId="{0F485DAC-EE8D-428B-8F4B-86B02B62A976}" srcOrd="0" destOrd="0" presId="urn:microsoft.com/office/officeart/2005/8/layout/list1"/>
    <dgm:cxn modelId="{FCAFB25E-AC8F-4264-BCF9-C461E80A980D}" srcId="{E4069084-6064-46B1-8880-B8C3E24401F7}" destId="{FD29E866-C03B-4B3F-83C4-9B6B7A77DDE2}" srcOrd="0" destOrd="0" parTransId="{44049A3E-0B70-4B20-8695-54EFC3BC357F}" sibTransId="{41D41510-2062-4CE8-87BE-11EF8BF321E4}"/>
    <dgm:cxn modelId="{BC794C60-F6C4-4C71-8CA9-1A1922A5F8C1}" type="presOf" srcId="{0729169E-8C7E-4BB2-B476-38D0BEC5A37F}" destId="{05343E79-13AB-451F-82BC-DA211DA52AC3}" srcOrd="0" destOrd="0" presId="urn:microsoft.com/office/officeart/2005/8/layout/list1"/>
    <dgm:cxn modelId="{0139D841-D7A8-4242-ACDB-F945F686BD9B}" type="presOf" srcId="{9F7244BB-2D0C-493F-A093-B36EC70291B5}" destId="{B81BABED-BA34-4E84-AD0A-DD8F922A8873}" srcOrd="0" destOrd="0" presId="urn:microsoft.com/office/officeart/2005/8/layout/list1"/>
    <dgm:cxn modelId="{64550162-9957-4E6A-A356-0BDBE0E12506}" type="presOf" srcId="{607569B0-848E-480D-B412-431D802E7911}" destId="{DC34AD58-422F-498D-B487-F6FEDA3E9BAD}" srcOrd="0" destOrd="3" presId="urn:microsoft.com/office/officeart/2005/8/layout/list1"/>
    <dgm:cxn modelId="{3644B062-2BE4-4978-99CA-88F6A8480579}" type="presOf" srcId="{D547E6ED-C4EA-4D19-848F-06F953901F37}" destId="{9440CE73-EBB8-4529-9D74-4A3F4E03272C}" srcOrd="0" destOrd="0" presId="urn:microsoft.com/office/officeart/2005/8/layout/list1"/>
    <dgm:cxn modelId="{2BD04344-F31C-4B9F-8F76-D00E623C5672}" type="presOf" srcId="{3855A0C9-F2DE-4E81-936D-D702C32482FF}" destId="{BE652D3F-2DE4-47FB-B134-08043FB4CF42}" srcOrd="0" destOrd="2" presId="urn:microsoft.com/office/officeart/2005/8/layout/list1"/>
    <dgm:cxn modelId="{0B756746-8AB1-45DA-982B-D936BB0B3BD3}" type="presOf" srcId="{FD29E866-C03B-4B3F-83C4-9B6B7A77DDE2}" destId="{DC34AD58-422F-498D-B487-F6FEDA3E9BAD}" srcOrd="0" destOrd="0" presId="urn:microsoft.com/office/officeart/2005/8/layout/list1"/>
    <dgm:cxn modelId="{55EF8B66-5B8B-4617-A330-A79B9A8FCDC5}" srcId="{56AA9AEF-007A-43DC-9483-B7E35A523B8E}" destId="{ECA3B88F-70CD-44F1-A900-1F559D1861E9}" srcOrd="5" destOrd="0" parTransId="{3DEA3091-AD22-4D1D-AAA7-2ADA85A015CB}" sibTransId="{AECF08A9-C153-4779-BD97-B1174AEF7913}"/>
    <dgm:cxn modelId="{8DFC8167-AC8E-459D-981E-738865E36A1D}" type="presOf" srcId="{29E0E2CB-A158-4377-A224-A147F1CE45E1}" destId="{8D186B40-D9E8-406D-8059-5E98A4D777FC}" srcOrd="0" destOrd="8" presId="urn:microsoft.com/office/officeart/2005/8/layout/list1"/>
    <dgm:cxn modelId="{2B81A468-ABED-4620-9B64-C6CB1E32D2CD}" srcId="{09F9CC29-DDE1-48AD-AB17-2D4EDC2614D0}" destId="{CFB6A7E0-B140-48F1-8DDF-34D364FF6DB8}" srcOrd="3" destOrd="0" parTransId="{F8A2AD6F-AC3F-48DE-BF0F-A7C17EDD58EE}" sibTransId="{92594D85-FF48-453C-B695-364E079C63F7}"/>
    <dgm:cxn modelId="{A701FE4A-485B-4D84-9967-E95949073AB6}" srcId="{56AA9AEF-007A-43DC-9483-B7E35A523B8E}" destId="{D9B97E7F-38C6-434F-B01F-F42CE1FF00C9}" srcOrd="8" destOrd="0" parTransId="{EFE31C03-947E-4D22-9245-5BC5E2948577}" sibTransId="{C0C070C8-F59D-4624-A701-D3F0ABAE3372}"/>
    <dgm:cxn modelId="{8F48146B-07B5-4BBE-9CD4-3C445849CE87}" type="presOf" srcId="{85A267C1-EF12-4514-858D-1CE77C2B6884}" destId="{E2796296-753F-42F7-8DA9-CB529D073F5C}" srcOrd="0" destOrd="0" presId="urn:microsoft.com/office/officeart/2005/8/layout/list1"/>
    <dgm:cxn modelId="{7621CF4B-D76A-4A62-B7E4-418E093E9B41}" srcId="{56AA9AEF-007A-43DC-9483-B7E35A523B8E}" destId="{9F7244BB-2D0C-493F-A093-B36EC70291B5}" srcOrd="1" destOrd="0" parTransId="{C9452E4E-3D4F-47D5-9D03-1720CA6BFCC6}" sibTransId="{12022F0D-4819-4D2C-A3AB-96D908593314}"/>
    <dgm:cxn modelId="{9ECF934D-562C-4EC8-945A-DCAABC275B0B}" srcId="{107C6EFA-A202-41ED-96CD-F7BE08DEDCC3}" destId="{CE0C6733-E5FE-404E-B466-A8F456AF1D36}" srcOrd="2" destOrd="0" parTransId="{C37D31A2-F9D1-4F44-8DC2-E69F18D70FEF}" sibTransId="{18D925F8-FF24-4849-8BC0-58AB8BE8EAB9}"/>
    <dgm:cxn modelId="{C260A94D-D19A-4A28-B9D3-559835C1C2C4}" type="presOf" srcId="{756D4595-F4B6-41FC-8E2D-36994D7E3188}" destId="{8D186B40-D9E8-406D-8059-5E98A4D777FC}" srcOrd="0" destOrd="6" presId="urn:microsoft.com/office/officeart/2005/8/layout/list1"/>
    <dgm:cxn modelId="{5BF31A4E-36D8-42F6-A298-2DE971494301}" srcId="{56AA9AEF-007A-43DC-9483-B7E35A523B8E}" destId="{7AB49643-FAF4-48C2-BC48-A4B8C8C31860}" srcOrd="11" destOrd="0" parTransId="{63B1CB72-0168-4CA8-AD7C-E4B7DCD866BA}" sibTransId="{A5754DE3-085C-4D29-9F62-74F4357ECDED}"/>
    <dgm:cxn modelId="{E6FD7E6E-21C8-4C1A-8816-5E41F6A5A232}" srcId="{56AA9AEF-007A-43DC-9483-B7E35A523B8E}" destId="{09F9CC29-DDE1-48AD-AB17-2D4EDC2614D0}" srcOrd="0" destOrd="0" parTransId="{9C1E0884-DC37-46BF-AB8A-95E19A48B1EA}" sibTransId="{17CFCBA5-D19F-411D-8083-BB96ABA38F75}"/>
    <dgm:cxn modelId="{092B3851-F3CE-40C5-A409-135B3209E8E2}" srcId="{E4069084-6064-46B1-8880-B8C3E24401F7}" destId="{7FB04A76-08D1-47B6-AC1F-EB41791D8E99}" srcOrd="1" destOrd="0" parTransId="{4810E5DD-C4D8-4B4B-BB43-4D40945D7CEF}" sibTransId="{EDD1C182-551A-48C4-9DF2-D9602AB53B74}"/>
    <dgm:cxn modelId="{A5AB5254-E8FF-4A72-87CB-96660154FF3D}" srcId="{56AA9AEF-007A-43DC-9483-B7E35A523B8E}" destId="{B01B2221-1827-475F-9B5E-AFA43DE760F4}" srcOrd="12" destOrd="0" parTransId="{659F3F69-AD62-4552-B8E5-65AEE1FF99C5}" sibTransId="{6F3C3453-8098-4C3A-A95C-D1E2918BD4A2}"/>
    <dgm:cxn modelId="{28E68F54-5B6C-4ED0-99C1-874650C0A1B6}" srcId="{56AA9AEF-007A-43DC-9483-B7E35A523B8E}" destId="{D7775D9B-7090-4100-A300-7230FEA25457}" srcOrd="13" destOrd="0" parTransId="{CDA2759A-9BDD-4984-94F2-797BE41672B1}" sibTransId="{977BECF3-3D4E-4AF8-8CDA-F4FAF67331F3}"/>
    <dgm:cxn modelId="{E35D2C75-58A6-4AB3-8C0C-820D1B5289E0}" type="presOf" srcId="{A28AEBF8-654F-4577-958C-D618219A4572}" destId="{7DD3DEF3-6D9C-455D-878D-6DD798DCC49D}" srcOrd="0" destOrd="0" presId="urn:microsoft.com/office/officeart/2005/8/layout/list1"/>
    <dgm:cxn modelId="{4EA1AF56-539E-4562-AD53-DA99B9C89963}" type="presOf" srcId="{09F9CC29-DDE1-48AD-AB17-2D4EDC2614D0}" destId="{845E9123-A9B0-4CB3-9C80-6095D915BCB7}" srcOrd="1" destOrd="0" presId="urn:microsoft.com/office/officeart/2005/8/layout/list1"/>
    <dgm:cxn modelId="{F16CC656-F6D1-40E8-8DD3-823A65AD7E25}" srcId="{56AA9AEF-007A-43DC-9483-B7E35A523B8E}" destId="{7E011A8D-030E-491A-B3E0-B18BED3158FB}" srcOrd="2" destOrd="0" parTransId="{3D672B68-F629-4990-A47C-104026A5C79B}" sibTransId="{BDED45A0-4E5D-4FAD-BD65-D715A3293C91}"/>
    <dgm:cxn modelId="{31388057-314A-4E5E-856F-5564853E1B82}" type="presOf" srcId="{FD5AFB6B-F94C-4107-B331-D274084C826E}" destId="{8D186B40-D9E8-406D-8059-5E98A4D777FC}" srcOrd="0" destOrd="9" presId="urn:microsoft.com/office/officeart/2005/8/layout/list1"/>
    <dgm:cxn modelId="{6BBDA957-11E5-4131-9143-4D2540A58753}" type="presOf" srcId="{36132852-63AE-4FAC-A17E-F795F49359F6}" destId="{B7B9332B-49B2-4C45-B574-7824AED78B83}" srcOrd="0" destOrd="0" presId="urn:microsoft.com/office/officeart/2005/8/layout/list1"/>
    <dgm:cxn modelId="{03CA7278-DBD4-4C10-A85C-7B50AB67D1CD}" srcId="{56AA9AEF-007A-43DC-9483-B7E35A523B8E}" destId="{10AF3603-81B1-4883-A5D1-B037E56F6DA1}" srcOrd="7" destOrd="0" parTransId="{1309543A-FDAE-4F4D-9A10-DA79A0C65EBB}" sibTransId="{5B205C9C-1BF8-4E2D-B92F-71525BBA70D2}"/>
    <dgm:cxn modelId="{1D309159-AFC5-433A-ADC8-AC089F9954DE}" type="presOf" srcId="{D7775D9B-7090-4100-A300-7230FEA25457}" destId="{802622C0-9F31-4C13-90F7-1539898EB687}" srcOrd="1" destOrd="0" presId="urn:microsoft.com/office/officeart/2005/8/layout/list1"/>
    <dgm:cxn modelId="{60A2A279-AC62-447D-B584-1DA8125E1FE1}" srcId="{7E011A8D-030E-491A-B3E0-B18BED3158FB}" destId="{0A8C5F25-D1BA-44B0-9F06-D13A49AE1259}" srcOrd="0" destOrd="0" parTransId="{9E5AE369-4A35-4CA8-AFE1-5094C06AF401}" sibTransId="{6A59B487-636B-4C2D-AEF1-C38B248F48FB}"/>
    <dgm:cxn modelId="{A563135A-9CC2-4790-9A57-D51D7ABCA2E1}" type="presOf" srcId="{9EBDFA9B-1BB7-4F8F-9C0F-963E4E32EC7E}" destId="{C5A3E920-9D0C-4FE7-A14C-50C84267B923}" srcOrd="1" destOrd="0" presId="urn:microsoft.com/office/officeart/2005/8/layout/list1"/>
    <dgm:cxn modelId="{177DB67A-C6A1-4245-925F-F43CCA16B3D8}" type="presOf" srcId="{A0A2C080-74FC-4B32-A7D5-23A0D60DBB3A}" destId="{047268BE-AB01-4D60-9F69-76A17628B220}" srcOrd="0" destOrd="0" presId="urn:microsoft.com/office/officeart/2005/8/layout/list1"/>
    <dgm:cxn modelId="{B25CC35A-170E-413F-B281-6ED973355B16}" srcId="{107C6EFA-A202-41ED-96CD-F7BE08DEDCC3}" destId="{2E508E0F-4584-4E61-B204-DB1E34DDAF9E}" srcOrd="1" destOrd="0" parTransId="{1E514340-8983-4F92-899F-94E6A21EE9E7}" sibTransId="{46A5D23B-B662-4A01-86A0-23EF59B408A3}"/>
    <dgm:cxn modelId="{827F757B-932F-4E05-854C-C1C2D6AC96B1}" type="presOf" srcId="{5253E0CD-8FFC-4AE0-9785-2C502889A205}" destId="{8D186B40-D9E8-406D-8059-5E98A4D777FC}" srcOrd="0" destOrd="4" presId="urn:microsoft.com/office/officeart/2005/8/layout/list1"/>
    <dgm:cxn modelId="{8C46D77B-88A7-4D94-B691-DA4477FB194E}" srcId="{56AA9AEF-007A-43DC-9483-B7E35A523B8E}" destId="{3AAF3902-F116-4900-9BA6-3F680E86CF24}" srcOrd="10" destOrd="0" parTransId="{E012487E-CE7E-4C13-B183-AD0D270988B6}" sibTransId="{2FB2B7C4-2DD9-48B6-9B39-B2663E61F7EB}"/>
    <dgm:cxn modelId="{BF037A7C-518A-44ED-BC84-D6855533BE7E}" type="presOf" srcId="{9D23E82F-796C-4403-8252-6B60D24493ED}" destId="{D97E5241-D25A-4DC9-BD1F-FA18B86DB4D1}" srcOrd="0" destOrd="1" presId="urn:microsoft.com/office/officeart/2005/8/layout/list1"/>
    <dgm:cxn modelId="{54213780-E2F0-4859-A826-2BD08A47F34C}" type="presOf" srcId="{D7775D9B-7090-4100-A300-7230FEA25457}" destId="{744BD4A5-9C26-432C-81A5-622901AE95A5}" srcOrd="0" destOrd="0" presId="urn:microsoft.com/office/officeart/2005/8/layout/list1"/>
    <dgm:cxn modelId="{F54BB585-9F08-4331-9785-1FB2E7A40765}" type="presOf" srcId="{D9B97E7F-38C6-434F-B01F-F42CE1FF00C9}" destId="{081F1400-74C4-46E0-A973-B4D9983DB63D}" srcOrd="1" destOrd="0" presId="urn:microsoft.com/office/officeart/2005/8/layout/list1"/>
    <dgm:cxn modelId="{F0C9C686-24E4-4E0A-8C5B-A4B2CEA67472}" type="presOf" srcId="{D547E6ED-C4EA-4D19-848F-06F953901F37}" destId="{63157A78-BFE5-4B1B-BE7D-1502381802F0}" srcOrd="1" destOrd="0" presId="urn:microsoft.com/office/officeart/2005/8/layout/list1"/>
    <dgm:cxn modelId="{20E82490-B9BC-4751-ACCD-3DE1355A228A}" type="presOf" srcId="{1DE74966-C385-44BC-86E1-C19CD442D025}" destId="{7E05036A-D63C-4150-988C-6FA714F9224C}" srcOrd="0" destOrd="0" presId="urn:microsoft.com/office/officeart/2005/8/layout/list1"/>
    <dgm:cxn modelId="{79BD2F92-48BA-4277-B05C-47322E662C8E}" srcId="{56AA9AEF-007A-43DC-9483-B7E35A523B8E}" destId="{0729169E-8C7E-4BB2-B476-38D0BEC5A37F}" srcOrd="17" destOrd="0" parTransId="{BBA5390C-14C3-43C6-9C96-C07ADB182F9E}" sibTransId="{AD661E58-9910-469B-A3A2-7E2F55D4F27F}"/>
    <dgm:cxn modelId="{A6EE6D95-996E-4626-B0DE-2369ABB46D70}" type="presOf" srcId="{123ECF73-FD6D-4EB7-9C08-AC007667A51B}" destId="{69C8AC97-2043-47E4-A9AF-ECD708B441C3}" srcOrd="1" destOrd="0" presId="urn:microsoft.com/office/officeart/2005/8/layout/list1"/>
    <dgm:cxn modelId="{85FB089A-05B7-49C5-A21E-F8C9121E51C7}" srcId="{56AA9AEF-007A-43DC-9483-B7E35A523B8E}" destId="{36132852-63AE-4FAC-A17E-F795F49359F6}" srcOrd="4" destOrd="0" parTransId="{D05ABDE8-B14D-4D30-A82F-545B7E69F8DE}" sibTransId="{958603D9-B806-42C7-B8E0-4F5D630158AB}"/>
    <dgm:cxn modelId="{8A1C549B-C860-4D46-BF8D-C22C346A2479}" type="presOf" srcId="{83782E96-4666-40ED-81A3-721EBBBA2A74}" destId="{66DC7BE2-C3AD-45D1-A7C6-80F58536FF22}" srcOrd="1" destOrd="0" presId="urn:microsoft.com/office/officeart/2005/8/layout/list1"/>
    <dgm:cxn modelId="{F4D5239C-7067-4B14-8756-878EC6FF3AC9}" srcId="{9EBDFA9B-1BB7-4F8F-9C0F-963E4E32EC7E}" destId="{9D23E82F-796C-4403-8252-6B60D24493ED}" srcOrd="1" destOrd="0" parTransId="{3EFEE83C-5557-4C5A-96C5-DE88598B9D07}" sibTransId="{0A4FD2FF-C2A0-44AC-B2BC-19096D365FE5}"/>
    <dgm:cxn modelId="{83424B9E-3495-411A-9DC8-490F9738C24D}" srcId="{09F9CC29-DDE1-48AD-AB17-2D4EDC2614D0}" destId="{FC90A11C-E9B8-4734-BBAB-4DD7DCB7A7BC}" srcOrd="1" destOrd="0" parTransId="{70387A56-4473-4477-A857-BFFD32D55A84}" sibTransId="{993B5B23-E020-41F7-BAB3-17F42B9273BB}"/>
    <dgm:cxn modelId="{2878619F-596D-4FAC-AA75-F611637BA5A8}" srcId="{09F9CC29-DDE1-48AD-AB17-2D4EDC2614D0}" destId="{756D4595-F4B6-41FC-8E2D-36994D7E3188}" srcOrd="2" destOrd="0" parTransId="{598574C5-4D9E-4DB7-A6B6-1E0B34D5B1B6}" sibTransId="{7EAE3D41-773B-4D0E-9D0F-8E98D2E447A7}"/>
    <dgm:cxn modelId="{C6B29E9F-D796-49CF-A4B2-73BF8172A978}" type="presOf" srcId="{77375C30-660A-4940-B8DF-7BED44090F7D}" destId="{19788C95-283B-4FC5-AC53-40AD613F46FA}" srcOrd="0" destOrd="2" presId="urn:microsoft.com/office/officeart/2005/8/layout/list1"/>
    <dgm:cxn modelId="{AE40B19F-F51E-4FCF-BE99-101718563FFB}" type="presOf" srcId="{1DE74966-C385-44BC-86E1-C19CD442D025}" destId="{2E870C60-7877-4AD7-9074-384770DE7DFD}" srcOrd="1" destOrd="0" presId="urn:microsoft.com/office/officeart/2005/8/layout/list1"/>
    <dgm:cxn modelId="{665BE69F-A880-4DA9-9C03-2149F4EA2DE4}" srcId="{56AA9AEF-007A-43DC-9483-B7E35A523B8E}" destId="{85A267C1-EF12-4514-858D-1CE77C2B6884}" srcOrd="25" destOrd="0" parTransId="{C154A06B-EF9B-4E20-B447-FD9F3F292D73}" sibTransId="{B3D5C0F8-AA29-46EA-A9C5-52D8C9C582A8}"/>
    <dgm:cxn modelId="{332B64A1-608D-4B25-BB62-F288AE81FAAB}" type="presOf" srcId="{1C2CEBE2-0770-4ADF-96F7-D38683E4C4EB}" destId="{09EF3495-D43E-44BF-8DFE-7F81FF1266AA}" srcOrd="1" destOrd="0" presId="urn:microsoft.com/office/officeart/2005/8/layout/list1"/>
    <dgm:cxn modelId="{6E3A69A1-A4C2-4EDB-A882-81EFF3B7E334}" type="presOf" srcId="{107C6EFA-A202-41ED-96CD-F7BE08DEDCC3}" destId="{8D186B40-D9E8-406D-8059-5E98A4D777FC}" srcOrd="0" destOrd="0" presId="urn:microsoft.com/office/officeart/2005/8/layout/list1"/>
    <dgm:cxn modelId="{887597A2-182A-4B9C-A619-9F6E4EFCB1AD}" type="presOf" srcId="{7AB49643-FAF4-48C2-BC48-A4B8C8C31860}" destId="{1D73077B-7216-4FEA-A17D-14C221A539C5}" srcOrd="1" destOrd="0" presId="urn:microsoft.com/office/officeart/2005/8/layout/list1"/>
    <dgm:cxn modelId="{E0BC86A3-9BB0-4C98-9829-779686CC7BF7}" type="presOf" srcId="{A28AEBF8-654F-4577-958C-D618219A4572}" destId="{279CF5E2-8760-446F-AB6D-B22AE8A55D3C}" srcOrd="1" destOrd="0" presId="urn:microsoft.com/office/officeart/2005/8/layout/list1"/>
    <dgm:cxn modelId="{F65960A6-2FC8-42DE-9428-5F6E520A0B2C}" type="presOf" srcId="{CFB6A7E0-B140-48F1-8DDF-34D364FF6DB8}" destId="{8D186B40-D9E8-406D-8059-5E98A4D777FC}" srcOrd="0" destOrd="7" presId="urn:microsoft.com/office/officeart/2005/8/layout/list1"/>
    <dgm:cxn modelId="{7689B4A8-808D-4599-97F9-A8AE8BE11011}" srcId="{56AA9AEF-007A-43DC-9483-B7E35A523B8E}" destId="{FB111B7B-BC72-4B6A-8AA5-BBDE505721A2}" srcOrd="6" destOrd="0" parTransId="{9B164E13-3F0E-46F9-80E1-17BCDD581B63}" sibTransId="{98B95382-9EC8-4027-B033-4595745687F7}"/>
    <dgm:cxn modelId="{14DFFCA9-E198-4863-9B43-C30FDF3A1442}" type="presOf" srcId="{F79400B3-1AFF-405F-B246-77CA1BB33068}" destId="{7E296E95-BB46-4E5B-850F-BA69477AA950}" srcOrd="0" destOrd="0" presId="urn:microsoft.com/office/officeart/2005/8/layout/list1"/>
    <dgm:cxn modelId="{C70798AB-2A5C-4B56-B272-DCA8F06989EB}" type="presOf" srcId="{E4069084-6064-46B1-8880-B8C3E24401F7}" destId="{03F4F5B4-3B05-4D84-B884-97DC76460595}" srcOrd="1" destOrd="0" presId="urn:microsoft.com/office/officeart/2005/8/layout/list1"/>
    <dgm:cxn modelId="{F2D218AD-C9FC-41CC-B417-57650ECC5F2B}" type="presOf" srcId="{CE0C6733-E5FE-404E-B466-A8F456AF1D36}" destId="{8D186B40-D9E8-406D-8059-5E98A4D777FC}" srcOrd="0" destOrd="3" presId="urn:microsoft.com/office/officeart/2005/8/layout/list1"/>
    <dgm:cxn modelId="{8F015CAD-3807-4942-89A9-6963C463A3A5}" type="presOf" srcId="{D9B97E7F-38C6-434F-B01F-F42CE1FF00C9}" destId="{434FBD3F-F33D-4274-A087-088289F8D6F1}" srcOrd="0" destOrd="0" presId="urn:microsoft.com/office/officeart/2005/8/layout/list1"/>
    <dgm:cxn modelId="{88637CAD-731A-4260-824A-4BA0819915BF}" srcId="{9F7244BB-2D0C-493F-A093-B36EC70291B5}" destId="{1B370D36-A749-4837-A190-EBF6C8B93DDC}" srcOrd="1" destOrd="0" parTransId="{A44AD582-09DC-40C7-B015-E0B3A23AEE46}" sibTransId="{A304D52B-F81E-45D3-88B2-3CB0850881DF}"/>
    <dgm:cxn modelId="{63CAA0AF-463A-47BB-9457-DD5D44C2DC56}" type="presOf" srcId="{00276337-661F-4EBE-927F-CAC246CC8E73}" destId="{CD0CACC7-1741-4184-847F-E6BB1DB94011}" srcOrd="0" destOrd="0" presId="urn:microsoft.com/office/officeart/2005/8/layout/list1"/>
    <dgm:cxn modelId="{25FF6DB2-060B-4B8D-BD1D-9F51BD315478}" srcId="{7E011A8D-030E-491A-B3E0-B18BED3158FB}" destId="{77375C30-660A-4940-B8DF-7BED44090F7D}" srcOrd="2" destOrd="0" parTransId="{4C6B16F4-D997-40D9-BB43-A266834DB4B3}" sibTransId="{8DF3D590-7EA9-4749-B784-935485AE596E}"/>
    <dgm:cxn modelId="{D85004B4-AD17-490E-B164-2CA75FEA0E87}" srcId="{E4069084-6064-46B1-8880-B8C3E24401F7}" destId="{17E91EF6-49F6-4DFE-92ED-53DC531F0477}" srcOrd="2" destOrd="0" parTransId="{0E7BEBDD-6621-4526-8817-9EB029BFDC36}" sibTransId="{5AD82818-DCE2-4E42-A842-D9A9EDA9B91B}"/>
    <dgm:cxn modelId="{2B8626B5-D072-4821-B4F3-814BCDCAC246}" type="presOf" srcId="{7FB04A76-08D1-47B6-AC1F-EB41791D8E99}" destId="{DC34AD58-422F-498D-B487-F6FEDA3E9BAD}" srcOrd="0" destOrd="1" presId="urn:microsoft.com/office/officeart/2005/8/layout/list1"/>
    <dgm:cxn modelId="{7DA130BA-4130-4E7F-90C4-498418D9B988}" srcId="{9F7244BB-2D0C-493F-A093-B36EC70291B5}" destId="{195BC848-388D-42E9-8916-B75CE26175A7}" srcOrd="0" destOrd="0" parTransId="{FEEE525B-CB9A-4CB2-8EED-4A2E01C5E6A5}" sibTransId="{15269594-49F0-4325-AE3D-4D7674B11140}"/>
    <dgm:cxn modelId="{7CF1DFBB-51A1-45C0-92C6-E2AEFBE8267A}" srcId="{9EBDFA9B-1BB7-4F8F-9C0F-963E4E32EC7E}" destId="{800BA00C-65CA-49A1-B6CC-61D26662C1FC}" srcOrd="0" destOrd="0" parTransId="{22243CA3-A8AA-468E-905A-C6B690027639}" sibTransId="{CE226DF8-83E7-4E50-A665-EF2553D8F99C}"/>
    <dgm:cxn modelId="{8C5565BC-3417-4966-86E1-8B9088A18572}" type="presOf" srcId="{3E3FE585-AD3F-40B3-8F0D-10505EFBF3C0}" destId="{8D186B40-D9E8-406D-8059-5E98A4D777FC}" srcOrd="0" destOrd="1" presId="urn:microsoft.com/office/officeart/2005/8/layout/list1"/>
    <dgm:cxn modelId="{ADC4CABF-0ECE-47D9-B59E-681D2F2E67E9}" srcId="{56AA9AEF-007A-43DC-9483-B7E35A523B8E}" destId="{A28AEBF8-654F-4577-958C-D618219A4572}" srcOrd="22" destOrd="0" parTransId="{D522DDAC-0D26-4EDB-A58D-6B4E842B45BE}" sibTransId="{32CB7338-8524-4998-9B90-CCAFFE2E1A4A}"/>
    <dgm:cxn modelId="{49A977C0-2738-4575-9226-2E2995E2E506}" type="presOf" srcId="{ECA3B88F-70CD-44F1-A900-1F559D1861E9}" destId="{720E5B97-6EA3-4CC6-8420-33008E6BD8B4}" srcOrd="0" destOrd="0" presId="urn:microsoft.com/office/officeart/2005/8/layout/list1"/>
    <dgm:cxn modelId="{27AB34C2-D64C-4EEA-B167-FD4CE1F02ECE}" type="presOf" srcId="{FB111B7B-BC72-4B6A-8AA5-BBDE505721A2}" destId="{E955848F-5A9D-4DFA-A9C5-C8A8BCCFFE7F}" srcOrd="0" destOrd="0" presId="urn:microsoft.com/office/officeart/2005/8/layout/list1"/>
    <dgm:cxn modelId="{515EC7C4-E6EF-487B-BF1C-B40A0B9E22F8}" type="presOf" srcId="{2E508E0F-4584-4E61-B204-DB1E34DDAF9E}" destId="{8D186B40-D9E8-406D-8059-5E98A4D777FC}" srcOrd="0" destOrd="2" presId="urn:microsoft.com/office/officeart/2005/8/layout/list1"/>
    <dgm:cxn modelId="{3060B2C5-64F7-4DE3-A249-3E69A31EB025}" type="presOf" srcId="{ECA3B88F-70CD-44F1-A900-1F559D1861E9}" destId="{B0AB815B-2242-470E-98ED-F73D6AAFC064}" srcOrd="1" destOrd="0" presId="urn:microsoft.com/office/officeart/2005/8/layout/list1"/>
    <dgm:cxn modelId="{7A4FBCC6-D674-4C1A-A52F-D2AF31B535FA}" type="presOf" srcId="{1C2CEBE2-0770-4ADF-96F7-D38683E4C4EB}" destId="{AA07DFED-B377-4E5F-9164-F0EE250AE8D8}" srcOrd="0" destOrd="0" presId="urn:microsoft.com/office/officeart/2005/8/layout/list1"/>
    <dgm:cxn modelId="{25B7CAC6-7934-4947-A5CC-13C9F71292B3}" srcId="{56AA9AEF-007A-43DC-9483-B7E35A523B8E}" destId="{D547E6ED-C4EA-4D19-848F-06F953901F37}" srcOrd="16" destOrd="0" parTransId="{2C397B01-4F15-465E-88C5-36D74D735AD8}" sibTransId="{C0D16E8C-1C71-4EDA-99A3-61A04DF2A86C}"/>
    <dgm:cxn modelId="{9C4198CE-2B6B-4B38-958E-791511F89FC2}" type="presOf" srcId="{D6596079-6A12-4B8C-BEC2-7FEB939AE8B8}" destId="{E24FDF83-945B-4D50-9965-E14E4F06A7D4}" srcOrd="0" destOrd="0" presId="urn:microsoft.com/office/officeart/2005/8/layout/list1"/>
    <dgm:cxn modelId="{BE1A56D2-FFB8-4F4E-96F6-E740B4777B66}" srcId="{85A267C1-EF12-4514-858D-1CE77C2B6884}" destId="{A0A2C080-74FC-4B32-A7D5-23A0D60DBB3A}" srcOrd="0" destOrd="0" parTransId="{246B35E7-48C0-4788-9307-2618FC3DFB4F}" sibTransId="{8DAF1019-BB23-48C5-9B69-43CBA557C9A8}"/>
    <dgm:cxn modelId="{1F8D1FD4-014F-45DF-889D-716D23186DF0}" type="presOf" srcId="{800BA00C-65CA-49A1-B6CC-61D26662C1FC}" destId="{D97E5241-D25A-4DC9-BD1F-FA18B86DB4D1}" srcOrd="0" destOrd="0" presId="urn:microsoft.com/office/officeart/2005/8/layout/list1"/>
    <dgm:cxn modelId="{506A3DD7-7944-4818-9E13-E0C92627D8AF}" type="presOf" srcId="{3AAF3902-F116-4900-9BA6-3F680E86CF24}" destId="{F2DFBD1A-FCA5-4156-8FD1-2CC15CEBB6CE}" srcOrd="1" destOrd="0" presId="urn:microsoft.com/office/officeart/2005/8/layout/list1"/>
    <dgm:cxn modelId="{3DF525DA-AE94-42D1-BDED-C268379459A2}" type="presOf" srcId="{7AB49643-FAF4-48C2-BC48-A4B8C8C31860}" destId="{1DDD4B6B-1CEB-4229-9226-3A88DDFBF5FE}" srcOrd="0" destOrd="0" presId="urn:microsoft.com/office/officeart/2005/8/layout/list1"/>
    <dgm:cxn modelId="{628519DE-5B32-4C05-ABC9-4C52F35DEC5B}" type="presOf" srcId="{0A8C5F25-D1BA-44B0-9F06-D13A49AE1259}" destId="{19788C95-283B-4FC5-AC53-40AD613F46FA}" srcOrd="0" destOrd="0" presId="urn:microsoft.com/office/officeart/2005/8/layout/list1"/>
    <dgm:cxn modelId="{79EE6BE5-376B-4B40-B6F9-E2B8B6A2A790}" srcId="{107C6EFA-A202-41ED-96CD-F7BE08DEDCC3}" destId="{3E3FE585-AD3F-40B3-8F0D-10505EFBF3C0}" srcOrd="0" destOrd="0" parTransId="{76F4AA7C-BC1E-450A-BD23-C32F93E456DB}" sibTransId="{6F413EC8-6613-46E7-8D61-A941E84E32FA}"/>
    <dgm:cxn modelId="{CAAD7AEA-9BF9-406A-9BF0-9F03C099ACA8}" type="presOf" srcId="{1B370D36-A749-4837-A190-EBF6C8B93DDC}" destId="{BE652D3F-2DE4-47FB-B134-08043FB4CF42}" srcOrd="0" destOrd="1" presId="urn:microsoft.com/office/officeart/2005/8/layout/list1"/>
    <dgm:cxn modelId="{18C6F5EE-BE85-419A-A7FC-FB4E8B204A92}" srcId="{E4069084-6064-46B1-8880-B8C3E24401F7}" destId="{607569B0-848E-480D-B412-431D802E7911}" srcOrd="3" destOrd="0" parTransId="{C5FE85E8-CF1A-4A32-A6B6-FF8CF373697A}" sibTransId="{B0501761-A81F-44BC-ABD7-E805AFE1753E}"/>
    <dgm:cxn modelId="{85EDAAEF-B786-485C-AEA4-E2D0EE737B6F}" srcId="{09F9CC29-DDE1-48AD-AB17-2D4EDC2614D0}" destId="{107C6EFA-A202-41ED-96CD-F7BE08DEDCC3}" srcOrd="0" destOrd="0" parTransId="{0549CE93-C5AF-4806-8CC2-0300DE66D173}" sibTransId="{707D45B8-F3FE-45D4-AF8F-A1D16747BB0E}"/>
    <dgm:cxn modelId="{B2B286F5-DBDD-4FE9-8C03-A602ADB056E5}" srcId="{7E011A8D-030E-491A-B3E0-B18BED3158FB}" destId="{FF405647-F556-43CB-8D27-1C5C42B25C43}" srcOrd="1" destOrd="0" parTransId="{B2B70116-D432-49EF-9054-382A9B24EF10}" sibTransId="{5DB0B7ED-51D9-43DF-94CD-74FD7B79C052}"/>
    <dgm:cxn modelId="{AF4454F6-7912-4A26-BBE7-D1AC1C9CFE98}" srcId="{56AA9AEF-007A-43DC-9483-B7E35A523B8E}" destId="{1DE74966-C385-44BC-86E1-C19CD442D025}" srcOrd="20" destOrd="0" parTransId="{A8F73FB5-E275-4F32-8142-63A258C35CEE}" sibTransId="{01B9ED2F-7AD1-4E89-AC92-BA4093FF2245}"/>
    <dgm:cxn modelId="{74162DF7-58D0-4F2C-8514-A62F08AF90D5}" type="presOf" srcId="{3AAF3902-F116-4900-9BA6-3F680E86CF24}" destId="{782225C6-E7F7-42AA-8F08-64713E27AE72}" srcOrd="0" destOrd="0" presId="urn:microsoft.com/office/officeart/2005/8/layout/list1"/>
    <dgm:cxn modelId="{5E49E2F9-D66E-4150-AAD9-7B0934ADBD4E}" srcId="{9F7244BB-2D0C-493F-A093-B36EC70291B5}" destId="{3855A0C9-F2DE-4E81-936D-D702C32482FF}" srcOrd="2" destOrd="0" parTransId="{DE9F1C9D-FCE5-4369-B861-A3F7B8B6B4FB}" sibTransId="{42B13AA4-8A9B-4731-9C82-3E653B3688C2}"/>
    <dgm:cxn modelId="{9A4BA6FD-4659-4972-A4E5-C4ABB10C6680}" type="presOf" srcId="{195BC848-388D-42E9-8916-B75CE26175A7}" destId="{BE652D3F-2DE4-47FB-B134-08043FB4CF42}" srcOrd="0" destOrd="0" presId="urn:microsoft.com/office/officeart/2005/8/layout/list1"/>
    <dgm:cxn modelId="{349A52FE-1E30-4730-9C98-24CB3EE943DB}" srcId="{56AA9AEF-007A-43DC-9483-B7E35A523B8E}" destId="{D6596079-6A12-4B8C-BEC2-7FEB939AE8B8}" srcOrd="21" destOrd="0" parTransId="{ECD307D3-E08D-44AB-9F50-8B4BEC723176}" sibTransId="{544F7184-F76E-43C5-8018-6DE91E0C48E8}"/>
    <dgm:cxn modelId="{4639F9B5-13C7-468C-8E32-82C0843F0281}" type="presParOf" srcId="{91F0FD45-4DC1-4DE1-A3F2-86E62CC7793F}" destId="{78DABAB0-3C03-4C81-ADA5-3AD3340B7473}" srcOrd="0" destOrd="0" presId="urn:microsoft.com/office/officeart/2005/8/layout/list1"/>
    <dgm:cxn modelId="{08D8ED9A-6B18-482B-AEA2-7B1774902B14}" type="presParOf" srcId="{78DABAB0-3C03-4C81-ADA5-3AD3340B7473}" destId="{37F48B3A-1906-4F0E-A4B6-DF9DFB606076}" srcOrd="0" destOrd="0" presId="urn:microsoft.com/office/officeart/2005/8/layout/list1"/>
    <dgm:cxn modelId="{2223793E-3D7A-48A2-8AAD-DAEE3197FF77}" type="presParOf" srcId="{78DABAB0-3C03-4C81-ADA5-3AD3340B7473}" destId="{845E9123-A9B0-4CB3-9C80-6095D915BCB7}" srcOrd="1" destOrd="0" presId="urn:microsoft.com/office/officeart/2005/8/layout/list1"/>
    <dgm:cxn modelId="{A2DF0346-FC9A-4455-A9ED-6F699332B4B6}" type="presParOf" srcId="{91F0FD45-4DC1-4DE1-A3F2-86E62CC7793F}" destId="{ED38DC1B-2A2D-49B0-ACF6-CE4DCAEEA658}" srcOrd="1" destOrd="0" presId="urn:microsoft.com/office/officeart/2005/8/layout/list1"/>
    <dgm:cxn modelId="{2D35E293-380D-4959-8EE2-AF2E2BDB6209}" type="presParOf" srcId="{91F0FD45-4DC1-4DE1-A3F2-86E62CC7793F}" destId="{8D186B40-D9E8-406D-8059-5E98A4D777FC}" srcOrd="2" destOrd="0" presId="urn:microsoft.com/office/officeart/2005/8/layout/list1"/>
    <dgm:cxn modelId="{53200CFF-51AE-40F0-9322-13B4305986B1}" type="presParOf" srcId="{91F0FD45-4DC1-4DE1-A3F2-86E62CC7793F}" destId="{119A27F2-AF2C-45D4-A470-CB4F621EFBDC}" srcOrd="3" destOrd="0" presId="urn:microsoft.com/office/officeart/2005/8/layout/list1"/>
    <dgm:cxn modelId="{BA1BFEA8-5438-4CBD-9054-4BF5E436C1FA}" type="presParOf" srcId="{91F0FD45-4DC1-4DE1-A3F2-86E62CC7793F}" destId="{555EB2BE-C41E-483E-873C-B0A7EDF545C6}" srcOrd="4" destOrd="0" presId="urn:microsoft.com/office/officeart/2005/8/layout/list1"/>
    <dgm:cxn modelId="{394A5469-440F-4CEB-B274-09A0B0011B91}" type="presParOf" srcId="{555EB2BE-C41E-483E-873C-B0A7EDF545C6}" destId="{B81BABED-BA34-4E84-AD0A-DD8F922A8873}" srcOrd="0" destOrd="0" presId="urn:microsoft.com/office/officeart/2005/8/layout/list1"/>
    <dgm:cxn modelId="{30D3F410-4E62-49F0-A8CB-7004F29BD929}" type="presParOf" srcId="{555EB2BE-C41E-483E-873C-B0A7EDF545C6}" destId="{78AA7EC4-B8B0-4B60-8965-3BC428E1FE09}" srcOrd="1" destOrd="0" presId="urn:microsoft.com/office/officeart/2005/8/layout/list1"/>
    <dgm:cxn modelId="{95E8C187-EA91-45CC-BF17-073430C5E555}" type="presParOf" srcId="{91F0FD45-4DC1-4DE1-A3F2-86E62CC7793F}" destId="{FA972DE7-6EB8-45D4-B746-9B2E36252011}" srcOrd="5" destOrd="0" presId="urn:microsoft.com/office/officeart/2005/8/layout/list1"/>
    <dgm:cxn modelId="{A66888C7-44B4-4FF7-A170-8B277048E52D}" type="presParOf" srcId="{91F0FD45-4DC1-4DE1-A3F2-86E62CC7793F}" destId="{BE652D3F-2DE4-47FB-B134-08043FB4CF42}" srcOrd="6" destOrd="0" presId="urn:microsoft.com/office/officeart/2005/8/layout/list1"/>
    <dgm:cxn modelId="{344CDD97-3D8E-4485-B8FF-E6E85C434708}" type="presParOf" srcId="{91F0FD45-4DC1-4DE1-A3F2-86E62CC7793F}" destId="{9D7A2656-8A4D-4518-8777-5DDE42E06F27}" srcOrd="7" destOrd="0" presId="urn:microsoft.com/office/officeart/2005/8/layout/list1"/>
    <dgm:cxn modelId="{5E3785E8-91FD-4269-B76C-7F558206264C}" type="presParOf" srcId="{91F0FD45-4DC1-4DE1-A3F2-86E62CC7793F}" destId="{5551D3CB-C354-4EDA-B805-4D160DF73B37}" srcOrd="8" destOrd="0" presId="urn:microsoft.com/office/officeart/2005/8/layout/list1"/>
    <dgm:cxn modelId="{E239A927-6300-4A5A-B100-DFCB3789F841}" type="presParOf" srcId="{5551D3CB-C354-4EDA-B805-4D160DF73B37}" destId="{0F485DAC-EE8D-428B-8F4B-86B02B62A976}" srcOrd="0" destOrd="0" presId="urn:microsoft.com/office/officeart/2005/8/layout/list1"/>
    <dgm:cxn modelId="{11180B9E-50B8-4BF5-8219-6F201AD715EE}" type="presParOf" srcId="{5551D3CB-C354-4EDA-B805-4D160DF73B37}" destId="{30000D23-5D80-4A1B-9445-47F99A4D9592}" srcOrd="1" destOrd="0" presId="urn:microsoft.com/office/officeart/2005/8/layout/list1"/>
    <dgm:cxn modelId="{82C5DD1B-63B1-4244-8789-879244179AB2}" type="presParOf" srcId="{91F0FD45-4DC1-4DE1-A3F2-86E62CC7793F}" destId="{30B10499-812B-434D-BC37-84AADF7772BB}" srcOrd="9" destOrd="0" presId="urn:microsoft.com/office/officeart/2005/8/layout/list1"/>
    <dgm:cxn modelId="{0603795D-203A-4E5B-9C79-06D87B7DD4E2}" type="presParOf" srcId="{91F0FD45-4DC1-4DE1-A3F2-86E62CC7793F}" destId="{19788C95-283B-4FC5-AC53-40AD613F46FA}" srcOrd="10" destOrd="0" presId="urn:microsoft.com/office/officeart/2005/8/layout/list1"/>
    <dgm:cxn modelId="{180C96BD-EA0D-4C27-AD62-8A3152152C9A}" type="presParOf" srcId="{91F0FD45-4DC1-4DE1-A3F2-86E62CC7793F}" destId="{A7AFD900-3801-4837-84D8-E896C522D8AE}" srcOrd="11" destOrd="0" presId="urn:microsoft.com/office/officeart/2005/8/layout/list1"/>
    <dgm:cxn modelId="{C2360955-8C1C-4D5D-AB0D-34DC065D9755}" type="presParOf" srcId="{91F0FD45-4DC1-4DE1-A3F2-86E62CC7793F}" destId="{D41326EE-BF5F-4B80-A47C-32DD1F5B17BA}" srcOrd="12" destOrd="0" presId="urn:microsoft.com/office/officeart/2005/8/layout/list1"/>
    <dgm:cxn modelId="{7912D961-9432-4081-89FA-B550ED04BAF4}" type="presParOf" srcId="{D41326EE-BF5F-4B80-A47C-32DD1F5B17BA}" destId="{8509A151-06AF-4738-ABD4-DC6066ACE76D}" srcOrd="0" destOrd="0" presId="urn:microsoft.com/office/officeart/2005/8/layout/list1"/>
    <dgm:cxn modelId="{F73CE1AE-95D5-4F29-9FD9-605B52812411}" type="presParOf" srcId="{D41326EE-BF5F-4B80-A47C-32DD1F5B17BA}" destId="{69C8AC97-2043-47E4-A9AF-ECD708B441C3}" srcOrd="1" destOrd="0" presId="urn:microsoft.com/office/officeart/2005/8/layout/list1"/>
    <dgm:cxn modelId="{F328EBED-4267-48C7-9994-A8D920098CA3}" type="presParOf" srcId="{91F0FD45-4DC1-4DE1-A3F2-86E62CC7793F}" destId="{98CAC361-EBF5-443C-AF8D-AC49F3D6D5D0}" srcOrd="13" destOrd="0" presId="urn:microsoft.com/office/officeart/2005/8/layout/list1"/>
    <dgm:cxn modelId="{7706300F-01C7-4A9C-BECD-3056D8B4D3A7}" type="presParOf" srcId="{91F0FD45-4DC1-4DE1-A3F2-86E62CC7793F}" destId="{7D2BEC18-964F-4D21-95F9-34E436DAA6AA}" srcOrd="14" destOrd="0" presId="urn:microsoft.com/office/officeart/2005/8/layout/list1"/>
    <dgm:cxn modelId="{249EEA31-0755-45FE-B170-E6AE70B98758}" type="presParOf" srcId="{91F0FD45-4DC1-4DE1-A3F2-86E62CC7793F}" destId="{E2F49357-DC0C-4A37-B14E-F262E729FA3C}" srcOrd="15" destOrd="0" presId="urn:microsoft.com/office/officeart/2005/8/layout/list1"/>
    <dgm:cxn modelId="{82D09EDB-29DC-4E80-803A-20313EA1A06D}" type="presParOf" srcId="{91F0FD45-4DC1-4DE1-A3F2-86E62CC7793F}" destId="{9DA84F19-43E9-40FF-B399-BDAAADB7DB6A}" srcOrd="16" destOrd="0" presId="urn:microsoft.com/office/officeart/2005/8/layout/list1"/>
    <dgm:cxn modelId="{690A60B6-A6B6-47E2-81A4-012A76D6D6C2}" type="presParOf" srcId="{9DA84F19-43E9-40FF-B399-BDAAADB7DB6A}" destId="{B7B9332B-49B2-4C45-B574-7824AED78B83}" srcOrd="0" destOrd="0" presId="urn:microsoft.com/office/officeart/2005/8/layout/list1"/>
    <dgm:cxn modelId="{ED239908-525B-4D67-A819-BDB59CBEBECC}" type="presParOf" srcId="{9DA84F19-43E9-40FF-B399-BDAAADB7DB6A}" destId="{65231915-9EE3-4F28-9BD9-24FF26C1FAF3}" srcOrd="1" destOrd="0" presId="urn:microsoft.com/office/officeart/2005/8/layout/list1"/>
    <dgm:cxn modelId="{32384E69-6766-4F40-B2DA-C0385AF84BE9}" type="presParOf" srcId="{91F0FD45-4DC1-4DE1-A3F2-86E62CC7793F}" destId="{C43ECABD-E52F-4B33-875B-4C9F5FECDBDE}" srcOrd="17" destOrd="0" presId="urn:microsoft.com/office/officeart/2005/8/layout/list1"/>
    <dgm:cxn modelId="{C961CC2A-F12C-4F0D-9A17-DD31D116FB1F}" type="presParOf" srcId="{91F0FD45-4DC1-4DE1-A3F2-86E62CC7793F}" destId="{D79B295B-530B-409E-BF8F-29C451254AA2}" srcOrd="18" destOrd="0" presId="urn:microsoft.com/office/officeart/2005/8/layout/list1"/>
    <dgm:cxn modelId="{901230FC-4464-4DB0-878A-0BA016489EDD}" type="presParOf" srcId="{91F0FD45-4DC1-4DE1-A3F2-86E62CC7793F}" destId="{A828AEC8-A6A5-4166-867F-E96974E03BD3}" srcOrd="19" destOrd="0" presId="urn:microsoft.com/office/officeart/2005/8/layout/list1"/>
    <dgm:cxn modelId="{91BD706E-26B5-4052-A437-FE9D8D5B0D9E}" type="presParOf" srcId="{91F0FD45-4DC1-4DE1-A3F2-86E62CC7793F}" destId="{19238721-8D5A-4D20-881C-E87D232A3C9D}" srcOrd="20" destOrd="0" presId="urn:microsoft.com/office/officeart/2005/8/layout/list1"/>
    <dgm:cxn modelId="{7379D395-BB51-47A0-BFD7-9E97D6941410}" type="presParOf" srcId="{19238721-8D5A-4D20-881C-E87D232A3C9D}" destId="{720E5B97-6EA3-4CC6-8420-33008E6BD8B4}" srcOrd="0" destOrd="0" presId="urn:microsoft.com/office/officeart/2005/8/layout/list1"/>
    <dgm:cxn modelId="{65FC52AF-93C4-4B6B-BDB6-BB9E26F64DA8}" type="presParOf" srcId="{19238721-8D5A-4D20-881C-E87D232A3C9D}" destId="{B0AB815B-2242-470E-98ED-F73D6AAFC064}" srcOrd="1" destOrd="0" presId="urn:microsoft.com/office/officeart/2005/8/layout/list1"/>
    <dgm:cxn modelId="{D9D92532-7B65-44B4-87B7-B2D404E2716C}" type="presParOf" srcId="{91F0FD45-4DC1-4DE1-A3F2-86E62CC7793F}" destId="{02E30D39-6DE3-4D4D-A2F3-6F9D5D26BA0E}" srcOrd="21" destOrd="0" presId="urn:microsoft.com/office/officeart/2005/8/layout/list1"/>
    <dgm:cxn modelId="{7ABBC25B-F2F7-44B0-872D-5F252B045314}" type="presParOf" srcId="{91F0FD45-4DC1-4DE1-A3F2-86E62CC7793F}" destId="{BB2C8EA9-5461-46FF-BD33-5A86BA03A41C}" srcOrd="22" destOrd="0" presId="urn:microsoft.com/office/officeart/2005/8/layout/list1"/>
    <dgm:cxn modelId="{CA292B1C-F43A-4084-B61E-5B0CCED0A7AA}" type="presParOf" srcId="{91F0FD45-4DC1-4DE1-A3F2-86E62CC7793F}" destId="{B467FCB1-50A4-4D48-AB03-5CF4825BAE6C}" srcOrd="23" destOrd="0" presId="urn:microsoft.com/office/officeart/2005/8/layout/list1"/>
    <dgm:cxn modelId="{962BF2C8-902B-4011-BF66-B3F7D0737D78}" type="presParOf" srcId="{91F0FD45-4DC1-4DE1-A3F2-86E62CC7793F}" destId="{9F1CA79A-6D9B-4521-BE21-424927D09BE8}" srcOrd="24" destOrd="0" presId="urn:microsoft.com/office/officeart/2005/8/layout/list1"/>
    <dgm:cxn modelId="{0B040F5E-88DB-43A2-9FAC-F15D580766A5}" type="presParOf" srcId="{9F1CA79A-6D9B-4521-BE21-424927D09BE8}" destId="{E955848F-5A9D-4DFA-A9C5-C8A8BCCFFE7F}" srcOrd="0" destOrd="0" presId="urn:microsoft.com/office/officeart/2005/8/layout/list1"/>
    <dgm:cxn modelId="{0220E000-FF59-41A2-85DA-51F7EA40D28D}" type="presParOf" srcId="{9F1CA79A-6D9B-4521-BE21-424927D09BE8}" destId="{6B7D2C1A-8669-4D8E-9FAF-582DE5E929D1}" srcOrd="1" destOrd="0" presId="urn:microsoft.com/office/officeart/2005/8/layout/list1"/>
    <dgm:cxn modelId="{46277B87-26A4-4276-B647-8A16AEF61893}" type="presParOf" srcId="{91F0FD45-4DC1-4DE1-A3F2-86E62CC7793F}" destId="{3E9A10CF-54F4-44F3-B04E-C82A39BEC626}" srcOrd="25" destOrd="0" presId="urn:microsoft.com/office/officeart/2005/8/layout/list1"/>
    <dgm:cxn modelId="{3C6B4829-7A64-49F6-936D-15F0257E9594}" type="presParOf" srcId="{91F0FD45-4DC1-4DE1-A3F2-86E62CC7793F}" destId="{590C2B7B-F4B5-40D3-B4C3-40C593B1AF42}" srcOrd="26" destOrd="0" presId="urn:microsoft.com/office/officeart/2005/8/layout/list1"/>
    <dgm:cxn modelId="{B6A49006-DC25-4AFD-92D6-AEDFDBDBAB6F}" type="presParOf" srcId="{91F0FD45-4DC1-4DE1-A3F2-86E62CC7793F}" destId="{E0947AB7-194D-41C4-9959-E4E3E70D1BA3}" srcOrd="27" destOrd="0" presId="urn:microsoft.com/office/officeart/2005/8/layout/list1"/>
    <dgm:cxn modelId="{5EFC1F12-2215-4303-9BF7-3F67B1C4E8EA}" type="presParOf" srcId="{91F0FD45-4DC1-4DE1-A3F2-86E62CC7793F}" destId="{C3541A79-6688-4C8A-B699-7D41B59AD9DB}" srcOrd="28" destOrd="0" presId="urn:microsoft.com/office/officeart/2005/8/layout/list1"/>
    <dgm:cxn modelId="{F0298617-8DCD-47F7-A45C-C9439C970FC9}" type="presParOf" srcId="{C3541A79-6688-4C8A-B699-7D41B59AD9DB}" destId="{94A49C42-2021-4FB4-8584-C7212C10710E}" srcOrd="0" destOrd="0" presId="urn:microsoft.com/office/officeart/2005/8/layout/list1"/>
    <dgm:cxn modelId="{2D5326B9-70A3-4A51-840B-E60B97FBEBFA}" type="presParOf" srcId="{C3541A79-6688-4C8A-B699-7D41B59AD9DB}" destId="{552C5844-F464-4267-A7DA-3C99B4DAFE22}" srcOrd="1" destOrd="0" presId="urn:microsoft.com/office/officeart/2005/8/layout/list1"/>
    <dgm:cxn modelId="{759F3C15-B43E-448D-A966-A6C996BDEEED}" type="presParOf" srcId="{91F0FD45-4DC1-4DE1-A3F2-86E62CC7793F}" destId="{D13DC042-03FF-4B52-A37A-CB912438E5BA}" srcOrd="29" destOrd="0" presId="urn:microsoft.com/office/officeart/2005/8/layout/list1"/>
    <dgm:cxn modelId="{4F458F0C-25CF-48D3-B2CA-0897A0822F37}" type="presParOf" srcId="{91F0FD45-4DC1-4DE1-A3F2-86E62CC7793F}" destId="{A4A9D7E8-B5B3-435B-9638-A39E4D709133}" srcOrd="30" destOrd="0" presId="urn:microsoft.com/office/officeart/2005/8/layout/list1"/>
    <dgm:cxn modelId="{F3A8E7E0-8473-49BD-9D49-8982D24BA60D}" type="presParOf" srcId="{91F0FD45-4DC1-4DE1-A3F2-86E62CC7793F}" destId="{ECF821C8-8ACC-4462-AA0D-0CDE7B455E2F}" srcOrd="31" destOrd="0" presId="urn:microsoft.com/office/officeart/2005/8/layout/list1"/>
    <dgm:cxn modelId="{048BC76F-1BCE-4310-B0A0-424F1606946B}" type="presParOf" srcId="{91F0FD45-4DC1-4DE1-A3F2-86E62CC7793F}" destId="{029B1589-EE16-4023-968F-DE706344001D}" srcOrd="32" destOrd="0" presId="urn:microsoft.com/office/officeart/2005/8/layout/list1"/>
    <dgm:cxn modelId="{03847DCE-D33B-49D6-8DA6-B3239E65698D}" type="presParOf" srcId="{029B1589-EE16-4023-968F-DE706344001D}" destId="{434FBD3F-F33D-4274-A087-088289F8D6F1}" srcOrd="0" destOrd="0" presId="urn:microsoft.com/office/officeart/2005/8/layout/list1"/>
    <dgm:cxn modelId="{1A035B1F-88B8-429F-A88A-5C8B37818D95}" type="presParOf" srcId="{029B1589-EE16-4023-968F-DE706344001D}" destId="{081F1400-74C4-46E0-A973-B4D9983DB63D}" srcOrd="1" destOrd="0" presId="urn:microsoft.com/office/officeart/2005/8/layout/list1"/>
    <dgm:cxn modelId="{3C30A8E5-AEE9-462A-A9F2-85A005221363}" type="presParOf" srcId="{91F0FD45-4DC1-4DE1-A3F2-86E62CC7793F}" destId="{36B09405-2558-4F8A-A020-F816AC28DDFF}" srcOrd="33" destOrd="0" presId="urn:microsoft.com/office/officeart/2005/8/layout/list1"/>
    <dgm:cxn modelId="{B8B155A7-6744-4861-A844-A943B8FC6377}" type="presParOf" srcId="{91F0FD45-4DC1-4DE1-A3F2-86E62CC7793F}" destId="{0BC0FA19-5252-4574-8EEB-900E6259EF68}" srcOrd="34" destOrd="0" presId="urn:microsoft.com/office/officeart/2005/8/layout/list1"/>
    <dgm:cxn modelId="{D89D7CA3-E8C1-4F61-B2BE-648607093FB6}" type="presParOf" srcId="{91F0FD45-4DC1-4DE1-A3F2-86E62CC7793F}" destId="{996D7AED-D1ED-4AE8-B2B6-7E519B2F0AD4}" srcOrd="35" destOrd="0" presId="urn:microsoft.com/office/officeart/2005/8/layout/list1"/>
    <dgm:cxn modelId="{79E6B8FC-43FB-466B-959E-7406A83F7BD9}" type="presParOf" srcId="{91F0FD45-4DC1-4DE1-A3F2-86E62CC7793F}" destId="{33E87520-F8C7-4694-AAAF-686E54277237}" srcOrd="36" destOrd="0" presId="urn:microsoft.com/office/officeart/2005/8/layout/list1"/>
    <dgm:cxn modelId="{738319D6-1C49-4635-98AB-5544BA14C535}" type="presParOf" srcId="{33E87520-F8C7-4694-AAAF-686E54277237}" destId="{CB7781BE-2891-4FFA-AAA9-8243BA971FB9}" srcOrd="0" destOrd="0" presId="urn:microsoft.com/office/officeart/2005/8/layout/list1"/>
    <dgm:cxn modelId="{EAF579FD-D858-4885-831B-F48EE4C90B26}" type="presParOf" srcId="{33E87520-F8C7-4694-AAAF-686E54277237}" destId="{03F4F5B4-3B05-4D84-B884-97DC76460595}" srcOrd="1" destOrd="0" presId="urn:microsoft.com/office/officeart/2005/8/layout/list1"/>
    <dgm:cxn modelId="{06D26AA0-B1D6-4043-8100-2ABA12E8F000}" type="presParOf" srcId="{91F0FD45-4DC1-4DE1-A3F2-86E62CC7793F}" destId="{96428C3C-06ED-4D6D-AB31-CFA7398EFB12}" srcOrd="37" destOrd="0" presId="urn:microsoft.com/office/officeart/2005/8/layout/list1"/>
    <dgm:cxn modelId="{55FBE7F3-F030-46CA-AA02-B0AF72856D6E}" type="presParOf" srcId="{91F0FD45-4DC1-4DE1-A3F2-86E62CC7793F}" destId="{DC34AD58-422F-498D-B487-F6FEDA3E9BAD}" srcOrd="38" destOrd="0" presId="urn:microsoft.com/office/officeart/2005/8/layout/list1"/>
    <dgm:cxn modelId="{9B70495D-B349-46B5-9A04-E2E8A3305960}" type="presParOf" srcId="{91F0FD45-4DC1-4DE1-A3F2-86E62CC7793F}" destId="{4CBD4A33-5C40-4AF2-A592-7B8E1BAC1DB6}" srcOrd="39" destOrd="0" presId="urn:microsoft.com/office/officeart/2005/8/layout/list1"/>
    <dgm:cxn modelId="{22A2841A-DBB7-443D-957B-992D5A05C454}" type="presParOf" srcId="{91F0FD45-4DC1-4DE1-A3F2-86E62CC7793F}" destId="{15A70D7E-DA0C-4B0C-8F4C-82D730AEB64E}" srcOrd="40" destOrd="0" presId="urn:microsoft.com/office/officeart/2005/8/layout/list1"/>
    <dgm:cxn modelId="{385D61EE-0433-4976-9ADB-3ACD288BC1BC}" type="presParOf" srcId="{15A70D7E-DA0C-4B0C-8F4C-82D730AEB64E}" destId="{782225C6-E7F7-42AA-8F08-64713E27AE72}" srcOrd="0" destOrd="0" presId="urn:microsoft.com/office/officeart/2005/8/layout/list1"/>
    <dgm:cxn modelId="{A286B0C4-A823-40C6-9EDC-8C2ECA4F216C}" type="presParOf" srcId="{15A70D7E-DA0C-4B0C-8F4C-82D730AEB64E}" destId="{F2DFBD1A-FCA5-4156-8FD1-2CC15CEBB6CE}" srcOrd="1" destOrd="0" presId="urn:microsoft.com/office/officeart/2005/8/layout/list1"/>
    <dgm:cxn modelId="{B57F1C93-65E8-4437-BDBF-278049BED61C}" type="presParOf" srcId="{91F0FD45-4DC1-4DE1-A3F2-86E62CC7793F}" destId="{0358A066-EED5-4A13-984B-720434634974}" srcOrd="41" destOrd="0" presId="urn:microsoft.com/office/officeart/2005/8/layout/list1"/>
    <dgm:cxn modelId="{5CE6EB97-0845-4F35-A03E-BB03F197F70D}" type="presParOf" srcId="{91F0FD45-4DC1-4DE1-A3F2-86E62CC7793F}" destId="{59BCB114-0998-46BF-B747-A3743880DA96}" srcOrd="42" destOrd="0" presId="urn:microsoft.com/office/officeart/2005/8/layout/list1"/>
    <dgm:cxn modelId="{ECB43823-FADC-4B1E-B02C-616D6DC24498}" type="presParOf" srcId="{91F0FD45-4DC1-4DE1-A3F2-86E62CC7793F}" destId="{53B28571-9DDF-476D-B157-20065A03593E}" srcOrd="43" destOrd="0" presId="urn:microsoft.com/office/officeart/2005/8/layout/list1"/>
    <dgm:cxn modelId="{A69E7DA0-A2FB-4E88-A526-B468C7C40321}" type="presParOf" srcId="{91F0FD45-4DC1-4DE1-A3F2-86E62CC7793F}" destId="{CB396494-0A5A-4611-AABB-EEFF5E96A0BA}" srcOrd="44" destOrd="0" presId="urn:microsoft.com/office/officeart/2005/8/layout/list1"/>
    <dgm:cxn modelId="{3F7FC76E-3CEC-4F6B-A611-EC52DBE896E0}" type="presParOf" srcId="{CB396494-0A5A-4611-AABB-EEFF5E96A0BA}" destId="{1DDD4B6B-1CEB-4229-9226-3A88DDFBF5FE}" srcOrd="0" destOrd="0" presId="urn:microsoft.com/office/officeart/2005/8/layout/list1"/>
    <dgm:cxn modelId="{5039A891-7BCC-4D44-82E1-EB98451B26E0}" type="presParOf" srcId="{CB396494-0A5A-4611-AABB-EEFF5E96A0BA}" destId="{1D73077B-7216-4FEA-A17D-14C221A539C5}" srcOrd="1" destOrd="0" presId="urn:microsoft.com/office/officeart/2005/8/layout/list1"/>
    <dgm:cxn modelId="{A2959A19-D797-48CA-BE71-7E3C66078382}" type="presParOf" srcId="{91F0FD45-4DC1-4DE1-A3F2-86E62CC7793F}" destId="{3FF6D58F-D80D-4946-8BD6-BA7D0BE59472}" srcOrd="45" destOrd="0" presId="urn:microsoft.com/office/officeart/2005/8/layout/list1"/>
    <dgm:cxn modelId="{8D3013D9-2ACE-4A47-9233-ADE5B9AB622A}" type="presParOf" srcId="{91F0FD45-4DC1-4DE1-A3F2-86E62CC7793F}" destId="{9F743130-6D28-4F72-946F-37225ADF8EF3}" srcOrd="46" destOrd="0" presId="urn:microsoft.com/office/officeart/2005/8/layout/list1"/>
    <dgm:cxn modelId="{7612CBA3-2314-481A-BB3B-C371E368362F}" type="presParOf" srcId="{91F0FD45-4DC1-4DE1-A3F2-86E62CC7793F}" destId="{DB853ABE-DF67-491B-989A-2E59FA06AC51}" srcOrd="47" destOrd="0" presId="urn:microsoft.com/office/officeart/2005/8/layout/list1"/>
    <dgm:cxn modelId="{AFC2DD0A-DB56-428E-9247-D48661C75F8A}" type="presParOf" srcId="{91F0FD45-4DC1-4DE1-A3F2-86E62CC7793F}" destId="{90FC47DA-AFC0-4276-9791-E07B2DDD953F}" srcOrd="48" destOrd="0" presId="urn:microsoft.com/office/officeart/2005/8/layout/list1"/>
    <dgm:cxn modelId="{020C225A-EA27-4747-8BAA-7CB8CD75638D}" type="presParOf" srcId="{90FC47DA-AFC0-4276-9791-E07B2DDD953F}" destId="{73870748-A6C2-48F1-8CCE-07E057A7CB5B}" srcOrd="0" destOrd="0" presId="urn:microsoft.com/office/officeart/2005/8/layout/list1"/>
    <dgm:cxn modelId="{05DE01E3-0D20-4F2D-B3ED-E4C9507DB5BC}" type="presParOf" srcId="{90FC47DA-AFC0-4276-9791-E07B2DDD953F}" destId="{89B9A03E-FB64-465E-94BD-0C6A5B4F1A8C}" srcOrd="1" destOrd="0" presId="urn:microsoft.com/office/officeart/2005/8/layout/list1"/>
    <dgm:cxn modelId="{7ECAA2E1-000C-422B-B06F-5A22DCA95830}" type="presParOf" srcId="{91F0FD45-4DC1-4DE1-A3F2-86E62CC7793F}" destId="{96AE86BB-6FF2-4000-A654-06228E4129C3}" srcOrd="49" destOrd="0" presId="urn:microsoft.com/office/officeart/2005/8/layout/list1"/>
    <dgm:cxn modelId="{2BD53127-941B-4062-A9A3-8E9623265997}" type="presParOf" srcId="{91F0FD45-4DC1-4DE1-A3F2-86E62CC7793F}" destId="{C95A8580-41C4-43DC-97FB-762EDA9B93AE}" srcOrd="50" destOrd="0" presId="urn:microsoft.com/office/officeart/2005/8/layout/list1"/>
    <dgm:cxn modelId="{2DA3657F-6662-4B83-B7B7-480C14C1E2A2}" type="presParOf" srcId="{91F0FD45-4DC1-4DE1-A3F2-86E62CC7793F}" destId="{4C48D45A-5AAE-4694-AE56-7707236C8093}" srcOrd="51" destOrd="0" presId="urn:microsoft.com/office/officeart/2005/8/layout/list1"/>
    <dgm:cxn modelId="{C229EECD-FE8A-4CB2-BA8D-715FEBF241B2}" type="presParOf" srcId="{91F0FD45-4DC1-4DE1-A3F2-86E62CC7793F}" destId="{178D12C1-25D3-4533-8C0C-C7860B117466}" srcOrd="52" destOrd="0" presId="urn:microsoft.com/office/officeart/2005/8/layout/list1"/>
    <dgm:cxn modelId="{58AE14A2-5B5F-4092-B920-37DE5BC0E5B0}" type="presParOf" srcId="{178D12C1-25D3-4533-8C0C-C7860B117466}" destId="{744BD4A5-9C26-432C-81A5-622901AE95A5}" srcOrd="0" destOrd="0" presId="urn:microsoft.com/office/officeart/2005/8/layout/list1"/>
    <dgm:cxn modelId="{02DD2E94-D4FB-4E7C-BF8A-655C88C94E0E}" type="presParOf" srcId="{178D12C1-25D3-4533-8C0C-C7860B117466}" destId="{802622C0-9F31-4C13-90F7-1539898EB687}" srcOrd="1" destOrd="0" presId="urn:microsoft.com/office/officeart/2005/8/layout/list1"/>
    <dgm:cxn modelId="{254860AD-2E6C-4076-BFE1-D56077332BAA}" type="presParOf" srcId="{91F0FD45-4DC1-4DE1-A3F2-86E62CC7793F}" destId="{DD441250-F193-46C2-8BF2-C9C5669A5D8E}" srcOrd="53" destOrd="0" presId="urn:microsoft.com/office/officeart/2005/8/layout/list1"/>
    <dgm:cxn modelId="{E5524DB5-AB77-4ABF-A05E-7428E6824ECA}" type="presParOf" srcId="{91F0FD45-4DC1-4DE1-A3F2-86E62CC7793F}" destId="{24776B57-281E-48F0-A289-CA5DB90688B4}" srcOrd="54" destOrd="0" presId="urn:microsoft.com/office/officeart/2005/8/layout/list1"/>
    <dgm:cxn modelId="{5DFE2080-F594-4764-B6D3-78A272E33A9B}" type="presParOf" srcId="{91F0FD45-4DC1-4DE1-A3F2-86E62CC7793F}" destId="{18E28073-1305-4D54-AA79-CD93FC28CAB3}" srcOrd="55" destOrd="0" presId="urn:microsoft.com/office/officeart/2005/8/layout/list1"/>
    <dgm:cxn modelId="{5E285037-C52D-42CC-8ACF-38B7AC3BABE3}" type="presParOf" srcId="{91F0FD45-4DC1-4DE1-A3F2-86E62CC7793F}" destId="{4ED8C6FE-47B4-4C9F-9131-9683B8547C0B}" srcOrd="56" destOrd="0" presId="urn:microsoft.com/office/officeart/2005/8/layout/list1"/>
    <dgm:cxn modelId="{C79E2E0D-AB18-4EDD-94BB-F10DE18663ED}" type="presParOf" srcId="{4ED8C6FE-47B4-4C9F-9131-9683B8547C0B}" destId="{F798A40E-4D15-46FB-B5D0-64976BF2E8D6}" srcOrd="0" destOrd="0" presId="urn:microsoft.com/office/officeart/2005/8/layout/list1"/>
    <dgm:cxn modelId="{5CDE4AA3-5013-4126-B65C-1C9B39634005}" type="presParOf" srcId="{4ED8C6FE-47B4-4C9F-9131-9683B8547C0B}" destId="{66DC7BE2-C3AD-45D1-A7C6-80F58536FF22}" srcOrd="1" destOrd="0" presId="urn:microsoft.com/office/officeart/2005/8/layout/list1"/>
    <dgm:cxn modelId="{C0C2CB5B-5F6E-40FB-8979-FA062954CC97}" type="presParOf" srcId="{91F0FD45-4DC1-4DE1-A3F2-86E62CC7793F}" destId="{DAE61806-E9CF-452A-B6A9-AD8FA3CF9571}" srcOrd="57" destOrd="0" presId="urn:microsoft.com/office/officeart/2005/8/layout/list1"/>
    <dgm:cxn modelId="{5908B7C7-4FF4-4EFB-9D0E-8822C46F88BA}" type="presParOf" srcId="{91F0FD45-4DC1-4DE1-A3F2-86E62CC7793F}" destId="{39061040-0DA7-4D25-81CC-FF15AB765171}" srcOrd="58" destOrd="0" presId="urn:microsoft.com/office/officeart/2005/8/layout/list1"/>
    <dgm:cxn modelId="{0F45EAE3-BEE8-49F5-B92C-4601C91ADC64}" type="presParOf" srcId="{91F0FD45-4DC1-4DE1-A3F2-86E62CC7793F}" destId="{CA838696-0960-44F5-93F8-2CA2E70C3EED}" srcOrd="59" destOrd="0" presId="urn:microsoft.com/office/officeart/2005/8/layout/list1"/>
    <dgm:cxn modelId="{CB2D2655-DE37-4C84-950B-17FE696539C5}" type="presParOf" srcId="{91F0FD45-4DC1-4DE1-A3F2-86E62CC7793F}" destId="{F2E87DBD-738F-4000-91A9-969FDBFDFBF9}" srcOrd="60" destOrd="0" presId="urn:microsoft.com/office/officeart/2005/8/layout/list1"/>
    <dgm:cxn modelId="{1E4010E2-703B-4432-B381-BA6E60BCFF0D}" type="presParOf" srcId="{F2E87DBD-738F-4000-91A9-969FDBFDFBF9}" destId="{CD0CACC7-1741-4184-847F-E6BB1DB94011}" srcOrd="0" destOrd="0" presId="urn:microsoft.com/office/officeart/2005/8/layout/list1"/>
    <dgm:cxn modelId="{37304D33-BDAB-4047-83D3-7F26C0F4C286}" type="presParOf" srcId="{F2E87DBD-738F-4000-91A9-969FDBFDFBF9}" destId="{B08902BC-2FB5-4EF5-8000-B88CF7AC6404}" srcOrd="1" destOrd="0" presId="urn:microsoft.com/office/officeart/2005/8/layout/list1"/>
    <dgm:cxn modelId="{BA7615E7-0B71-41E3-B9AE-26D1C5F4413A}" type="presParOf" srcId="{91F0FD45-4DC1-4DE1-A3F2-86E62CC7793F}" destId="{8F79B278-87AC-4580-BCB0-FD6AAB9C69AD}" srcOrd="61" destOrd="0" presId="urn:microsoft.com/office/officeart/2005/8/layout/list1"/>
    <dgm:cxn modelId="{F695C131-D1F4-4992-AF92-F939AD269B9C}" type="presParOf" srcId="{91F0FD45-4DC1-4DE1-A3F2-86E62CC7793F}" destId="{13A472BE-9879-483C-9CAC-685A18F3E910}" srcOrd="62" destOrd="0" presId="urn:microsoft.com/office/officeart/2005/8/layout/list1"/>
    <dgm:cxn modelId="{1C197985-67D8-4E1B-85AA-84A065125832}" type="presParOf" srcId="{91F0FD45-4DC1-4DE1-A3F2-86E62CC7793F}" destId="{25B2AC99-5EDE-4470-94B9-4E94D28E88A4}" srcOrd="63" destOrd="0" presId="urn:microsoft.com/office/officeart/2005/8/layout/list1"/>
    <dgm:cxn modelId="{DE4D7D82-6C08-4C10-8334-27FE9FC529DC}" type="presParOf" srcId="{91F0FD45-4DC1-4DE1-A3F2-86E62CC7793F}" destId="{69F65CB2-FAB1-412D-BE63-817259B60D30}" srcOrd="64" destOrd="0" presId="urn:microsoft.com/office/officeart/2005/8/layout/list1"/>
    <dgm:cxn modelId="{B7B1B65A-4B9D-4846-86E9-09507AC9A0FC}" type="presParOf" srcId="{69F65CB2-FAB1-412D-BE63-817259B60D30}" destId="{9440CE73-EBB8-4529-9D74-4A3F4E03272C}" srcOrd="0" destOrd="0" presId="urn:microsoft.com/office/officeart/2005/8/layout/list1"/>
    <dgm:cxn modelId="{2B5B3EF6-4C11-42CC-9694-86A927DE36C6}" type="presParOf" srcId="{69F65CB2-FAB1-412D-BE63-817259B60D30}" destId="{63157A78-BFE5-4B1B-BE7D-1502381802F0}" srcOrd="1" destOrd="0" presId="urn:microsoft.com/office/officeart/2005/8/layout/list1"/>
    <dgm:cxn modelId="{1DCFF806-673D-4AB5-8AFB-B6F0F6D1E2C5}" type="presParOf" srcId="{91F0FD45-4DC1-4DE1-A3F2-86E62CC7793F}" destId="{D93CBF19-1F05-42D1-A804-842473BBE054}" srcOrd="65" destOrd="0" presId="urn:microsoft.com/office/officeart/2005/8/layout/list1"/>
    <dgm:cxn modelId="{8C71B803-28CC-4218-9F7F-15BCEA30EB50}" type="presParOf" srcId="{91F0FD45-4DC1-4DE1-A3F2-86E62CC7793F}" destId="{EA05A1C1-C90A-4C23-9AF5-7EE8976978CA}" srcOrd="66" destOrd="0" presId="urn:microsoft.com/office/officeart/2005/8/layout/list1"/>
    <dgm:cxn modelId="{7711EF7D-82B4-4638-BA28-4B270E0E6367}" type="presParOf" srcId="{91F0FD45-4DC1-4DE1-A3F2-86E62CC7793F}" destId="{7DAAC14A-7E1A-49D4-86AB-504E3577819F}" srcOrd="67" destOrd="0" presId="urn:microsoft.com/office/officeart/2005/8/layout/list1"/>
    <dgm:cxn modelId="{57F2CE63-4A6B-4083-934B-A4E6D46BA9A2}" type="presParOf" srcId="{91F0FD45-4DC1-4DE1-A3F2-86E62CC7793F}" destId="{8B7B47FC-0299-4E71-8A16-2860F47D53C2}" srcOrd="68" destOrd="0" presId="urn:microsoft.com/office/officeart/2005/8/layout/list1"/>
    <dgm:cxn modelId="{026EF908-D96C-4C47-9649-11765D1FF094}" type="presParOf" srcId="{8B7B47FC-0299-4E71-8A16-2860F47D53C2}" destId="{05343E79-13AB-451F-82BC-DA211DA52AC3}" srcOrd="0" destOrd="0" presId="urn:microsoft.com/office/officeart/2005/8/layout/list1"/>
    <dgm:cxn modelId="{0567E617-0119-44DB-A1A2-394A05C2F0AF}" type="presParOf" srcId="{8B7B47FC-0299-4E71-8A16-2860F47D53C2}" destId="{2D5168D5-DBA0-4569-91C7-D59AEE1E9E15}" srcOrd="1" destOrd="0" presId="urn:microsoft.com/office/officeart/2005/8/layout/list1"/>
    <dgm:cxn modelId="{68446994-301B-44CB-8B77-408303734ECE}" type="presParOf" srcId="{91F0FD45-4DC1-4DE1-A3F2-86E62CC7793F}" destId="{9701523D-647D-4E40-930D-D8A78BA7F865}" srcOrd="69" destOrd="0" presId="urn:microsoft.com/office/officeart/2005/8/layout/list1"/>
    <dgm:cxn modelId="{CFCAA055-F8D4-4A27-92B8-950193CE0947}" type="presParOf" srcId="{91F0FD45-4DC1-4DE1-A3F2-86E62CC7793F}" destId="{1F70835D-B3AC-4EF6-B000-FC9F92A4CC17}" srcOrd="70" destOrd="0" presId="urn:microsoft.com/office/officeart/2005/8/layout/list1"/>
    <dgm:cxn modelId="{79CC0D6C-C914-453B-AE3A-D5A458139A42}" type="presParOf" srcId="{91F0FD45-4DC1-4DE1-A3F2-86E62CC7793F}" destId="{12396F37-490F-427C-8181-63EFA71CB65E}" srcOrd="71" destOrd="0" presId="urn:microsoft.com/office/officeart/2005/8/layout/list1"/>
    <dgm:cxn modelId="{9173E613-9867-4DDD-B791-9512CC51D123}" type="presParOf" srcId="{91F0FD45-4DC1-4DE1-A3F2-86E62CC7793F}" destId="{2C37B69D-03FE-43A4-AB01-BC9460730EDD}" srcOrd="72" destOrd="0" presId="urn:microsoft.com/office/officeart/2005/8/layout/list1"/>
    <dgm:cxn modelId="{3F23B295-7EFB-4F79-88FE-026C047CB2FA}" type="presParOf" srcId="{2C37B69D-03FE-43A4-AB01-BC9460730EDD}" destId="{AA07DFED-B377-4E5F-9164-F0EE250AE8D8}" srcOrd="0" destOrd="0" presId="urn:microsoft.com/office/officeart/2005/8/layout/list1"/>
    <dgm:cxn modelId="{ABD0AFC3-A6AC-447C-A6A8-1D1A2695C972}" type="presParOf" srcId="{2C37B69D-03FE-43A4-AB01-BC9460730EDD}" destId="{09EF3495-D43E-44BF-8DFE-7F81FF1266AA}" srcOrd="1" destOrd="0" presId="urn:microsoft.com/office/officeart/2005/8/layout/list1"/>
    <dgm:cxn modelId="{CDE14F21-7819-401F-B19D-E10FD4467EC8}" type="presParOf" srcId="{91F0FD45-4DC1-4DE1-A3F2-86E62CC7793F}" destId="{F7090567-9518-409D-97A9-E6E09E60D412}" srcOrd="73" destOrd="0" presId="urn:microsoft.com/office/officeart/2005/8/layout/list1"/>
    <dgm:cxn modelId="{77B78E6B-9264-4D50-951F-35181674E6C3}" type="presParOf" srcId="{91F0FD45-4DC1-4DE1-A3F2-86E62CC7793F}" destId="{955AB374-A897-4C43-99C9-05BE1B4B8AE1}" srcOrd="74" destOrd="0" presId="urn:microsoft.com/office/officeart/2005/8/layout/list1"/>
    <dgm:cxn modelId="{50A454C9-8CD4-4F5B-8A3F-CD39E58EAADA}" type="presParOf" srcId="{91F0FD45-4DC1-4DE1-A3F2-86E62CC7793F}" destId="{8D8F89BC-9D8A-44FA-A963-3307083557AA}" srcOrd="75" destOrd="0" presId="urn:microsoft.com/office/officeart/2005/8/layout/list1"/>
    <dgm:cxn modelId="{7C173833-5C44-409C-86FA-B724CA77EA8D}" type="presParOf" srcId="{91F0FD45-4DC1-4DE1-A3F2-86E62CC7793F}" destId="{675EB626-25BD-49F4-8049-C7597D598E5A}" srcOrd="76" destOrd="0" presId="urn:microsoft.com/office/officeart/2005/8/layout/list1"/>
    <dgm:cxn modelId="{7010C633-1CE7-4F70-BAE0-770E89CFA0D3}" type="presParOf" srcId="{675EB626-25BD-49F4-8049-C7597D598E5A}" destId="{7E296E95-BB46-4E5B-850F-BA69477AA950}" srcOrd="0" destOrd="0" presId="urn:microsoft.com/office/officeart/2005/8/layout/list1"/>
    <dgm:cxn modelId="{F6332477-EB37-4381-9039-02DBFAD4F32C}" type="presParOf" srcId="{675EB626-25BD-49F4-8049-C7597D598E5A}" destId="{B49D4AAB-9DF4-416F-BB0A-B42158C0ABE1}" srcOrd="1" destOrd="0" presId="urn:microsoft.com/office/officeart/2005/8/layout/list1"/>
    <dgm:cxn modelId="{3F2A4C58-C402-45CB-A3CC-FED39A5D1F01}" type="presParOf" srcId="{91F0FD45-4DC1-4DE1-A3F2-86E62CC7793F}" destId="{36D686C6-B474-44BD-910C-8F5A358D0A39}" srcOrd="77" destOrd="0" presId="urn:microsoft.com/office/officeart/2005/8/layout/list1"/>
    <dgm:cxn modelId="{9ED28D4F-7A62-47C7-8E14-49665F72E63A}" type="presParOf" srcId="{91F0FD45-4DC1-4DE1-A3F2-86E62CC7793F}" destId="{04CC4FE0-5DB6-4749-8FCD-CE16793AE7E8}" srcOrd="78" destOrd="0" presId="urn:microsoft.com/office/officeart/2005/8/layout/list1"/>
    <dgm:cxn modelId="{BB9BC975-8157-489A-A58B-E75E0A6F0E92}" type="presParOf" srcId="{91F0FD45-4DC1-4DE1-A3F2-86E62CC7793F}" destId="{BE9D7D57-4B45-40A4-A24E-F3AB7A01D0D8}" srcOrd="79" destOrd="0" presId="urn:microsoft.com/office/officeart/2005/8/layout/list1"/>
    <dgm:cxn modelId="{BC5A4BCC-847A-4B75-868F-90D1D879113C}" type="presParOf" srcId="{91F0FD45-4DC1-4DE1-A3F2-86E62CC7793F}" destId="{766D75D2-02C2-41B6-9C92-9E49DD8A5FB5}" srcOrd="80" destOrd="0" presId="urn:microsoft.com/office/officeart/2005/8/layout/list1"/>
    <dgm:cxn modelId="{049EA67B-3994-4E1F-AA50-D141028AF3D8}" type="presParOf" srcId="{766D75D2-02C2-41B6-9C92-9E49DD8A5FB5}" destId="{7E05036A-D63C-4150-988C-6FA714F9224C}" srcOrd="0" destOrd="0" presId="urn:microsoft.com/office/officeart/2005/8/layout/list1"/>
    <dgm:cxn modelId="{80D9737F-B469-4189-BB43-73AA1FC958C2}" type="presParOf" srcId="{766D75D2-02C2-41B6-9C92-9E49DD8A5FB5}" destId="{2E870C60-7877-4AD7-9074-384770DE7DFD}" srcOrd="1" destOrd="0" presId="urn:microsoft.com/office/officeart/2005/8/layout/list1"/>
    <dgm:cxn modelId="{95F359DB-DDD9-46ED-897B-80BC62BBBA37}" type="presParOf" srcId="{91F0FD45-4DC1-4DE1-A3F2-86E62CC7793F}" destId="{C01A13C8-8FFF-4E08-ADFD-73CB8D3BDEB0}" srcOrd="81" destOrd="0" presId="urn:microsoft.com/office/officeart/2005/8/layout/list1"/>
    <dgm:cxn modelId="{ED0F9686-CB6B-4309-AC3F-0353455227BB}" type="presParOf" srcId="{91F0FD45-4DC1-4DE1-A3F2-86E62CC7793F}" destId="{5EAD6E81-2F99-41F2-AAC6-E294E6147BD9}" srcOrd="82" destOrd="0" presId="urn:microsoft.com/office/officeart/2005/8/layout/list1"/>
    <dgm:cxn modelId="{C1F153BD-C759-4EBC-824E-859EF1D79727}" type="presParOf" srcId="{91F0FD45-4DC1-4DE1-A3F2-86E62CC7793F}" destId="{1DA34DFF-AC37-430B-A2C6-FF5C11E682D2}" srcOrd="83" destOrd="0" presId="urn:microsoft.com/office/officeart/2005/8/layout/list1"/>
    <dgm:cxn modelId="{8FE4355F-EA18-445A-B04E-F994F288081A}" type="presParOf" srcId="{91F0FD45-4DC1-4DE1-A3F2-86E62CC7793F}" destId="{3D75F07E-6E36-4278-A6C4-300FAC6E5032}" srcOrd="84" destOrd="0" presId="urn:microsoft.com/office/officeart/2005/8/layout/list1"/>
    <dgm:cxn modelId="{184D3554-87DE-4156-8628-EB6E7FD8509C}" type="presParOf" srcId="{3D75F07E-6E36-4278-A6C4-300FAC6E5032}" destId="{E24FDF83-945B-4D50-9965-E14E4F06A7D4}" srcOrd="0" destOrd="0" presId="urn:microsoft.com/office/officeart/2005/8/layout/list1"/>
    <dgm:cxn modelId="{2E800F1D-38DF-4A43-ABF5-6C2212C62A42}" type="presParOf" srcId="{3D75F07E-6E36-4278-A6C4-300FAC6E5032}" destId="{4C61FCE8-0F6C-4C89-98EF-E501A2EFBD01}" srcOrd="1" destOrd="0" presId="urn:microsoft.com/office/officeart/2005/8/layout/list1"/>
    <dgm:cxn modelId="{8D722C16-55E8-46DF-832E-980759519B08}" type="presParOf" srcId="{91F0FD45-4DC1-4DE1-A3F2-86E62CC7793F}" destId="{49397958-3E65-464D-97E1-0D5D3656C2AA}" srcOrd="85" destOrd="0" presId="urn:microsoft.com/office/officeart/2005/8/layout/list1"/>
    <dgm:cxn modelId="{9D9DB0CA-A7DE-4424-9BEB-78DF0B00733F}" type="presParOf" srcId="{91F0FD45-4DC1-4DE1-A3F2-86E62CC7793F}" destId="{281DDAD6-1C83-46E9-AC35-F7B35811630E}" srcOrd="86" destOrd="0" presId="urn:microsoft.com/office/officeart/2005/8/layout/list1"/>
    <dgm:cxn modelId="{B2C72FA3-64F5-4527-BA5E-ABBE2BD517BD}" type="presParOf" srcId="{91F0FD45-4DC1-4DE1-A3F2-86E62CC7793F}" destId="{732352FE-9D73-44CD-A7B2-F5EA68FA3482}" srcOrd="87" destOrd="0" presId="urn:microsoft.com/office/officeart/2005/8/layout/list1"/>
    <dgm:cxn modelId="{DB80BCBD-909E-4C8B-AB19-4E170AF76665}" type="presParOf" srcId="{91F0FD45-4DC1-4DE1-A3F2-86E62CC7793F}" destId="{5288173A-9C98-4900-AAE6-F1783B5D2743}" srcOrd="88" destOrd="0" presId="urn:microsoft.com/office/officeart/2005/8/layout/list1"/>
    <dgm:cxn modelId="{2586D39A-E4A3-44B8-B2C0-C20BAC478C3B}" type="presParOf" srcId="{5288173A-9C98-4900-AAE6-F1783B5D2743}" destId="{7DD3DEF3-6D9C-455D-878D-6DD798DCC49D}" srcOrd="0" destOrd="0" presId="urn:microsoft.com/office/officeart/2005/8/layout/list1"/>
    <dgm:cxn modelId="{4BBC926A-3C7C-4410-8891-1FCD483B5523}" type="presParOf" srcId="{5288173A-9C98-4900-AAE6-F1783B5D2743}" destId="{279CF5E2-8760-446F-AB6D-B22AE8A55D3C}" srcOrd="1" destOrd="0" presId="urn:microsoft.com/office/officeart/2005/8/layout/list1"/>
    <dgm:cxn modelId="{F1AE4564-4B60-4F83-85B6-83594E1EBE07}" type="presParOf" srcId="{91F0FD45-4DC1-4DE1-A3F2-86E62CC7793F}" destId="{E67F33F6-80AC-4749-8333-B4A899E4AFF6}" srcOrd="89" destOrd="0" presId="urn:microsoft.com/office/officeart/2005/8/layout/list1"/>
    <dgm:cxn modelId="{138FB2C4-C266-4EED-9498-22367DA5CFA8}" type="presParOf" srcId="{91F0FD45-4DC1-4DE1-A3F2-86E62CC7793F}" destId="{97629C6D-1845-41EB-BAC8-378F177FABF6}" srcOrd="90" destOrd="0" presId="urn:microsoft.com/office/officeart/2005/8/layout/list1"/>
    <dgm:cxn modelId="{56E4534C-1D17-4A64-985B-9795F2B79236}" type="presParOf" srcId="{91F0FD45-4DC1-4DE1-A3F2-86E62CC7793F}" destId="{7D592F79-B182-4F63-B979-76CC8E8A757B}" srcOrd="91" destOrd="0" presId="urn:microsoft.com/office/officeart/2005/8/layout/list1"/>
    <dgm:cxn modelId="{44208AD3-7130-4460-9346-8FD042BD923B}" type="presParOf" srcId="{91F0FD45-4DC1-4DE1-A3F2-86E62CC7793F}" destId="{7D160AFB-B039-4064-8F0E-DFB5AA32B698}" srcOrd="92" destOrd="0" presId="urn:microsoft.com/office/officeart/2005/8/layout/list1"/>
    <dgm:cxn modelId="{E3A6D321-7761-4B0F-8AC0-327ED74E6CA9}" type="presParOf" srcId="{7D160AFB-B039-4064-8F0E-DFB5AA32B698}" destId="{012E828F-36BC-494C-A552-CDB917CD7E75}" srcOrd="0" destOrd="0" presId="urn:microsoft.com/office/officeart/2005/8/layout/list1"/>
    <dgm:cxn modelId="{95A29CE2-5EA9-405E-86E6-7C3505BCEBAA}" type="presParOf" srcId="{7D160AFB-B039-4064-8F0E-DFB5AA32B698}" destId="{C5A3E920-9D0C-4FE7-A14C-50C84267B923}" srcOrd="1" destOrd="0" presId="urn:microsoft.com/office/officeart/2005/8/layout/list1"/>
    <dgm:cxn modelId="{866C90BE-46EA-4687-AEE7-8EDCBA93D41B}" type="presParOf" srcId="{91F0FD45-4DC1-4DE1-A3F2-86E62CC7793F}" destId="{1891A4A9-F66B-49A7-ABD1-3BFEEFD560CC}" srcOrd="93" destOrd="0" presId="urn:microsoft.com/office/officeart/2005/8/layout/list1"/>
    <dgm:cxn modelId="{6995B69C-0108-4578-9637-223BDB95BAEA}" type="presParOf" srcId="{91F0FD45-4DC1-4DE1-A3F2-86E62CC7793F}" destId="{D97E5241-D25A-4DC9-BD1F-FA18B86DB4D1}" srcOrd="94" destOrd="0" presId="urn:microsoft.com/office/officeart/2005/8/layout/list1"/>
    <dgm:cxn modelId="{0CC59FB0-9F97-40D2-A252-10F7E70A2FA3}" type="presParOf" srcId="{91F0FD45-4DC1-4DE1-A3F2-86E62CC7793F}" destId="{E5F7D97C-C836-4C0B-90BB-58D9866352BF}" srcOrd="95" destOrd="0" presId="urn:microsoft.com/office/officeart/2005/8/layout/list1"/>
    <dgm:cxn modelId="{409C6DBD-1F6B-41D9-9C6A-FB182FF10805}" type="presParOf" srcId="{91F0FD45-4DC1-4DE1-A3F2-86E62CC7793F}" destId="{699BF9DA-1EEF-41ED-BFFF-650D3A098925}" srcOrd="96" destOrd="0" presId="urn:microsoft.com/office/officeart/2005/8/layout/list1"/>
    <dgm:cxn modelId="{1B9977CD-264A-4D9A-9122-087D72DFD774}" type="presParOf" srcId="{699BF9DA-1EEF-41ED-BFFF-650D3A098925}" destId="{D905EA7C-E559-4009-AC5C-AA0BFC700975}" srcOrd="0" destOrd="0" presId="urn:microsoft.com/office/officeart/2005/8/layout/list1"/>
    <dgm:cxn modelId="{18AD9654-11CE-4D87-8537-0B2CB76B574B}" type="presParOf" srcId="{699BF9DA-1EEF-41ED-BFFF-650D3A098925}" destId="{DAD1C541-0C27-415D-A020-980089A616ED}" srcOrd="1" destOrd="0" presId="urn:microsoft.com/office/officeart/2005/8/layout/list1"/>
    <dgm:cxn modelId="{792CCE05-AF6D-4E88-AFB9-7FF89F5EA8DA}" type="presParOf" srcId="{91F0FD45-4DC1-4DE1-A3F2-86E62CC7793F}" destId="{DD49E070-26FD-4048-8F54-E615D2F73A81}" srcOrd="97" destOrd="0" presId="urn:microsoft.com/office/officeart/2005/8/layout/list1"/>
    <dgm:cxn modelId="{87FCF9C3-CA85-4264-B02C-69DBBBEC80C6}" type="presParOf" srcId="{91F0FD45-4DC1-4DE1-A3F2-86E62CC7793F}" destId="{B877FA44-B885-400E-84BB-5110BBB66DD0}" srcOrd="98" destOrd="0" presId="urn:microsoft.com/office/officeart/2005/8/layout/list1"/>
    <dgm:cxn modelId="{095EFD87-B2E9-44D2-AC1B-1EB73569F8BF}" type="presParOf" srcId="{91F0FD45-4DC1-4DE1-A3F2-86E62CC7793F}" destId="{C7868759-1E37-4B25-8974-F9FFA0F605BE}" srcOrd="99" destOrd="0" presId="urn:microsoft.com/office/officeart/2005/8/layout/list1"/>
    <dgm:cxn modelId="{62F9545F-5983-40E9-A05D-52D755264A87}" type="presParOf" srcId="{91F0FD45-4DC1-4DE1-A3F2-86E62CC7793F}" destId="{4844FFCA-4ED9-4D3B-BCE9-AA41D44C6FE0}" srcOrd="100" destOrd="0" presId="urn:microsoft.com/office/officeart/2005/8/layout/list1"/>
    <dgm:cxn modelId="{76ECA6D4-835D-4172-BB20-06CCFFB471B7}" type="presParOf" srcId="{4844FFCA-4ED9-4D3B-BCE9-AA41D44C6FE0}" destId="{E2796296-753F-42F7-8DA9-CB529D073F5C}" srcOrd="0" destOrd="0" presId="urn:microsoft.com/office/officeart/2005/8/layout/list1"/>
    <dgm:cxn modelId="{EFECDF21-2E3D-408A-B63E-022CD9C9B26F}" type="presParOf" srcId="{4844FFCA-4ED9-4D3B-BCE9-AA41D44C6FE0}" destId="{868874F1-6901-439D-9DC4-EF5A42FCFDE9}" srcOrd="1" destOrd="0" presId="urn:microsoft.com/office/officeart/2005/8/layout/list1"/>
    <dgm:cxn modelId="{EA3CDECF-535B-4E83-9389-813A10E902B2}" type="presParOf" srcId="{91F0FD45-4DC1-4DE1-A3F2-86E62CC7793F}" destId="{92C36491-FCE6-44F9-B7A4-08AA1961CC32}" srcOrd="101" destOrd="0" presId="urn:microsoft.com/office/officeart/2005/8/layout/list1"/>
    <dgm:cxn modelId="{E0E359F2-C926-4737-A51D-3ECBEE73A50D}" type="presParOf" srcId="{91F0FD45-4DC1-4DE1-A3F2-86E62CC7793F}" destId="{047268BE-AB01-4D60-9F69-76A17628B220}" srcOrd="10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018590CE-716C-4C56-9D2F-19E9E98C5AB0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B625EA-C0E4-45FA-BA37-C66C154E4DA3}">
      <dgm:prSet phldrT="[Text]" phldr="0" custT="1"/>
      <dgm:spPr/>
      <dgm:t>
        <a:bodyPr/>
        <a:lstStyle/>
        <a:p>
          <a:r>
            <a:rPr lang="en-SG" sz="1100" b="1"/>
            <a:t>Data timeliness &amp; automation:</a:t>
          </a:r>
          <a:r>
            <a:rPr lang="en-SG" sz="1100"/>
            <a:t> Real-time processing, event detection, QC pipelines.</a:t>
          </a:r>
          <a:endParaRPr lang="en-SG" sz="1100" b="1" i="0" u="none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gm:t>
    </dgm:pt>
    <dgm:pt modelId="{10C18615-759E-4A89-A67D-385AC630B8AF}" type="parTrans" cxnId="{6FD8680D-8BF1-4EB5-9236-95BABD82DC6B}">
      <dgm:prSet/>
      <dgm:spPr/>
      <dgm:t>
        <a:bodyPr/>
        <a:lstStyle/>
        <a:p>
          <a:endParaRPr lang="en-US"/>
        </a:p>
      </dgm:t>
    </dgm:pt>
    <dgm:pt modelId="{64AA5C98-ED3B-4684-801A-9A57E9155C54}" type="sibTrans" cxnId="{6FD8680D-8BF1-4EB5-9236-95BABD82DC6B}">
      <dgm:prSet/>
      <dgm:spPr/>
      <dgm:t>
        <a:bodyPr/>
        <a:lstStyle/>
        <a:p>
          <a:endParaRPr lang="en-US"/>
        </a:p>
      </dgm:t>
    </dgm:pt>
    <dgm:pt modelId="{903385AD-908C-46D4-92DF-7D2BB50A1BAE}">
      <dgm:prSet custT="1"/>
      <dgm:spPr/>
      <dgm:t>
        <a:bodyPr/>
        <a:lstStyle/>
        <a:p>
          <a:r>
            <a:rPr lang="en-SG" sz="1100" b="1"/>
            <a:t>Speed vs accuracy:</a:t>
          </a:r>
          <a:r>
            <a:rPr lang="en-SG" sz="1100"/>
            <a:t> Balancing rapid response with data reliability.</a:t>
          </a:r>
          <a:endParaRPr lang="en-SG" sz="1100" dirty="0"/>
        </a:p>
      </dgm:t>
    </dgm:pt>
    <dgm:pt modelId="{6263A0EA-0069-499A-A566-A32F77372CB8}" type="parTrans" cxnId="{007B0D65-C25F-455D-B89D-9A54E96D26A8}">
      <dgm:prSet/>
      <dgm:spPr/>
      <dgm:t>
        <a:bodyPr/>
        <a:lstStyle/>
        <a:p>
          <a:endParaRPr lang="en-US"/>
        </a:p>
      </dgm:t>
    </dgm:pt>
    <dgm:pt modelId="{674EE185-B471-4B65-A558-9182467D9591}" type="sibTrans" cxnId="{007B0D65-C25F-455D-B89D-9A54E96D26A8}">
      <dgm:prSet/>
      <dgm:spPr/>
      <dgm:t>
        <a:bodyPr/>
        <a:lstStyle/>
        <a:p>
          <a:endParaRPr lang="en-US"/>
        </a:p>
      </dgm:t>
    </dgm:pt>
    <dgm:pt modelId="{8F86771D-9AAB-4484-9B0F-642A71075F2B}">
      <dgm:prSet custT="1"/>
      <dgm:spPr/>
      <dgm:t>
        <a:bodyPr/>
        <a:lstStyle/>
        <a:p>
          <a:r>
            <a:rPr lang="en-SG" sz="1100" b="1"/>
            <a:t>Standardisation:</a:t>
          </a:r>
          <a:r>
            <a:rPr lang="en-SG" sz="1100"/>
            <a:t> Ensuring consistent formats, metadata, and comparability across observatories.</a:t>
          </a:r>
          <a:endParaRPr lang="en-SG" sz="1100" dirty="0"/>
        </a:p>
      </dgm:t>
    </dgm:pt>
    <dgm:pt modelId="{FF8AE453-2F18-4FA8-A592-69C29543DED6}" type="parTrans" cxnId="{7814CE8D-88B9-419C-AFFC-4E821D554560}">
      <dgm:prSet/>
      <dgm:spPr/>
      <dgm:t>
        <a:bodyPr/>
        <a:lstStyle/>
        <a:p>
          <a:endParaRPr lang="en-US"/>
        </a:p>
      </dgm:t>
    </dgm:pt>
    <dgm:pt modelId="{9F52CF15-0D3D-4FB3-B837-37F7589A2FC2}" type="sibTrans" cxnId="{7814CE8D-88B9-419C-AFFC-4E821D554560}">
      <dgm:prSet/>
      <dgm:spPr/>
      <dgm:t>
        <a:bodyPr/>
        <a:lstStyle/>
        <a:p>
          <a:endParaRPr lang="en-US"/>
        </a:p>
      </dgm:t>
    </dgm:pt>
    <dgm:pt modelId="{182673A7-7EC1-409C-9E7C-CE76E74E89B3}">
      <dgm:prSet custT="1"/>
      <dgm:spPr/>
      <dgm:t>
        <a:bodyPr/>
        <a:lstStyle/>
        <a:p>
          <a:r>
            <a:rPr lang="en-SG" sz="1100" b="1"/>
            <a:t>Product design &amp; usability:</a:t>
          </a:r>
          <a:r>
            <a:rPr lang="en-SG" sz="1100"/>
            <a:t> Communicating uncertainty; designing clear, actionable visuals.</a:t>
          </a:r>
          <a:endParaRPr lang="en-SG" sz="1100" dirty="0"/>
        </a:p>
      </dgm:t>
    </dgm:pt>
    <dgm:pt modelId="{D23418CF-F121-4377-8518-CEEDA1024015}" type="parTrans" cxnId="{9A364EF2-B33B-4BC7-8C31-40574759ADC0}">
      <dgm:prSet/>
      <dgm:spPr/>
      <dgm:t>
        <a:bodyPr/>
        <a:lstStyle/>
        <a:p>
          <a:endParaRPr lang="en-US"/>
        </a:p>
      </dgm:t>
    </dgm:pt>
    <dgm:pt modelId="{C054228B-9E55-4628-9478-641E5594CEF6}" type="sibTrans" cxnId="{9A364EF2-B33B-4BC7-8C31-40574759ADC0}">
      <dgm:prSet/>
      <dgm:spPr/>
      <dgm:t>
        <a:bodyPr/>
        <a:lstStyle/>
        <a:p>
          <a:endParaRPr lang="en-US"/>
        </a:p>
      </dgm:t>
    </dgm:pt>
    <dgm:pt modelId="{9B219A6D-8D2C-45CE-8871-C6669BBDE1ED}">
      <dgm:prSet custT="1"/>
      <dgm:spPr/>
      <dgm:t>
        <a:bodyPr/>
        <a:lstStyle/>
        <a:p>
          <a:r>
            <a:rPr lang="en-SG" sz="1100" b="1" dirty="0"/>
            <a:t>Integration with other data:</a:t>
          </a:r>
          <a:r>
            <a:rPr lang="en-SG" sz="1100" dirty="0"/>
            <a:t> Combining seismic, GNSS, gas, and satellite data for multi-parameter dashboards.</a:t>
          </a:r>
        </a:p>
      </dgm:t>
    </dgm:pt>
    <dgm:pt modelId="{D52962D1-C054-43C0-92EA-D5131864114D}" type="parTrans" cxnId="{E8B61F03-9267-4612-8071-9BEBCC6164E8}">
      <dgm:prSet/>
      <dgm:spPr/>
      <dgm:t>
        <a:bodyPr/>
        <a:lstStyle/>
        <a:p>
          <a:endParaRPr lang="en-US"/>
        </a:p>
      </dgm:t>
    </dgm:pt>
    <dgm:pt modelId="{2CD7679D-BDA7-41E5-8469-50D1A176BAF1}" type="sibTrans" cxnId="{E8B61F03-9267-4612-8071-9BEBCC6164E8}">
      <dgm:prSet/>
      <dgm:spPr/>
      <dgm:t>
        <a:bodyPr/>
        <a:lstStyle/>
        <a:p>
          <a:endParaRPr lang="en-US"/>
        </a:p>
      </dgm:t>
    </dgm:pt>
    <dgm:pt modelId="{65EB08CC-0CEB-4F0F-9C8C-C0DD5B5A1290}" type="pres">
      <dgm:prSet presAssocID="{018590CE-716C-4C56-9D2F-19E9E98C5AB0}" presName="theList" presStyleCnt="0">
        <dgm:presLayoutVars>
          <dgm:dir/>
          <dgm:animLvl val="lvl"/>
          <dgm:resizeHandles val="exact"/>
        </dgm:presLayoutVars>
      </dgm:prSet>
      <dgm:spPr/>
    </dgm:pt>
    <dgm:pt modelId="{4E3EC085-D583-4A0B-9ED7-BC3299247279}" type="pres">
      <dgm:prSet presAssocID="{F7B625EA-C0E4-45FA-BA37-C66C154E4DA3}" presName="compNode" presStyleCnt="0"/>
      <dgm:spPr/>
    </dgm:pt>
    <dgm:pt modelId="{B723D3FC-C954-489D-991E-0F15C758C89C}" type="pres">
      <dgm:prSet presAssocID="{F7B625EA-C0E4-45FA-BA37-C66C154E4DA3}" presName="aNode" presStyleLbl="bgShp" presStyleIdx="0" presStyleCnt="5"/>
      <dgm:spPr/>
    </dgm:pt>
    <dgm:pt modelId="{2AC5672B-75C8-4CDB-BC1B-0403BA177E40}" type="pres">
      <dgm:prSet presAssocID="{F7B625EA-C0E4-45FA-BA37-C66C154E4DA3}" presName="textNode" presStyleLbl="bgShp" presStyleIdx="0" presStyleCnt="5"/>
      <dgm:spPr/>
    </dgm:pt>
    <dgm:pt modelId="{22D4A354-1B85-4239-8F5C-F90EC92F27F4}" type="pres">
      <dgm:prSet presAssocID="{F7B625EA-C0E4-45FA-BA37-C66C154E4DA3}" presName="compChildNode" presStyleCnt="0"/>
      <dgm:spPr/>
    </dgm:pt>
    <dgm:pt modelId="{E170848D-1909-4DD0-AB78-786DCFFDED28}" type="pres">
      <dgm:prSet presAssocID="{F7B625EA-C0E4-45FA-BA37-C66C154E4DA3}" presName="theInnerList" presStyleCnt="0"/>
      <dgm:spPr/>
    </dgm:pt>
    <dgm:pt modelId="{4291B4D0-BB47-4361-9F1D-1751668A068C}" type="pres">
      <dgm:prSet presAssocID="{F7B625EA-C0E4-45FA-BA37-C66C154E4DA3}" presName="aSpace" presStyleCnt="0"/>
      <dgm:spPr/>
    </dgm:pt>
    <dgm:pt modelId="{FFAFB5D8-668B-45D9-A94B-DA25023AA536}" type="pres">
      <dgm:prSet presAssocID="{903385AD-908C-46D4-92DF-7D2BB50A1BAE}" presName="compNode" presStyleCnt="0"/>
      <dgm:spPr/>
    </dgm:pt>
    <dgm:pt modelId="{C6F9070E-47F7-44CE-885B-9F61FB55800C}" type="pres">
      <dgm:prSet presAssocID="{903385AD-908C-46D4-92DF-7D2BB50A1BAE}" presName="aNode" presStyleLbl="bgShp" presStyleIdx="1" presStyleCnt="5"/>
      <dgm:spPr/>
    </dgm:pt>
    <dgm:pt modelId="{36475C55-0074-42BE-B958-B8BCF37D07D4}" type="pres">
      <dgm:prSet presAssocID="{903385AD-908C-46D4-92DF-7D2BB50A1BAE}" presName="textNode" presStyleLbl="bgShp" presStyleIdx="1" presStyleCnt="5"/>
      <dgm:spPr/>
    </dgm:pt>
    <dgm:pt modelId="{79B68889-C4B3-4B84-A782-B6D550D98B3E}" type="pres">
      <dgm:prSet presAssocID="{903385AD-908C-46D4-92DF-7D2BB50A1BAE}" presName="compChildNode" presStyleCnt="0"/>
      <dgm:spPr/>
    </dgm:pt>
    <dgm:pt modelId="{213E3229-A18E-491F-A5DF-C580C52672E7}" type="pres">
      <dgm:prSet presAssocID="{903385AD-908C-46D4-92DF-7D2BB50A1BAE}" presName="theInnerList" presStyleCnt="0"/>
      <dgm:spPr/>
    </dgm:pt>
    <dgm:pt modelId="{DB92366C-CF17-4671-BA35-C55BA9B8F3E1}" type="pres">
      <dgm:prSet presAssocID="{903385AD-908C-46D4-92DF-7D2BB50A1BAE}" presName="aSpace" presStyleCnt="0"/>
      <dgm:spPr/>
    </dgm:pt>
    <dgm:pt modelId="{E0EF7B04-A601-495D-A02C-97427D0447DA}" type="pres">
      <dgm:prSet presAssocID="{8F86771D-9AAB-4484-9B0F-642A71075F2B}" presName="compNode" presStyleCnt="0"/>
      <dgm:spPr/>
    </dgm:pt>
    <dgm:pt modelId="{16D6B719-8257-4991-815E-29E72FBA2074}" type="pres">
      <dgm:prSet presAssocID="{8F86771D-9AAB-4484-9B0F-642A71075F2B}" presName="aNode" presStyleLbl="bgShp" presStyleIdx="2" presStyleCnt="5"/>
      <dgm:spPr/>
    </dgm:pt>
    <dgm:pt modelId="{49F76F05-CC6D-450B-968B-51F42F65656B}" type="pres">
      <dgm:prSet presAssocID="{8F86771D-9AAB-4484-9B0F-642A71075F2B}" presName="textNode" presStyleLbl="bgShp" presStyleIdx="2" presStyleCnt="5"/>
      <dgm:spPr/>
    </dgm:pt>
    <dgm:pt modelId="{EA65C24F-D4D2-4996-8C0A-5088A0890050}" type="pres">
      <dgm:prSet presAssocID="{8F86771D-9AAB-4484-9B0F-642A71075F2B}" presName="compChildNode" presStyleCnt="0"/>
      <dgm:spPr/>
    </dgm:pt>
    <dgm:pt modelId="{A4C06781-887E-46B7-9051-A98E08431128}" type="pres">
      <dgm:prSet presAssocID="{8F86771D-9AAB-4484-9B0F-642A71075F2B}" presName="theInnerList" presStyleCnt="0"/>
      <dgm:spPr/>
    </dgm:pt>
    <dgm:pt modelId="{ADD6AEE1-1FF5-48DA-884D-6F9AEC7ADC0D}" type="pres">
      <dgm:prSet presAssocID="{8F86771D-9AAB-4484-9B0F-642A71075F2B}" presName="aSpace" presStyleCnt="0"/>
      <dgm:spPr/>
    </dgm:pt>
    <dgm:pt modelId="{E4BDCE74-3479-4A45-B811-572D881850F3}" type="pres">
      <dgm:prSet presAssocID="{182673A7-7EC1-409C-9E7C-CE76E74E89B3}" presName="compNode" presStyleCnt="0"/>
      <dgm:spPr/>
    </dgm:pt>
    <dgm:pt modelId="{CD6AA893-2733-4B0F-BF11-95AAC52C710C}" type="pres">
      <dgm:prSet presAssocID="{182673A7-7EC1-409C-9E7C-CE76E74E89B3}" presName="aNode" presStyleLbl="bgShp" presStyleIdx="3" presStyleCnt="5"/>
      <dgm:spPr/>
    </dgm:pt>
    <dgm:pt modelId="{6D816CF5-D890-4E62-90E7-D33AEA4536B4}" type="pres">
      <dgm:prSet presAssocID="{182673A7-7EC1-409C-9E7C-CE76E74E89B3}" presName="textNode" presStyleLbl="bgShp" presStyleIdx="3" presStyleCnt="5"/>
      <dgm:spPr/>
    </dgm:pt>
    <dgm:pt modelId="{07FD628B-FBA7-4D02-86B8-86125C367440}" type="pres">
      <dgm:prSet presAssocID="{182673A7-7EC1-409C-9E7C-CE76E74E89B3}" presName="compChildNode" presStyleCnt="0"/>
      <dgm:spPr/>
    </dgm:pt>
    <dgm:pt modelId="{DEECFC6E-834C-4E02-A1EB-D90BFED7FDA2}" type="pres">
      <dgm:prSet presAssocID="{182673A7-7EC1-409C-9E7C-CE76E74E89B3}" presName="theInnerList" presStyleCnt="0"/>
      <dgm:spPr/>
    </dgm:pt>
    <dgm:pt modelId="{DFD48782-393C-4ED3-9F77-89346AD0360A}" type="pres">
      <dgm:prSet presAssocID="{182673A7-7EC1-409C-9E7C-CE76E74E89B3}" presName="aSpace" presStyleCnt="0"/>
      <dgm:spPr/>
    </dgm:pt>
    <dgm:pt modelId="{B62FC92C-6018-462D-BDC8-3C7F3175B7EF}" type="pres">
      <dgm:prSet presAssocID="{9B219A6D-8D2C-45CE-8871-C6669BBDE1ED}" presName="compNode" presStyleCnt="0"/>
      <dgm:spPr/>
    </dgm:pt>
    <dgm:pt modelId="{C3E6CD7E-D3D3-4611-A5B0-286CBCEB3C1F}" type="pres">
      <dgm:prSet presAssocID="{9B219A6D-8D2C-45CE-8871-C6669BBDE1ED}" presName="aNode" presStyleLbl="bgShp" presStyleIdx="4" presStyleCnt="5"/>
      <dgm:spPr/>
    </dgm:pt>
    <dgm:pt modelId="{B3A49FB7-686D-4899-B35F-A0C8E0EBA6F7}" type="pres">
      <dgm:prSet presAssocID="{9B219A6D-8D2C-45CE-8871-C6669BBDE1ED}" presName="textNode" presStyleLbl="bgShp" presStyleIdx="4" presStyleCnt="5"/>
      <dgm:spPr/>
    </dgm:pt>
    <dgm:pt modelId="{39C8D9ED-EC61-414F-AFF6-DF207B439FBA}" type="pres">
      <dgm:prSet presAssocID="{9B219A6D-8D2C-45CE-8871-C6669BBDE1ED}" presName="compChildNode" presStyleCnt="0"/>
      <dgm:spPr/>
    </dgm:pt>
    <dgm:pt modelId="{E38105A6-F04F-466A-B8E9-E0DB5C62CDC9}" type="pres">
      <dgm:prSet presAssocID="{9B219A6D-8D2C-45CE-8871-C6669BBDE1ED}" presName="theInnerList" presStyleCnt="0"/>
      <dgm:spPr/>
    </dgm:pt>
  </dgm:ptLst>
  <dgm:cxnLst>
    <dgm:cxn modelId="{E8B61F03-9267-4612-8071-9BEBCC6164E8}" srcId="{018590CE-716C-4C56-9D2F-19E9E98C5AB0}" destId="{9B219A6D-8D2C-45CE-8871-C6669BBDE1ED}" srcOrd="4" destOrd="0" parTransId="{D52962D1-C054-43C0-92EA-D5131864114D}" sibTransId="{2CD7679D-BDA7-41E5-8469-50D1A176BAF1}"/>
    <dgm:cxn modelId="{8F21D607-8772-45EC-B187-8BCD4ABD5BF7}" type="presOf" srcId="{182673A7-7EC1-409C-9E7C-CE76E74E89B3}" destId="{CD6AA893-2733-4B0F-BF11-95AAC52C710C}" srcOrd="0" destOrd="0" presId="urn:microsoft.com/office/officeart/2005/8/layout/lProcess2"/>
    <dgm:cxn modelId="{6FD8680D-8BF1-4EB5-9236-95BABD82DC6B}" srcId="{018590CE-716C-4C56-9D2F-19E9E98C5AB0}" destId="{F7B625EA-C0E4-45FA-BA37-C66C154E4DA3}" srcOrd="0" destOrd="0" parTransId="{10C18615-759E-4A89-A67D-385AC630B8AF}" sibTransId="{64AA5C98-ED3B-4684-801A-9A57E9155C54}"/>
    <dgm:cxn modelId="{E3A3F010-EFBF-472B-BFBF-2757E0D183BF}" type="presOf" srcId="{F7B625EA-C0E4-45FA-BA37-C66C154E4DA3}" destId="{B723D3FC-C954-489D-991E-0F15C758C89C}" srcOrd="0" destOrd="0" presId="urn:microsoft.com/office/officeart/2005/8/layout/lProcess2"/>
    <dgm:cxn modelId="{96E65F19-0E5B-4B4D-A4EA-90832987C076}" type="presOf" srcId="{182673A7-7EC1-409C-9E7C-CE76E74E89B3}" destId="{6D816CF5-D890-4E62-90E7-D33AEA4536B4}" srcOrd="1" destOrd="0" presId="urn:microsoft.com/office/officeart/2005/8/layout/lProcess2"/>
    <dgm:cxn modelId="{007B0D65-C25F-455D-B89D-9A54E96D26A8}" srcId="{018590CE-716C-4C56-9D2F-19E9E98C5AB0}" destId="{903385AD-908C-46D4-92DF-7D2BB50A1BAE}" srcOrd="1" destOrd="0" parTransId="{6263A0EA-0069-499A-A566-A32F77372CB8}" sibTransId="{674EE185-B471-4B65-A558-9182467D9591}"/>
    <dgm:cxn modelId="{86AA737C-5946-4464-B371-ABBE8B6CAB9E}" type="presOf" srcId="{9B219A6D-8D2C-45CE-8871-C6669BBDE1ED}" destId="{C3E6CD7E-D3D3-4611-A5B0-286CBCEB3C1F}" srcOrd="0" destOrd="0" presId="urn:microsoft.com/office/officeart/2005/8/layout/lProcess2"/>
    <dgm:cxn modelId="{5F5B7E89-C671-41E4-A535-79BF0772E4E1}" type="presOf" srcId="{018590CE-716C-4C56-9D2F-19E9E98C5AB0}" destId="{65EB08CC-0CEB-4F0F-9C8C-C0DD5B5A1290}" srcOrd="0" destOrd="0" presId="urn:microsoft.com/office/officeart/2005/8/layout/lProcess2"/>
    <dgm:cxn modelId="{4E52EE89-C43D-4B23-A0D1-5F40B1FBBCD4}" type="presOf" srcId="{8F86771D-9AAB-4484-9B0F-642A71075F2B}" destId="{49F76F05-CC6D-450B-968B-51F42F65656B}" srcOrd="1" destOrd="0" presId="urn:microsoft.com/office/officeart/2005/8/layout/lProcess2"/>
    <dgm:cxn modelId="{7814CE8D-88B9-419C-AFFC-4E821D554560}" srcId="{018590CE-716C-4C56-9D2F-19E9E98C5AB0}" destId="{8F86771D-9AAB-4484-9B0F-642A71075F2B}" srcOrd="2" destOrd="0" parTransId="{FF8AE453-2F18-4FA8-A592-69C29543DED6}" sibTransId="{9F52CF15-0D3D-4FB3-B837-37F7589A2FC2}"/>
    <dgm:cxn modelId="{A6DA05A0-A32C-490B-B816-25313013C635}" type="presOf" srcId="{9B219A6D-8D2C-45CE-8871-C6669BBDE1ED}" destId="{B3A49FB7-686D-4899-B35F-A0C8E0EBA6F7}" srcOrd="1" destOrd="0" presId="urn:microsoft.com/office/officeart/2005/8/layout/lProcess2"/>
    <dgm:cxn modelId="{5871EAC1-E9CA-41BA-9CF2-D1BE0517859A}" type="presOf" srcId="{903385AD-908C-46D4-92DF-7D2BB50A1BAE}" destId="{36475C55-0074-42BE-B958-B8BCF37D07D4}" srcOrd="1" destOrd="0" presId="urn:microsoft.com/office/officeart/2005/8/layout/lProcess2"/>
    <dgm:cxn modelId="{1755AED5-E854-4508-85A1-AA66A104CCB6}" type="presOf" srcId="{8F86771D-9AAB-4484-9B0F-642A71075F2B}" destId="{16D6B719-8257-4991-815E-29E72FBA2074}" srcOrd="0" destOrd="0" presId="urn:microsoft.com/office/officeart/2005/8/layout/lProcess2"/>
    <dgm:cxn modelId="{FF27D4D6-983D-4656-97E5-D0F1100528F2}" type="presOf" srcId="{903385AD-908C-46D4-92DF-7D2BB50A1BAE}" destId="{C6F9070E-47F7-44CE-885B-9F61FB55800C}" srcOrd="0" destOrd="0" presId="urn:microsoft.com/office/officeart/2005/8/layout/lProcess2"/>
    <dgm:cxn modelId="{6DD3CBD9-ABAD-419F-AE91-5B8F92C1FAA0}" type="presOf" srcId="{F7B625EA-C0E4-45FA-BA37-C66C154E4DA3}" destId="{2AC5672B-75C8-4CDB-BC1B-0403BA177E40}" srcOrd="1" destOrd="0" presId="urn:microsoft.com/office/officeart/2005/8/layout/lProcess2"/>
    <dgm:cxn modelId="{9A364EF2-B33B-4BC7-8C31-40574759ADC0}" srcId="{018590CE-716C-4C56-9D2F-19E9E98C5AB0}" destId="{182673A7-7EC1-409C-9E7C-CE76E74E89B3}" srcOrd="3" destOrd="0" parTransId="{D23418CF-F121-4377-8518-CEEDA1024015}" sibTransId="{C054228B-9E55-4628-9478-641E5594CEF6}"/>
    <dgm:cxn modelId="{5D7F2BFD-847F-4A41-BF36-2EE738BFC12B}" type="presParOf" srcId="{65EB08CC-0CEB-4F0F-9C8C-C0DD5B5A1290}" destId="{4E3EC085-D583-4A0B-9ED7-BC3299247279}" srcOrd="0" destOrd="0" presId="urn:microsoft.com/office/officeart/2005/8/layout/lProcess2"/>
    <dgm:cxn modelId="{7098F12A-3B3A-46A2-8DC6-6A466BF21477}" type="presParOf" srcId="{4E3EC085-D583-4A0B-9ED7-BC3299247279}" destId="{B723D3FC-C954-489D-991E-0F15C758C89C}" srcOrd="0" destOrd="0" presId="urn:microsoft.com/office/officeart/2005/8/layout/lProcess2"/>
    <dgm:cxn modelId="{70DF2378-B2C2-4197-BA98-3EEBBACAB057}" type="presParOf" srcId="{4E3EC085-D583-4A0B-9ED7-BC3299247279}" destId="{2AC5672B-75C8-4CDB-BC1B-0403BA177E40}" srcOrd="1" destOrd="0" presId="urn:microsoft.com/office/officeart/2005/8/layout/lProcess2"/>
    <dgm:cxn modelId="{2355B434-E345-43E7-A55B-79202399FE9A}" type="presParOf" srcId="{4E3EC085-D583-4A0B-9ED7-BC3299247279}" destId="{22D4A354-1B85-4239-8F5C-F90EC92F27F4}" srcOrd="2" destOrd="0" presId="urn:microsoft.com/office/officeart/2005/8/layout/lProcess2"/>
    <dgm:cxn modelId="{A127460E-040D-4AF1-8EDE-475183CD4AAA}" type="presParOf" srcId="{22D4A354-1B85-4239-8F5C-F90EC92F27F4}" destId="{E170848D-1909-4DD0-AB78-786DCFFDED28}" srcOrd="0" destOrd="0" presId="urn:microsoft.com/office/officeart/2005/8/layout/lProcess2"/>
    <dgm:cxn modelId="{2E3C2BB3-1185-4D10-95A0-2542A56600FF}" type="presParOf" srcId="{65EB08CC-0CEB-4F0F-9C8C-C0DD5B5A1290}" destId="{4291B4D0-BB47-4361-9F1D-1751668A068C}" srcOrd="1" destOrd="0" presId="urn:microsoft.com/office/officeart/2005/8/layout/lProcess2"/>
    <dgm:cxn modelId="{95AC4FDF-06B5-4056-BEB9-055824EA510C}" type="presParOf" srcId="{65EB08CC-0CEB-4F0F-9C8C-C0DD5B5A1290}" destId="{FFAFB5D8-668B-45D9-A94B-DA25023AA536}" srcOrd="2" destOrd="0" presId="urn:microsoft.com/office/officeart/2005/8/layout/lProcess2"/>
    <dgm:cxn modelId="{47F38997-34E9-4FD7-BE5C-6FC2B5A80E28}" type="presParOf" srcId="{FFAFB5D8-668B-45D9-A94B-DA25023AA536}" destId="{C6F9070E-47F7-44CE-885B-9F61FB55800C}" srcOrd="0" destOrd="0" presId="urn:microsoft.com/office/officeart/2005/8/layout/lProcess2"/>
    <dgm:cxn modelId="{FE51CB32-1336-43CC-BE90-5BB6C201956E}" type="presParOf" srcId="{FFAFB5D8-668B-45D9-A94B-DA25023AA536}" destId="{36475C55-0074-42BE-B958-B8BCF37D07D4}" srcOrd="1" destOrd="0" presId="urn:microsoft.com/office/officeart/2005/8/layout/lProcess2"/>
    <dgm:cxn modelId="{CB4F3B84-FF6F-4DC6-A00D-0190E2F83714}" type="presParOf" srcId="{FFAFB5D8-668B-45D9-A94B-DA25023AA536}" destId="{79B68889-C4B3-4B84-A782-B6D550D98B3E}" srcOrd="2" destOrd="0" presId="urn:microsoft.com/office/officeart/2005/8/layout/lProcess2"/>
    <dgm:cxn modelId="{49281A5B-3FF2-4EB7-A39A-9DD6A732B1E1}" type="presParOf" srcId="{79B68889-C4B3-4B84-A782-B6D550D98B3E}" destId="{213E3229-A18E-491F-A5DF-C580C52672E7}" srcOrd="0" destOrd="0" presId="urn:microsoft.com/office/officeart/2005/8/layout/lProcess2"/>
    <dgm:cxn modelId="{7CE89547-4715-46D1-8C9E-E5DC09E07989}" type="presParOf" srcId="{65EB08CC-0CEB-4F0F-9C8C-C0DD5B5A1290}" destId="{DB92366C-CF17-4671-BA35-C55BA9B8F3E1}" srcOrd="3" destOrd="0" presId="urn:microsoft.com/office/officeart/2005/8/layout/lProcess2"/>
    <dgm:cxn modelId="{FBCEB426-BFEC-4A1F-859A-12C9BC922233}" type="presParOf" srcId="{65EB08CC-0CEB-4F0F-9C8C-C0DD5B5A1290}" destId="{E0EF7B04-A601-495D-A02C-97427D0447DA}" srcOrd="4" destOrd="0" presId="urn:microsoft.com/office/officeart/2005/8/layout/lProcess2"/>
    <dgm:cxn modelId="{759249E6-594B-4757-B61B-CD10EBA54946}" type="presParOf" srcId="{E0EF7B04-A601-495D-A02C-97427D0447DA}" destId="{16D6B719-8257-4991-815E-29E72FBA2074}" srcOrd="0" destOrd="0" presId="urn:microsoft.com/office/officeart/2005/8/layout/lProcess2"/>
    <dgm:cxn modelId="{BCFD03B8-584A-4DEB-A954-E4C96263A0AB}" type="presParOf" srcId="{E0EF7B04-A601-495D-A02C-97427D0447DA}" destId="{49F76F05-CC6D-450B-968B-51F42F65656B}" srcOrd="1" destOrd="0" presId="urn:microsoft.com/office/officeart/2005/8/layout/lProcess2"/>
    <dgm:cxn modelId="{ED593168-FB07-4814-8BF2-C736B7A5983D}" type="presParOf" srcId="{E0EF7B04-A601-495D-A02C-97427D0447DA}" destId="{EA65C24F-D4D2-4996-8C0A-5088A0890050}" srcOrd="2" destOrd="0" presId="urn:microsoft.com/office/officeart/2005/8/layout/lProcess2"/>
    <dgm:cxn modelId="{D15607F0-C80C-48C4-9D8B-EFF400A82DF7}" type="presParOf" srcId="{EA65C24F-D4D2-4996-8C0A-5088A0890050}" destId="{A4C06781-887E-46B7-9051-A98E08431128}" srcOrd="0" destOrd="0" presId="urn:microsoft.com/office/officeart/2005/8/layout/lProcess2"/>
    <dgm:cxn modelId="{04E00E6B-D451-4835-B8A2-E56C79581A7C}" type="presParOf" srcId="{65EB08CC-0CEB-4F0F-9C8C-C0DD5B5A1290}" destId="{ADD6AEE1-1FF5-48DA-884D-6F9AEC7ADC0D}" srcOrd="5" destOrd="0" presId="urn:microsoft.com/office/officeart/2005/8/layout/lProcess2"/>
    <dgm:cxn modelId="{8FC39C7A-E8A7-4B11-8BDD-4B539F1F7AC7}" type="presParOf" srcId="{65EB08CC-0CEB-4F0F-9C8C-C0DD5B5A1290}" destId="{E4BDCE74-3479-4A45-B811-572D881850F3}" srcOrd="6" destOrd="0" presId="urn:microsoft.com/office/officeart/2005/8/layout/lProcess2"/>
    <dgm:cxn modelId="{EB84088B-A30B-41E4-9124-4E49C25B43CE}" type="presParOf" srcId="{E4BDCE74-3479-4A45-B811-572D881850F3}" destId="{CD6AA893-2733-4B0F-BF11-95AAC52C710C}" srcOrd="0" destOrd="0" presId="urn:microsoft.com/office/officeart/2005/8/layout/lProcess2"/>
    <dgm:cxn modelId="{ABB6799E-5A95-473C-88E0-6F6394C61EA0}" type="presParOf" srcId="{E4BDCE74-3479-4A45-B811-572D881850F3}" destId="{6D816CF5-D890-4E62-90E7-D33AEA4536B4}" srcOrd="1" destOrd="0" presId="urn:microsoft.com/office/officeart/2005/8/layout/lProcess2"/>
    <dgm:cxn modelId="{EEBA302F-C5E7-4AAE-97B5-2DCE825DA361}" type="presParOf" srcId="{E4BDCE74-3479-4A45-B811-572D881850F3}" destId="{07FD628B-FBA7-4D02-86B8-86125C367440}" srcOrd="2" destOrd="0" presId="urn:microsoft.com/office/officeart/2005/8/layout/lProcess2"/>
    <dgm:cxn modelId="{056FE0A1-F0C7-4A1F-82E6-54B293684D81}" type="presParOf" srcId="{07FD628B-FBA7-4D02-86B8-86125C367440}" destId="{DEECFC6E-834C-4E02-A1EB-D90BFED7FDA2}" srcOrd="0" destOrd="0" presId="urn:microsoft.com/office/officeart/2005/8/layout/lProcess2"/>
    <dgm:cxn modelId="{5C6A28AD-D928-4501-B07E-DE10C418DAB4}" type="presParOf" srcId="{65EB08CC-0CEB-4F0F-9C8C-C0DD5B5A1290}" destId="{DFD48782-393C-4ED3-9F77-89346AD0360A}" srcOrd="7" destOrd="0" presId="urn:microsoft.com/office/officeart/2005/8/layout/lProcess2"/>
    <dgm:cxn modelId="{4A6E411E-C6E8-4CD1-B5EE-311F70DBBCEC}" type="presParOf" srcId="{65EB08CC-0CEB-4F0F-9C8C-C0DD5B5A1290}" destId="{B62FC92C-6018-462D-BDC8-3C7F3175B7EF}" srcOrd="8" destOrd="0" presId="urn:microsoft.com/office/officeart/2005/8/layout/lProcess2"/>
    <dgm:cxn modelId="{4A68BBA2-0A93-4642-A557-AE2FFCF85000}" type="presParOf" srcId="{B62FC92C-6018-462D-BDC8-3C7F3175B7EF}" destId="{C3E6CD7E-D3D3-4611-A5B0-286CBCEB3C1F}" srcOrd="0" destOrd="0" presId="urn:microsoft.com/office/officeart/2005/8/layout/lProcess2"/>
    <dgm:cxn modelId="{E6F5D42A-DCFC-4E7C-BC70-582586BE5E99}" type="presParOf" srcId="{B62FC92C-6018-462D-BDC8-3C7F3175B7EF}" destId="{B3A49FB7-686D-4899-B35F-A0C8E0EBA6F7}" srcOrd="1" destOrd="0" presId="urn:microsoft.com/office/officeart/2005/8/layout/lProcess2"/>
    <dgm:cxn modelId="{A6A25347-9C8C-4FC6-B60E-43488BE4DACD}" type="presParOf" srcId="{B62FC92C-6018-462D-BDC8-3C7F3175B7EF}" destId="{39C8D9ED-EC61-414F-AFF6-DF207B439FBA}" srcOrd="2" destOrd="0" presId="urn:microsoft.com/office/officeart/2005/8/layout/lProcess2"/>
    <dgm:cxn modelId="{C42F00E1-876B-455D-9BA1-0C142A89CDE0}" type="presParOf" srcId="{39C8D9ED-EC61-414F-AFF6-DF207B439FBA}" destId="{E38105A6-F04F-466A-B8E9-E0DB5C62CDC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9DE31-2BC2-47CF-BF38-B7E4CAC4EE47}">
      <dsp:nvSpPr>
        <dsp:cNvPr id="0" name=""/>
        <dsp:cNvSpPr/>
      </dsp:nvSpPr>
      <dsp:spPr>
        <a:xfrm>
          <a:off x="873595" y="1769"/>
          <a:ext cx="2679591" cy="2000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Name?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Where are you based?</a:t>
          </a:r>
          <a:endParaRPr lang="en-US" sz="1600" kern="1200" dirty="0"/>
        </a:p>
      </dsp:txBody>
      <dsp:txXfrm>
        <a:off x="920463" y="48637"/>
        <a:ext cx="2585855" cy="1953390"/>
      </dsp:txXfrm>
    </dsp:sp>
    <dsp:sp modelId="{050319DE-6684-43B4-9F51-F674FC6A82B4}">
      <dsp:nvSpPr>
        <dsp:cNvPr id="0" name=""/>
        <dsp:cNvSpPr/>
      </dsp:nvSpPr>
      <dsp:spPr>
        <a:xfrm>
          <a:off x="873595" y="2002027"/>
          <a:ext cx="2679591" cy="86011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Who are you?</a:t>
          </a:r>
          <a:endParaRPr lang="en-US" sz="1600" b="1" kern="1200" dirty="0"/>
        </a:p>
      </dsp:txBody>
      <dsp:txXfrm>
        <a:off x="873595" y="2002027"/>
        <a:ext cx="1887035" cy="860110"/>
      </dsp:txXfrm>
    </dsp:sp>
    <dsp:sp modelId="{A40F2B97-00EB-447D-AB69-42E1EAA2A3A4}">
      <dsp:nvSpPr>
        <dsp:cNvPr id="0" name=""/>
        <dsp:cNvSpPr/>
      </dsp:nvSpPr>
      <dsp:spPr>
        <a:xfrm>
          <a:off x="2836432" y="2138648"/>
          <a:ext cx="937856" cy="9378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C6E33-9834-4E86-9517-356A6582B8E3}">
      <dsp:nvSpPr>
        <dsp:cNvPr id="0" name=""/>
        <dsp:cNvSpPr/>
      </dsp:nvSpPr>
      <dsp:spPr>
        <a:xfrm>
          <a:off x="4006637" y="1769"/>
          <a:ext cx="2679591" cy="2000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264123"/>
              <a:satOff val="-15129"/>
              <a:lumOff val="167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What is your position?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What main data / methods do you use?</a:t>
          </a:r>
          <a:endParaRPr lang="en-US" sz="1600" kern="1200" dirty="0"/>
        </a:p>
      </dsp:txBody>
      <dsp:txXfrm>
        <a:off x="4053505" y="48637"/>
        <a:ext cx="2585855" cy="1953390"/>
      </dsp:txXfrm>
    </dsp:sp>
    <dsp:sp modelId="{9F5AE33B-E7E0-4CD7-8C0D-FEA5EB9AA18E}">
      <dsp:nvSpPr>
        <dsp:cNvPr id="0" name=""/>
        <dsp:cNvSpPr/>
      </dsp:nvSpPr>
      <dsp:spPr>
        <a:xfrm>
          <a:off x="4006637" y="2002027"/>
          <a:ext cx="2679591" cy="860110"/>
        </a:xfrm>
        <a:prstGeom prst="rect">
          <a:avLst/>
        </a:prstGeom>
        <a:solidFill>
          <a:schemeClr val="accent4">
            <a:shade val="80000"/>
            <a:hueOff val="264123"/>
            <a:satOff val="-15129"/>
            <a:lumOff val="16770"/>
            <a:alphaOff val="0"/>
          </a:schemeClr>
        </a:solidFill>
        <a:ln w="19050" cap="flat" cmpd="sng" algn="ctr">
          <a:solidFill>
            <a:schemeClr val="accent4">
              <a:shade val="80000"/>
              <a:hueOff val="264123"/>
              <a:satOff val="-15129"/>
              <a:lumOff val="167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Background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Topic of interest</a:t>
          </a:r>
          <a:endParaRPr lang="en-US" sz="1600" b="1" kern="1200" dirty="0"/>
        </a:p>
      </dsp:txBody>
      <dsp:txXfrm>
        <a:off x="4006637" y="2002027"/>
        <a:ext cx="1887035" cy="860110"/>
      </dsp:txXfrm>
    </dsp:sp>
    <dsp:sp modelId="{CF5D5633-976E-4842-A486-B254C373FF90}">
      <dsp:nvSpPr>
        <dsp:cNvPr id="0" name=""/>
        <dsp:cNvSpPr/>
      </dsp:nvSpPr>
      <dsp:spPr>
        <a:xfrm>
          <a:off x="5969474" y="2138648"/>
          <a:ext cx="937856" cy="93785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1EF9D-420E-481F-B297-BD3B6844F4BE}">
      <dsp:nvSpPr>
        <dsp:cNvPr id="0" name=""/>
        <dsp:cNvSpPr/>
      </dsp:nvSpPr>
      <dsp:spPr>
        <a:xfrm>
          <a:off x="7139679" y="1769"/>
          <a:ext cx="2679591" cy="2000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528246"/>
              <a:satOff val="-30258"/>
              <a:lumOff val="3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Key expectations</a:t>
          </a:r>
          <a:endParaRPr lang="en-US" sz="1600" kern="1200" dirty="0"/>
        </a:p>
      </dsp:txBody>
      <dsp:txXfrm>
        <a:off x="7186547" y="48637"/>
        <a:ext cx="2585855" cy="1953390"/>
      </dsp:txXfrm>
    </dsp:sp>
    <dsp:sp modelId="{945F0CAF-9E70-49C6-82C3-E7F8E2FF60C1}">
      <dsp:nvSpPr>
        <dsp:cNvPr id="0" name=""/>
        <dsp:cNvSpPr/>
      </dsp:nvSpPr>
      <dsp:spPr>
        <a:xfrm>
          <a:off x="7139679" y="2002027"/>
          <a:ext cx="2679591" cy="860110"/>
        </a:xfrm>
        <a:prstGeom prst="rect">
          <a:avLst/>
        </a:prstGeom>
        <a:solidFill>
          <a:schemeClr val="accent4">
            <a:shade val="80000"/>
            <a:hueOff val="528246"/>
            <a:satOff val="-30258"/>
            <a:lumOff val="33541"/>
            <a:alphaOff val="0"/>
          </a:schemeClr>
        </a:solidFill>
        <a:ln w="19050" cap="flat" cmpd="sng" algn="ctr">
          <a:solidFill>
            <a:schemeClr val="accent4">
              <a:shade val="80000"/>
              <a:hueOff val="528246"/>
              <a:satOff val="-30258"/>
              <a:lumOff val="3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What do you hope to take home from this workshop?</a:t>
          </a:r>
          <a:endParaRPr lang="en-US" sz="1600" b="1" kern="1200" dirty="0"/>
        </a:p>
      </dsp:txBody>
      <dsp:txXfrm>
        <a:off x="7139679" y="2002027"/>
        <a:ext cx="1887035" cy="860110"/>
      </dsp:txXfrm>
    </dsp:sp>
    <dsp:sp modelId="{616D8DE3-33E3-4EBC-B6B9-B99DB950307C}">
      <dsp:nvSpPr>
        <dsp:cNvPr id="0" name=""/>
        <dsp:cNvSpPr/>
      </dsp:nvSpPr>
      <dsp:spPr>
        <a:xfrm>
          <a:off x="9102517" y="2138648"/>
          <a:ext cx="937856" cy="9378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535" y="0"/>
          <a:ext cx="2487699" cy="575315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b="1" kern="1200" dirty="0"/>
            <a:t>Group 1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Slamet</a:t>
          </a:r>
        </a:p>
      </dsp:txBody>
      <dsp:txXfrm>
        <a:off x="2535" y="0"/>
        <a:ext cx="2487699" cy="1725946"/>
      </dsp:txXfrm>
    </dsp:sp>
    <dsp:sp modelId="{C8BC26FE-D64A-4713-8CB5-F1C5510167FF}">
      <dsp:nvSpPr>
        <dsp:cNvPr id="0" name=""/>
        <dsp:cNvSpPr/>
      </dsp:nvSpPr>
      <dsp:spPr>
        <a:xfrm>
          <a:off x="251305" y="1727421"/>
          <a:ext cx="1990159" cy="328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Novianti Indrastuti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60918" y="1737034"/>
        <a:ext cx="1970933" cy="308989"/>
      </dsp:txXfrm>
    </dsp:sp>
    <dsp:sp modelId="{AE9CFF2C-7BA6-4310-A84E-F40C40055E50}">
      <dsp:nvSpPr>
        <dsp:cNvPr id="0" name=""/>
        <dsp:cNvSpPr/>
      </dsp:nvSpPr>
      <dsp:spPr>
        <a:xfrm>
          <a:off x="251305" y="2106131"/>
          <a:ext cx="1990159" cy="328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Mike Kendall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60918" y="2115744"/>
        <a:ext cx="1970933" cy="308989"/>
      </dsp:txXfrm>
    </dsp:sp>
    <dsp:sp modelId="{5E9F8059-7214-4D63-854D-63D3538AF80F}">
      <dsp:nvSpPr>
        <dsp:cNvPr id="0" name=""/>
        <dsp:cNvSpPr/>
      </dsp:nvSpPr>
      <dsp:spPr>
        <a:xfrm>
          <a:off x="251305" y="2484840"/>
          <a:ext cx="1990159" cy="328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Tong Ping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60918" y="2494453"/>
        <a:ext cx="1970933" cy="308989"/>
      </dsp:txXfrm>
    </dsp:sp>
    <dsp:sp modelId="{E0267A6C-A9AD-4C30-A4C0-9C2640103B2E}">
      <dsp:nvSpPr>
        <dsp:cNvPr id="0" name=""/>
        <dsp:cNvSpPr/>
      </dsp:nvSpPr>
      <dsp:spPr>
        <a:xfrm>
          <a:off x="251305" y="2863550"/>
          <a:ext cx="1990159" cy="328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Tania Espinosa-Ortega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60918" y="2873163"/>
        <a:ext cx="1970933" cy="308989"/>
      </dsp:txXfrm>
    </dsp:sp>
    <dsp:sp modelId="{328E64EA-E85F-4759-811C-D349A0D9329B}">
      <dsp:nvSpPr>
        <dsp:cNvPr id="0" name=""/>
        <dsp:cNvSpPr/>
      </dsp:nvSpPr>
      <dsp:spPr>
        <a:xfrm>
          <a:off x="251305" y="3242260"/>
          <a:ext cx="1990159" cy="328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Yizhou Luo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60918" y="3251873"/>
        <a:ext cx="1970933" cy="308989"/>
      </dsp:txXfrm>
    </dsp:sp>
    <dsp:sp modelId="{D3EA0DAE-862F-4167-BEA7-88FF85F4F4F2}">
      <dsp:nvSpPr>
        <dsp:cNvPr id="0" name=""/>
        <dsp:cNvSpPr/>
      </dsp:nvSpPr>
      <dsp:spPr>
        <a:xfrm>
          <a:off x="251305" y="3620969"/>
          <a:ext cx="1990159" cy="328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Tomofumi Kozono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60918" y="3630582"/>
        <a:ext cx="1970933" cy="308989"/>
      </dsp:txXfrm>
    </dsp:sp>
    <dsp:sp modelId="{CBD9FD79-86FC-408D-86E9-A08904E43B98}">
      <dsp:nvSpPr>
        <dsp:cNvPr id="0" name=""/>
        <dsp:cNvSpPr/>
      </dsp:nvSpPr>
      <dsp:spPr>
        <a:xfrm>
          <a:off x="251305" y="3999679"/>
          <a:ext cx="1990159" cy="328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Mieke Buckley</a:t>
          </a:r>
          <a:endParaRPr lang="en-US" sz="1300" b="1" kern="1200" dirty="0"/>
        </a:p>
      </dsp:txBody>
      <dsp:txXfrm>
        <a:off x="260918" y="4009292"/>
        <a:ext cx="1970933" cy="308989"/>
      </dsp:txXfrm>
    </dsp:sp>
    <dsp:sp modelId="{04C4B3A5-825D-4C32-BE0F-5E5886BB51D5}">
      <dsp:nvSpPr>
        <dsp:cNvPr id="0" name=""/>
        <dsp:cNvSpPr/>
      </dsp:nvSpPr>
      <dsp:spPr>
        <a:xfrm>
          <a:off x="251305" y="4378389"/>
          <a:ext cx="1990159" cy="328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Euan Mutch</a:t>
          </a:r>
          <a:endParaRPr lang="en-US" sz="1300" b="1" kern="1200" dirty="0"/>
        </a:p>
      </dsp:txBody>
      <dsp:txXfrm>
        <a:off x="260918" y="4388002"/>
        <a:ext cx="1970933" cy="308989"/>
      </dsp:txXfrm>
    </dsp:sp>
    <dsp:sp modelId="{260E355F-1BB9-47F5-BA67-B29774A23D99}">
      <dsp:nvSpPr>
        <dsp:cNvPr id="0" name=""/>
        <dsp:cNvSpPr/>
      </dsp:nvSpPr>
      <dsp:spPr>
        <a:xfrm>
          <a:off x="251305" y="4757098"/>
          <a:ext cx="1990159" cy="328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Chen Jing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60918" y="4766711"/>
        <a:ext cx="1970933" cy="308989"/>
      </dsp:txXfrm>
    </dsp:sp>
    <dsp:sp modelId="{207AA7B6-1E93-4A0B-B602-DD2E936E6149}">
      <dsp:nvSpPr>
        <dsp:cNvPr id="0" name=""/>
        <dsp:cNvSpPr/>
      </dsp:nvSpPr>
      <dsp:spPr>
        <a:xfrm>
          <a:off x="251305" y="5135808"/>
          <a:ext cx="1990159" cy="328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Ma Zhangfeng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60918" y="5145421"/>
        <a:ext cx="1970933" cy="308989"/>
      </dsp:txXfrm>
    </dsp:sp>
    <dsp:sp modelId="{449D509C-9CB3-425B-B67C-73150C5B528C}">
      <dsp:nvSpPr>
        <dsp:cNvPr id="0" name=""/>
        <dsp:cNvSpPr/>
      </dsp:nvSpPr>
      <dsp:spPr>
        <a:xfrm>
          <a:off x="2676811" y="0"/>
          <a:ext cx="2487699" cy="575315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b="1" kern="1200" dirty="0"/>
            <a:t>Group 2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Taupo</a:t>
          </a:r>
        </a:p>
      </dsp:txBody>
      <dsp:txXfrm>
        <a:off x="2676811" y="0"/>
        <a:ext cx="2487699" cy="1725946"/>
      </dsp:txXfrm>
    </dsp:sp>
    <dsp:sp modelId="{E43FCB57-53D4-4AD8-836E-E08AEF721BFF}">
      <dsp:nvSpPr>
        <dsp:cNvPr id="0" name=""/>
        <dsp:cNvSpPr/>
      </dsp:nvSpPr>
      <dsp:spPr>
        <a:xfrm>
          <a:off x="2925581" y="1727632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Steve Sherburn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936277" y="1738328"/>
        <a:ext cx="1968767" cy="343798"/>
      </dsp:txXfrm>
    </dsp:sp>
    <dsp:sp modelId="{B44614AE-FF0B-4C51-B926-AFADE5D7C0CA}">
      <dsp:nvSpPr>
        <dsp:cNvPr id="0" name=""/>
        <dsp:cNvSpPr/>
      </dsp:nvSpPr>
      <dsp:spPr>
        <a:xfrm>
          <a:off x="2925581" y="2149006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Silvio De Angelis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936277" y="2159702"/>
        <a:ext cx="1968767" cy="343798"/>
      </dsp:txXfrm>
    </dsp:sp>
    <dsp:sp modelId="{E84845C6-4038-41BF-9FBF-ED85F82FAEC7}">
      <dsp:nvSpPr>
        <dsp:cNvPr id="0" name=""/>
        <dsp:cNvSpPr/>
      </dsp:nvSpPr>
      <dsp:spPr>
        <a:xfrm>
          <a:off x="2925581" y="2570379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Feng Mingye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936277" y="2581075"/>
        <a:ext cx="1968767" cy="343798"/>
      </dsp:txXfrm>
    </dsp:sp>
    <dsp:sp modelId="{CEF70EB1-1A2D-412E-B2B4-92DD42B9718B}">
      <dsp:nvSpPr>
        <dsp:cNvPr id="0" name=""/>
        <dsp:cNvSpPr/>
      </dsp:nvSpPr>
      <dsp:spPr>
        <a:xfrm>
          <a:off x="2925581" y="2991753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Dannie Hidayat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936277" y="3002449"/>
        <a:ext cx="1968767" cy="343798"/>
      </dsp:txXfrm>
    </dsp:sp>
    <dsp:sp modelId="{52C441BA-D6BE-4AD1-B594-2C936759110C}">
      <dsp:nvSpPr>
        <dsp:cNvPr id="0" name=""/>
        <dsp:cNvSpPr/>
      </dsp:nvSpPr>
      <dsp:spPr>
        <a:xfrm>
          <a:off x="2925581" y="3413127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Shaira Lee Pabalan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936277" y="3423823"/>
        <a:ext cx="1968767" cy="343798"/>
      </dsp:txXfrm>
    </dsp:sp>
    <dsp:sp modelId="{2E5CB258-1ADD-47E4-899E-422DE887E78F}">
      <dsp:nvSpPr>
        <dsp:cNvPr id="0" name=""/>
        <dsp:cNvSpPr/>
      </dsp:nvSpPr>
      <dsp:spPr>
        <a:xfrm>
          <a:off x="2925581" y="3834500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Mizuki Matsuda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936277" y="3845196"/>
        <a:ext cx="1968767" cy="343798"/>
      </dsp:txXfrm>
    </dsp:sp>
    <dsp:sp modelId="{69E271AC-1FC0-42BA-ACBA-CF749EC409D6}">
      <dsp:nvSpPr>
        <dsp:cNvPr id="0" name=""/>
        <dsp:cNvSpPr/>
      </dsp:nvSpPr>
      <dsp:spPr>
        <a:xfrm>
          <a:off x="2925581" y="4255874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Ailsa Naismith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936277" y="4266570"/>
        <a:ext cx="1968767" cy="343798"/>
      </dsp:txXfrm>
    </dsp:sp>
    <dsp:sp modelId="{B61F573D-0EE0-48AC-9B57-29596CB850C3}">
      <dsp:nvSpPr>
        <dsp:cNvPr id="0" name=""/>
        <dsp:cNvSpPr/>
      </dsp:nvSpPr>
      <dsp:spPr>
        <a:xfrm>
          <a:off x="2925581" y="4677248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Denny Chee</a:t>
          </a:r>
          <a:endParaRPr lang="en-US" sz="1300" b="1" kern="1200" dirty="0"/>
        </a:p>
      </dsp:txBody>
      <dsp:txXfrm>
        <a:off x="2936277" y="4687944"/>
        <a:ext cx="1968767" cy="343798"/>
      </dsp:txXfrm>
    </dsp:sp>
    <dsp:sp modelId="{7062C5EE-A4E8-45A0-9F91-32B320B0A29A}">
      <dsp:nvSpPr>
        <dsp:cNvPr id="0" name=""/>
        <dsp:cNvSpPr/>
      </dsp:nvSpPr>
      <dsp:spPr>
        <a:xfrm>
          <a:off x="2925581" y="5098622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Li Zhiqiang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2936277" y="5109318"/>
        <a:ext cx="1968767" cy="343798"/>
      </dsp:txXfrm>
    </dsp:sp>
    <dsp:sp modelId="{AE93773A-22FC-47A7-91C4-CE41407B3AB3}">
      <dsp:nvSpPr>
        <dsp:cNvPr id="0" name=""/>
        <dsp:cNvSpPr/>
      </dsp:nvSpPr>
      <dsp:spPr>
        <a:xfrm>
          <a:off x="5351088" y="0"/>
          <a:ext cx="2487699" cy="575315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b="1" kern="1200" dirty="0"/>
            <a:t>Group 3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 err="1"/>
            <a:t>Lewotobi</a:t>
          </a:r>
          <a:endParaRPr lang="en-US" sz="4100" b="1" kern="1200" dirty="0"/>
        </a:p>
      </dsp:txBody>
      <dsp:txXfrm>
        <a:off x="5351088" y="0"/>
        <a:ext cx="2487699" cy="1725946"/>
      </dsp:txXfrm>
    </dsp:sp>
    <dsp:sp modelId="{30B00191-B335-4C9F-8673-17D757DB15B7}">
      <dsp:nvSpPr>
        <dsp:cNvPr id="0" name=""/>
        <dsp:cNvSpPr/>
      </dsp:nvSpPr>
      <dsp:spPr>
        <a:xfrm>
          <a:off x="5599858" y="1727632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Ahmad Basuki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5610554" y="1738328"/>
        <a:ext cx="1968767" cy="343798"/>
      </dsp:txXfrm>
    </dsp:sp>
    <dsp:sp modelId="{28339DB8-7A53-40E4-90F7-EA6FBC1080FF}">
      <dsp:nvSpPr>
        <dsp:cNvPr id="0" name=""/>
        <dsp:cNvSpPr/>
      </dsp:nvSpPr>
      <dsp:spPr>
        <a:xfrm>
          <a:off x="5599858" y="2149006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Yosuke Aoki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5610554" y="2159702"/>
        <a:ext cx="1968767" cy="343798"/>
      </dsp:txXfrm>
    </dsp:sp>
    <dsp:sp modelId="{10A53A25-BDAB-48E1-98C8-E0D32EEAE626}">
      <dsp:nvSpPr>
        <dsp:cNvPr id="0" name=""/>
        <dsp:cNvSpPr/>
      </dsp:nvSpPr>
      <dsp:spPr>
        <a:xfrm>
          <a:off x="5599858" y="2570379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Yuan Congcong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5610554" y="2581075"/>
        <a:ext cx="1968767" cy="343798"/>
      </dsp:txXfrm>
    </dsp:sp>
    <dsp:sp modelId="{E0015CD8-35C1-42F5-9615-A106C4CD7D3B}">
      <dsp:nvSpPr>
        <dsp:cNvPr id="0" name=""/>
        <dsp:cNvSpPr/>
      </dsp:nvSpPr>
      <dsp:spPr>
        <a:xfrm>
          <a:off x="5599858" y="2991753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Darren Tan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5610554" y="3002449"/>
        <a:ext cx="1968767" cy="343798"/>
      </dsp:txXfrm>
    </dsp:sp>
    <dsp:sp modelId="{957ADF1C-A235-4933-87D5-2F136C656FAC}">
      <dsp:nvSpPr>
        <dsp:cNvPr id="0" name=""/>
        <dsp:cNvSpPr/>
      </dsp:nvSpPr>
      <dsp:spPr>
        <a:xfrm>
          <a:off x="5599858" y="3413127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Lois Abigail Jumawan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5610554" y="3423823"/>
        <a:ext cx="1968767" cy="343798"/>
      </dsp:txXfrm>
    </dsp:sp>
    <dsp:sp modelId="{51A91FF2-AF15-4F6B-AD33-E7FF454B8BD0}">
      <dsp:nvSpPr>
        <dsp:cNvPr id="0" name=""/>
        <dsp:cNvSpPr/>
      </dsp:nvSpPr>
      <dsp:spPr>
        <a:xfrm>
          <a:off x="5599858" y="3834500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Nang Thin Zar Win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5610554" y="3845196"/>
        <a:ext cx="1968767" cy="343798"/>
      </dsp:txXfrm>
    </dsp:sp>
    <dsp:sp modelId="{608B23C2-375F-48E0-830E-3866802C6733}">
      <dsp:nvSpPr>
        <dsp:cNvPr id="0" name=""/>
        <dsp:cNvSpPr/>
      </dsp:nvSpPr>
      <dsp:spPr>
        <a:xfrm>
          <a:off x="5599858" y="4255874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Natalie Teng Rui Xue</a:t>
          </a:r>
          <a:endParaRPr lang="en-US" sz="1300" b="1" kern="1200" dirty="0"/>
        </a:p>
      </dsp:txBody>
      <dsp:txXfrm>
        <a:off x="5610554" y="4266570"/>
        <a:ext cx="1968767" cy="343798"/>
      </dsp:txXfrm>
    </dsp:sp>
    <dsp:sp modelId="{AC9BB069-307B-4542-A18B-8B3C29B9F652}">
      <dsp:nvSpPr>
        <dsp:cNvPr id="0" name=""/>
        <dsp:cNvSpPr/>
      </dsp:nvSpPr>
      <dsp:spPr>
        <a:xfrm>
          <a:off x="5599858" y="4677248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Hokky Herbian Prabowo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5610554" y="4687944"/>
        <a:ext cx="1968767" cy="343798"/>
      </dsp:txXfrm>
    </dsp:sp>
    <dsp:sp modelId="{E4B847B8-0371-457C-BB03-896444C1E8B4}">
      <dsp:nvSpPr>
        <dsp:cNvPr id="0" name=""/>
        <dsp:cNvSpPr/>
      </dsp:nvSpPr>
      <dsp:spPr>
        <a:xfrm>
          <a:off x="5599858" y="5098622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Zhang Bingteng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5610554" y="5109318"/>
        <a:ext cx="1968767" cy="343798"/>
      </dsp:txXfrm>
    </dsp:sp>
    <dsp:sp modelId="{BA0B503D-E361-4EDF-8919-30F789DC4799}">
      <dsp:nvSpPr>
        <dsp:cNvPr id="0" name=""/>
        <dsp:cNvSpPr/>
      </dsp:nvSpPr>
      <dsp:spPr>
        <a:xfrm>
          <a:off x="8025365" y="0"/>
          <a:ext cx="2487699" cy="575315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b="1" kern="1200" dirty="0"/>
            <a:t>Group 4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 err="1"/>
            <a:t>Kanlaon</a:t>
          </a:r>
          <a:endParaRPr lang="en-US" sz="4100" b="1" kern="1200" dirty="0"/>
        </a:p>
      </dsp:txBody>
      <dsp:txXfrm>
        <a:off x="8025365" y="0"/>
        <a:ext cx="2487699" cy="1725946"/>
      </dsp:txXfrm>
    </dsp:sp>
    <dsp:sp modelId="{632C9673-606C-4FEE-86E6-8BE99002D6F1}">
      <dsp:nvSpPr>
        <dsp:cNvPr id="0" name=""/>
        <dsp:cNvSpPr/>
      </dsp:nvSpPr>
      <dsp:spPr>
        <a:xfrm>
          <a:off x="8274135" y="1727632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Christian Clarito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8284831" y="1738328"/>
        <a:ext cx="1968767" cy="343798"/>
      </dsp:txXfrm>
    </dsp:sp>
    <dsp:sp modelId="{794FF419-4F7D-4AE6-8CB3-F69532A713BA}">
      <dsp:nvSpPr>
        <dsp:cNvPr id="0" name=""/>
        <dsp:cNvSpPr/>
      </dsp:nvSpPr>
      <dsp:spPr>
        <a:xfrm>
          <a:off x="8274135" y="2149006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Benoit Taisne</a:t>
          </a:r>
          <a:endParaRPr lang="en-US" sz="1300" b="1" kern="1200" dirty="0"/>
        </a:p>
      </dsp:txBody>
      <dsp:txXfrm>
        <a:off x="8284831" y="2159702"/>
        <a:ext cx="1968767" cy="343798"/>
      </dsp:txXfrm>
    </dsp:sp>
    <dsp:sp modelId="{B7D44216-D381-414E-B7A5-B97155B525F9}">
      <dsp:nvSpPr>
        <dsp:cNvPr id="0" name=""/>
        <dsp:cNvSpPr/>
      </dsp:nvSpPr>
      <dsp:spPr>
        <a:xfrm>
          <a:off x="8274135" y="2570379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Eisuke Fujita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8284831" y="2581075"/>
        <a:ext cx="1968767" cy="343798"/>
      </dsp:txXfrm>
    </dsp:sp>
    <dsp:sp modelId="{F00164F6-E955-4242-B632-1FE010700F18}">
      <dsp:nvSpPr>
        <dsp:cNvPr id="0" name=""/>
        <dsp:cNvSpPr/>
      </dsp:nvSpPr>
      <dsp:spPr>
        <a:xfrm>
          <a:off x="8274135" y="2991753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Andika Bayu-Aji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8284831" y="3002449"/>
        <a:ext cx="1968767" cy="343798"/>
      </dsp:txXfrm>
    </dsp:sp>
    <dsp:sp modelId="{5BD0FD2F-FFBD-4BB7-B43C-DEFFCF9C9D8C}">
      <dsp:nvSpPr>
        <dsp:cNvPr id="0" name=""/>
        <dsp:cNvSpPr/>
      </dsp:nvSpPr>
      <dsp:spPr>
        <a:xfrm>
          <a:off x="8274135" y="3413127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Takumi Kenmochi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8284831" y="3423823"/>
        <a:ext cx="1968767" cy="343798"/>
      </dsp:txXfrm>
    </dsp:sp>
    <dsp:sp modelId="{17BD4124-CC63-4533-A7E1-DEEBCBC6CBCF}">
      <dsp:nvSpPr>
        <dsp:cNvPr id="0" name=""/>
        <dsp:cNvSpPr/>
      </dsp:nvSpPr>
      <dsp:spPr>
        <a:xfrm>
          <a:off x="8274135" y="3834500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Chun Xin Ying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8284831" y="3845196"/>
        <a:ext cx="1968767" cy="343798"/>
      </dsp:txXfrm>
    </dsp:sp>
    <dsp:sp modelId="{B4A8F28D-7D32-4E8C-A38C-688C6047471B}">
      <dsp:nvSpPr>
        <dsp:cNvPr id="0" name=""/>
        <dsp:cNvSpPr/>
      </dsp:nvSpPr>
      <dsp:spPr>
        <a:xfrm>
          <a:off x="8274135" y="4255874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Emily Shiver</a:t>
          </a:r>
          <a:endParaRPr lang="en-US" sz="1300" b="1" kern="1200" dirty="0"/>
        </a:p>
      </dsp:txBody>
      <dsp:txXfrm>
        <a:off x="8284831" y="4266570"/>
        <a:ext cx="1968767" cy="343798"/>
      </dsp:txXfrm>
    </dsp:sp>
    <dsp:sp modelId="{C9A41458-0928-45FF-B66D-394AAAEC6FD3}">
      <dsp:nvSpPr>
        <dsp:cNvPr id="0" name=""/>
        <dsp:cNvSpPr/>
      </dsp:nvSpPr>
      <dsp:spPr>
        <a:xfrm>
          <a:off x="8274135" y="4677248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Lewis Edmond-Lovell</a:t>
          </a:r>
          <a:endParaRPr lang="en-US" sz="1300" b="1" kern="1200" dirty="0"/>
        </a:p>
      </dsp:txBody>
      <dsp:txXfrm>
        <a:off x="8284831" y="4687944"/>
        <a:ext cx="1968767" cy="343798"/>
      </dsp:txXfrm>
    </dsp:sp>
    <dsp:sp modelId="{BFAC0C4C-912B-46EF-89C5-06199010595F}">
      <dsp:nvSpPr>
        <dsp:cNvPr id="0" name=""/>
        <dsp:cNvSpPr/>
      </dsp:nvSpPr>
      <dsp:spPr>
        <a:xfrm>
          <a:off x="8274135" y="5098622"/>
          <a:ext cx="1990159" cy="365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0070C0"/>
              </a:solidFill>
            </a:rPr>
            <a:t>Wang Dongdong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8284831" y="5109318"/>
        <a:ext cx="1968767" cy="3437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846" y="0"/>
          <a:ext cx="2793171" cy="643178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Unrest context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Reconstruct what happened and identify key indicators (or their absence)</a:t>
          </a:r>
          <a:endParaRPr lang="en-US" sz="1900" b="1" i="0" u="none" kern="1200" dirty="0"/>
        </a:p>
      </dsp:txBody>
      <dsp:txXfrm>
        <a:off x="2846" y="0"/>
        <a:ext cx="2793171" cy="1929535"/>
      </dsp:txXfrm>
    </dsp:sp>
    <dsp:sp modelId="{409B13CF-8559-4703-A377-192B9F9C7D14}">
      <dsp:nvSpPr>
        <dsp:cNvPr id="0" name=""/>
        <dsp:cNvSpPr/>
      </dsp:nvSpPr>
      <dsp:spPr>
        <a:xfrm>
          <a:off x="282163" y="1930752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</a:t>
          </a:r>
          <a:r>
            <a:rPr lang="en-SG" sz="1200" b="1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type of activity </a:t>
          </a:r>
          <a:r>
            <a:rPr lang="en-SG" sz="1200" b="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were</a:t>
          </a:r>
          <a:r>
            <a:rPr lang="en-SG" sz="1200" b="1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observed </a:t>
          </a:r>
          <a:r>
            <a:rPr lang="en-SG" sz="120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(seismic, deformation, gas, surface)?</a:t>
          </a:r>
        </a:p>
      </dsp:txBody>
      <dsp:txXfrm>
        <a:off x="303956" y="1952545"/>
        <a:ext cx="2190951" cy="700481"/>
      </dsp:txXfrm>
    </dsp:sp>
    <dsp:sp modelId="{83CD809D-591A-4466-B831-C34D504F7368}">
      <dsp:nvSpPr>
        <dsp:cNvPr id="0" name=""/>
        <dsp:cNvSpPr/>
      </dsp:nvSpPr>
      <dsp:spPr>
        <a:xfrm>
          <a:off x="282163" y="2789292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were the </a:t>
          </a:r>
          <a:r>
            <a:rPr lang="en-SG" sz="1200" b="1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warning signs </a:t>
          </a:r>
          <a:r>
            <a:rPr lang="en-SG" sz="120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or </a:t>
          </a:r>
          <a:r>
            <a:rPr lang="en-SG" sz="1200" b="1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missing indicators</a:t>
          </a:r>
          <a:r>
            <a:rPr lang="en-SG" sz="120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?</a:t>
          </a:r>
        </a:p>
      </dsp:txBody>
      <dsp:txXfrm>
        <a:off x="303956" y="2811085"/>
        <a:ext cx="2190951" cy="700481"/>
      </dsp:txXfrm>
    </dsp:sp>
    <dsp:sp modelId="{A8512F74-2CA9-43E1-9822-B5C5D2EB1F31}">
      <dsp:nvSpPr>
        <dsp:cNvPr id="0" name=""/>
        <dsp:cNvSpPr/>
      </dsp:nvSpPr>
      <dsp:spPr>
        <a:xfrm>
          <a:off x="282163" y="3647831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Were the </a:t>
          </a:r>
          <a:r>
            <a:rPr lang="en-SG" sz="1200" b="1" kern="1200" dirty="0">
              <a:latin typeface="Aptos" panose="020B0004020202020204" pitchFamily="34" charset="0"/>
            </a:rPr>
            <a:t>signals magma-driven </a:t>
          </a:r>
          <a:r>
            <a:rPr lang="en-SG" sz="1200" b="0" kern="1200" dirty="0">
              <a:latin typeface="Aptos" panose="020B0004020202020204" pitchFamily="34" charset="0"/>
            </a:rPr>
            <a:t>or</a:t>
          </a:r>
          <a:r>
            <a:rPr lang="en-SG" sz="1200" b="1" kern="1200" dirty="0">
              <a:latin typeface="Aptos" panose="020B0004020202020204" pitchFamily="34" charset="0"/>
            </a:rPr>
            <a:t> hydrothermal </a:t>
          </a:r>
          <a:r>
            <a:rPr lang="en-SG" sz="1200" kern="1200" dirty="0">
              <a:latin typeface="Aptos" panose="020B0004020202020204" pitchFamily="34" charset="0"/>
            </a:rPr>
            <a:t>in nature?</a:t>
          </a:r>
        </a:p>
      </dsp:txBody>
      <dsp:txXfrm>
        <a:off x="303956" y="3669624"/>
        <a:ext cx="2190951" cy="700481"/>
      </dsp:txXfrm>
    </dsp:sp>
    <dsp:sp modelId="{6E1CE0A9-519D-4D92-BB2E-AC2885831B88}">
      <dsp:nvSpPr>
        <dsp:cNvPr id="0" name=""/>
        <dsp:cNvSpPr/>
      </dsp:nvSpPr>
      <dsp:spPr>
        <a:xfrm>
          <a:off x="282163" y="4506371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What were the </a:t>
          </a:r>
          <a:r>
            <a:rPr lang="en-SG" sz="1200" b="1" kern="1200" dirty="0">
              <a:latin typeface="Aptos" panose="020B0004020202020204" pitchFamily="34" charset="0"/>
            </a:rPr>
            <a:t>first warning signs</a:t>
          </a:r>
          <a:r>
            <a:rPr lang="en-SG" sz="1200" kern="1200" dirty="0">
              <a:latin typeface="Aptos" panose="020B0004020202020204" pitchFamily="34" charset="0"/>
            </a:rPr>
            <a:t>, and were any critical indicators missing?</a:t>
          </a:r>
        </a:p>
      </dsp:txBody>
      <dsp:txXfrm>
        <a:off x="303956" y="4528164"/>
        <a:ext cx="2190951" cy="700481"/>
      </dsp:txXfrm>
    </dsp:sp>
    <dsp:sp modelId="{B06E9771-3821-4538-A788-CCBC316BAA71}">
      <dsp:nvSpPr>
        <dsp:cNvPr id="0" name=""/>
        <dsp:cNvSpPr/>
      </dsp:nvSpPr>
      <dsp:spPr>
        <a:xfrm>
          <a:off x="282163" y="5364911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How did scientists and agencies </a:t>
          </a:r>
          <a:r>
            <a:rPr lang="en-SG" sz="1200" b="1" kern="1200" dirty="0">
              <a:latin typeface="Aptos" panose="020B0004020202020204" pitchFamily="34" charset="0"/>
            </a:rPr>
            <a:t>interpret</a:t>
          </a:r>
          <a:r>
            <a:rPr lang="en-SG" sz="1200" kern="1200" dirty="0">
              <a:latin typeface="Aptos" panose="020B0004020202020204" pitchFamily="34" charset="0"/>
            </a:rPr>
            <a:t> the </a:t>
          </a:r>
          <a:r>
            <a:rPr lang="en-SG" sz="1200" b="1" kern="1200" dirty="0">
              <a:latin typeface="Aptos" panose="020B0004020202020204" pitchFamily="34" charset="0"/>
            </a:rPr>
            <a:t>unrest</a:t>
          </a:r>
          <a:r>
            <a:rPr lang="en-SG" sz="1200" kern="1200" dirty="0">
              <a:latin typeface="Aptos" panose="020B0004020202020204" pitchFamily="34" charset="0"/>
            </a:rPr>
            <a:t> </a:t>
          </a:r>
          <a:r>
            <a:rPr lang="en-SG" sz="1200" b="1" kern="1200" dirty="0">
              <a:latin typeface="Aptos" panose="020B0004020202020204" pitchFamily="34" charset="0"/>
            </a:rPr>
            <a:t>at the time</a:t>
          </a:r>
          <a:r>
            <a:rPr lang="en-SG" sz="1200" kern="1200" dirty="0">
              <a:latin typeface="Aptos" panose="020B0004020202020204" pitchFamily="34" charset="0"/>
            </a:rPr>
            <a:t>?</a:t>
          </a:r>
        </a:p>
      </dsp:txBody>
      <dsp:txXfrm>
        <a:off x="303956" y="5386704"/>
        <a:ext cx="2190951" cy="700481"/>
      </dsp:txXfrm>
    </dsp:sp>
    <dsp:sp modelId="{6726989D-B3AC-459B-9BD4-91ACC427E139}">
      <dsp:nvSpPr>
        <dsp:cNvPr id="0" name=""/>
        <dsp:cNvSpPr/>
      </dsp:nvSpPr>
      <dsp:spPr>
        <a:xfrm>
          <a:off x="3005506" y="0"/>
          <a:ext cx="2793171" cy="643178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challenges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Limitations and gaps (</a:t>
          </a:r>
          <a:r>
            <a:rPr lang="en-SG" sz="1050" i="0" u="none" kern="1200" dirty="0">
              <a:latin typeface="Aptos" panose="020B0004020202020204" pitchFamily="34" charset="0"/>
            </a:rPr>
            <a:t>Identify factors that reduced situational awareness)</a:t>
          </a:r>
          <a:endParaRPr lang="en-SG" sz="18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005506" y="0"/>
        <a:ext cx="2793171" cy="1929535"/>
      </dsp:txXfrm>
    </dsp:sp>
    <dsp:sp modelId="{7F46D1F3-FB1C-4B3B-89C9-23EB2E36391B}">
      <dsp:nvSpPr>
        <dsp:cNvPr id="0" name=""/>
        <dsp:cNvSpPr/>
      </dsp:nvSpPr>
      <dsp:spPr>
        <a:xfrm>
          <a:off x="3284823" y="1929849"/>
          <a:ext cx="2234537" cy="617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kern="1200" dirty="0">
              <a:latin typeface="Aptos" panose="020B0004020202020204" pitchFamily="34" charset="0"/>
            </a:rPr>
            <a:t>Gaps</a:t>
          </a:r>
          <a:r>
            <a:rPr lang="en-SG" sz="1200" kern="1200" dirty="0">
              <a:latin typeface="Aptos" panose="020B0004020202020204" pitchFamily="34" charset="0"/>
            </a:rPr>
            <a:t> in </a:t>
          </a:r>
          <a:r>
            <a:rPr lang="en-SG" sz="1200" b="1" kern="1200" dirty="0">
              <a:latin typeface="Aptos" panose="020B0004020202020204" pitchFamily="34" charset="0"/>
            </a:rPr>
            <a:t>network</a:t>
          </a:r>
          <a:r>
            <a:rPr lang="en-SG" sz="1200" kern="1200" dirty="0">
              <a:latin typeface="Aptos" panose="020B0004020202020204" pitchFamily="34" charset="0"/>
            </a:rPr>
            <a:t> coverage or </a:t>
          </a:r>
          <a:r>
            <a:rPr lang="en-SG" sz="1200" b="1" kern="1200" dirty="0">
              <a:latin typeface="Aptos" panose="020B0004020202020204" pitchFamily="34" charset="0"/>
            </a:rPr>
            <a:t>monitoring</a:t>
          </a:r>
          <a:r>
            <a:rPr lang="en-SG" sz="1200" kern="1200" dirty="0">
              <a:latin typeface="Aptos" panose="020B0004020202020204" pitchFamily="34" charset="0"/>
            </a:rPr>
            <a:t> parameters</a:t>
          </a:r>
        </a:p>
      </dsp:txBody>
      <dsp:txXfrm>
        <a:off x="3302909" y="1947935"/>
        <a:ext cx="2198365" cy="581332"/>
      </dsp:txXfrm>
    </dsp:sp>
    <dsp:sp modelId="{531B915A-EAA4-4F7B-A79A-AC9B328F17E6}">
      <dsp:nvSpPr>
        <dsp:cNvPr id="0" name=""/>
        <dsp:cNvSpPr/>
      </dsp:nvSpPr>
      <dsp:spPr>
        <a:xfrm>
          <a:off x="3284823" y="2642355"/>
          <a:ext cx="2234537" cy="617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kern="1200" dirty="0">
              <a:latin typeface="Aptos" panose="020B0004020202020204" pitchFamily="34" charset="0"/>
            </a:rPr>
            <a:t>Stations</a:t>
          </a:r>
          <a:r>
            <a:rPr lang="en-SG" sz="1200" kern="1200" dirty="0">
              <a:latin typeface="Aptos" panose="020B0004020202020204" pitchFamily="34" charset="0"/>
            </a:rPr>
            <a:t> </a:t>
          </a:r>
          <a:r>
            <a:rPr lang="en-SG" sz="1200" b="1" kern="1200" dirty="0">
              <a:latin typeface="Aptos" panose="020B0004020202020204" pitchFamily="34" charset="0"/>
            </a:rPr>
            <a:t>damaged</a:t>
          </a:r>
          <a:r>
            <a:rPr lang="en-SG" sz="1200" kern="1200" dirty="0">
              <a:latin typeface="Aptos" panose="020B0004020202020204" pitchFamily="34" charset="0"/>
            </a:rPr>
            <a:t>, offline, or poorly located</a:t>
          </a:r>
        </a:p>
      </dsp:txBody>
      <dsp:txXfrm>
        <a:off x="3302909" y="2660441"/>
        <a:ext cx="2198365" cy="581332"/>
      </dsp:txXfrm>
    </dsp:sp>
    <dsp:sp modelId="{D82824E4-CD0A-4676-947B-A623E438F810}">
      <dsp:nvSpPr>
        <dsp:cNvPr id="0" name=""/>
        <dsp:cNvSpPr/>
      </dsp:nvSpPr>
      <dsp:spPr>
        <a:xfrm>
          <a:off x="3284823" y="3354860"/>
          <a:ext cx="2234537" cy="617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kern="1200" dirty="0">
              <a:latin typeface="Aptos" panose="020B0004020202020204" pitchFamily="34" charset="0"/>
            </a:rPr>
            <a:t>Limited</a:t>
          </a:r>
          <a:r>
            <a:rPr lang="en-SG" sz="1200" kern="1200" dirty="0">
              <a:latin typeface="Aptos" panose="020B0004020202020204" pitchFamily="34" charset="0"/>
            </a:rPr>
            <a:t> real-time </a:t>
          </a:r>
          <a:r>
            <a:rPr lang="en-SG" sz="1200" b="1" kern="1200" dirty="0">
              <a:latin typeface="Aptos" panose="020B0004020202020204" pitchFamily="34" charset="0"/>
            </a:rPr>
            <a:t>data</a:t>
          </a:r>
          <a:r>
            <a:rPr lang="en-SG" sz="1200" kern="1200" dirty="0">
              <a:latin typeface="Aptos" panose="020B0004020202020204" pitchFamily="34" charset="0"/>
            </a:rPr>
            <a:t> or delayed </a:t>
          </a:r>
          <a:r>
            <a:rPr lang="en-SG" sz="1200" b="1" kern="1200" dirty="0">
              <a:latin typeface="Aptos" panose="020B0004020202020204" pitchFamily="34" charset="0"/>
            </a:rPr>
            <a:t>transmission</a:t>
          </a:r>
        </a:p>
      </dsp:txBody>
      <dsp:txXfrm>
        <a:off x="3302909" y="3372946"/>
        <a:ext cx="2198365" cy="581332"/>
      </dsp:txXfrm>
    </dsp:sp>
    <dsp:sp modelId="{4502FA4A-DF1E-4E5D-AF61-11206996C0DE}">
      <dsp:nvSpPr>
        <dsp:cNvPr id="0" name=""/>
        <dsp:cNvSpPr/>
      </dsp:nvSpPr>
      <dsp:spPr>
        <a:xfrm>
          <a:off x="3284823" y="4067365"/>
          <a:ext cx="2234537" cy="617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Manual or slow </a:t>
          </a:r>
          <a:r>
            <a:rPr lang="en-SG" sz="1200" b="1" kern="1200" dirty="0">
              <a:latin typeface="Aptos" panose="020B0004020202020204" pitchFamily="34" charset="0"/>
            </a:rPr>
            <a:t>analysis</a:t>
          </a:r>
          <a:r>
            <a:rPr lang="en-SG" sz="1200" kern="1200" dirty="0">
              <a:latin typeface="Aptos" panose="020B0004020202020204" pitchFamily="34" charset="0"/>
            </a:rPr>
            <a:t> workflows</a:t>
          </a:r>
        </a:p>
      </dsp:txBody>
      <dsp:txXfrm>
        <a:off x="3302909" y="4085451"/>
        <a:ext cx="2198365" cy="581332"/>
      </dsp:txXfrm>
    </dsp:sp>
    <dsp:sp modelId="{26AC59B4-62BA-4549-8B57-D92168E21459}">
      <dsp:nvSpPr>
        <dsp:cNvPr id="0" name=""/>
        <dsp:cNvSpPr/>
      </dsp:nvSpPr>
      <dsp:spPr>
        <a:xfrm>
          <a:off x="3284823" y="4779871"/>
          <a:ext cx="2234537" cy="617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kern="1200" dirty="0">
              <a:latin typeface="Aptos" panose="020B0004020202020204" pitchFamily="34" charset="0"/>
            </a:rPr>
            <a:t>Uncertainties</a:t>
          </a:r>
          <a:r>
            <a:rPr lang="en-SG" sz="1200" kern="1200" dirty="0">
              <a:latin typeface="Aptos" panose="020B0004020202020204" pitchFamily="34" charset="0"/>
            </a:rPr>
            <a:t> in signal classification or event location</a:t>
          </a:r>
        </a:p>
      </dsp:txBody>
      <dsp:txXfrm>
        <a:off x="3302909" y="4797957"/>
        <a:ext cx="2198365" cy="581332"/>
      </dsp:txXfrm>
    </dsp:sp>
    <dsp:sp modelId="{72C132C2-1845-4AC6-AE23-313550260297}">
      <dsp:nvSpPr>
        <dsp:cNvPr id="0" name=""/>
        <dsp:cNvSpPr/>
      </dsp:nvSpPr>
      <dsp:spPr>
        <a:xfrm>
          <a:off x="3284823" y="5492376"/>
          <a:ext cx="2234537" cy="617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0" kern="1200" dirty="0">
              <a:latin typeface="Aptos" panose="020B0004020202020204" pitchFamily="34" charset="0"/>
            </a:rPr>
            <a:t>Weak</a:t>
          </a:r>
          <a:r>
            <a:rPr lang="en-SG" sz="1200" b="1" kern="1200" dirty="0">
              <a:latin typeface="Aptos" panose="020B0004020202020204" pitchFamily="34" charset="0"/>
            </a:rPr>
            <a:t> inter-agency coordination </a:t>
          </a:r>
          <a:r>
            <a:rPr lang="en-SG" sz="1200" kern="1200" dirty="0">
              <a:latin typeface="Aptos" panose="020B0004020202020204" pitchFamily="34" charset="0"/>
            </a:rPr>
            <a:t>or lack of integrated platforms</a:t>
          </a:r>
        </a:p>
      </dsp:txBody>
      <dsp:txXfrm>
        <a:off x="3302909" y="5510462"/>
        <a:ext cx="2198365" cy="581332"/>
      </dsp:txXfrm>
    </dsp:sp>
    <dsp:sp modelId="{3E778CB9-CDFA-4088-80A6-8A915375542A}">
      <dsp:nvSpPr>
        <dsp:cNvPr id="0" name=""/>
        <dsp:cNvSpPr/>
      </dsp:nvSpPr>
      <dsp:spPr>
        <a:xfrm>
          <a:off x="6008165" y="0"/>
          <a:ext cx="2793171" cy="643178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objectives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What Should Be Measured or Detected</a:t>
          </a:r>
          <a:endParaRPr lang="en-SG" sz="22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008165" y="0"/>
        <a:ext cx="2793171" cy="1929535"/>
      </dsp:txXfrm>
    </dsp:sp>
    <dsp:sp modelId="{628AEB39-AF64-4186-9ECC-019391F15EA9}">
      <dsp:nvSpPr>
        <dsp:cNvPr id="0" name=""/>
        <dsp:cNvSpPr/>
      </dsp:nvSpPr>
      <dsp:spPr>
        <a:xfrm>
          <a:off x="6287483" y="1930085"/>
          <a:ext cx="2234537" cy="1263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Define what </a:t>
          </a:r>
          <a:r>
            <a:rPr lang="en-SG" sz="1200" b="1" kern="1200" dirty="0">
              <a:latin typeface="Aptos" panose="020B0004020202020204" pitchFamily="34" charset="0"/>
            </a:rPr>
            <a:t>success</a:t>
          </a:r>
          <a:r>
            <a:rPr lang="en-SG" sz="1200" kern="1200" dirty="0">
              <a:latin typeface="Aptos" panose="020B0004020202020204" pitchFamily="34" charset="0"/>
            </a:rPr>
            <a:t> looks like for </a:t>
          </a:r>
          <a:r>
            <a:rPr lang="en-SG" sz="1200" b="1" kern="1200" dirty="0">
              <a:latin typeface="Aptos" panose="020B0004020202020204" pitchFamily="34" charset="0"/>
            </a:rPr>
            <a:t>monitoring future unrest</a:t>
          </a:r>
          <a:endParaRPr lang="en-SG" sz="1200" kern="1200" dirty="0">
            <a:latin typeface="Aptos" panose="020B0004020202020204" pitchFamily="34" charset="0"/>
          </a:endParaRPr>
        </a:p>
      </dsp:txBody>
      <dsp:txXfrm>
        <a:off x="6324492" y="1967094"/>
        <a:ext cx="2160519" cy="1189570"/>
      </dsp:txXfrm>
    </dsp:sp>
    <dsp:sp modelId="{62FAD842-443D-40CE-A37B-37EB2658DA52}">
      <dsp:nvSpPr>
        <dsp:cNvPr id="0" name=""/>
        <dsp:cNvSpPr/>
      </dsp:nvSpPr>
      <dsp:spPr>
        <a:xfrm>
          <a:off x="6287483" y="3388071"/>
          <a:ext cx="2234537" cy="1263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How can </a:t>
          </a:r>
          <a:r>
            <a:rPr lang="en-SG" sz="1200" b="1" kern="1200" dirty="0">
              <a:latin typeface="Aptos" panose="020B0004020202020204" pitchFamily="34" charset="0"/>
            </a:rPr>
            <a:t>thresholds</a:t>
          </a:r>
          <a:r>
            <a:rPr lang="en-SG" sz="1200" kern="1200" dirty="0">
              <a:latin typeface="Aptos" panose="020B0004020202020204" pitchFamily="34" charset="0"/>
            </a:rPr>
            <a:t> or baselines be defined and updated?</a:t>
          </a:r>
        </a:p>
      </dsp:txBody>
      <dsp:txXfrm>
        <a:off x="6324492" y="3425080"/>
        <a:ext cx="2160519" cy="1189570"/>
      </dsp:txXfrm>
    </dsp:sp>
    <dsp:sp modelId="{A20F729C-CC41-428A-9132-92D36ACF9667}">
      <dsp:nvSpPr>
        <dsp:cNvPr id="0" name=""/>
        <dsp:cNvSpPr/>
      </dsp:nvSpPr>
      <dsp:spPr>
        <a:xfrm>
          <a:off x="6287483" y="4846057"/>
          <a:ext cx="2234537" cy="1263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What level of </a:t>
          </a:r>
          <a:r>
            <a:rPr lang="en-SG" sz="1200" b="1" kern="1200" dirty="0">
              <a:latin typeface="Aptos" panose="020B0004020202020204" pitchFamily="34" charset="0"/>
            </a:rPr>
            <a:t>uncertainty</a:t>
          </a:r>
          <a:r>
            <a:rPr lang="en-SG" sz="1200" kern="1200" dirty="0">
              <a:latin typeface="Aptos" panose="020B0004020202020204" pitchFamily="34" charset="0"/>
            </a:rPr>
            <a:t> is </a:t>
          </a:r>
          <a:r>
            <a:rPr lang="en-SG" sz="1200" b="1" kern="1200" dirty="0">
              <a:latin typeface="Aptos" panose="020B0004020202020204" pitchFamily="34" charset="0"/>
            </a:rPr>
            <a:t>acceptable</a:t>
          </a:r>
          <a:r>
            <a:rPr lang="en-SG" sz="1200" kern="1200" dirty="0">
              <a:latin typeface="Aptos" panose="020B0004020202020204" pitchFamily="34" charset="0"/>
            </a:rPr>
            <a:t> for decision-making?</a:t>
          </a:r>
        </a:p>
      </dsp:txBody>
      <dsp:txXfrm>
        <a:off x="6324492" y="4883066"/>
        <a:ext cx="2160519" cy="1189570"/>
      </dsp:txXfrm>
    </dsp:sp>
    <dsp:sp modelId="{B723D3FC-C954-489D-991E-0F15C758C89C}">
      <dsp:nvSpPr>
        <dsp:cNvPr id="0" name=""/>
        <dsp:cNvSpPr/>
      </dsp:nvSpPr>
      <dsp:spPr>
        <a:xfrm>
          <a:off x="9010825" y="0"/>
          <a:ext cx="2793171" cy="643178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Workflow needs</a:t>
          </a:r>
          <a:r>
            <a:rPr lang="en-SG" sz="2500" i="0" u="none" kern="1200" dirty="0">
              <a:latin typeface="Aptos" panose="020B000402020202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Tools, Automation, and Standardization</a:t>
          </a:r>
          <a:endParaRPr lang="en-SG" sz="25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9010825" y="0"/>
        <a:ext cx="2793171" cy="1929535"/>
      </dsp:txXfrm>
    </dsp:sp>
    <dsp:sp modelId="{D11E7D21-93D7-4D32-BA77-1A08D8DAC570}">
      <dsp:nvSpPr>
        <dsp:cNvPr id="0" name=""/>
        <dsp:cNvSpPr/>
      </dsp:nvSpPr>
      <dsp:spPr>
        <a:xfrm>
          <a:off x="9290142" y="1930752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Identify </a:t>
          </a:r>
          <a:r>
            <a:rPr lang="en-SG" sz="1200" b="1" kern="1200" dirty="0">
              <a:latin typeface="Aptos" panose="020B0004020202020204" pitchFamily="34" charset="0"/>
            </a:rPr>
            <a:t>workflow</a:t>
          </a:r>
          <a:r>
            <a:rPr lang="en-SG" sz="1200" kern="1200" dirty="0">
              <a:latin typeface="Aptos" panose="020B0004020202020204" pitchFamily="34" charset="0"/>
            </a:rPr>
            <a:t> </a:t>
          </a:r>
          <a:r>
            <a:rPr lang="en-SG" sz="1200" b="1" kern="1200" dirty="0">
              <a:latin typeface="Aptos" panose="020B0004020202020204" pitchFamily="34" charset="0"/>
            </a:rPr>
            <a:t>improvements</a:t>
          </a:r>
          <a:r>
            <a:rPr lang="en-SG" sz="1200" kern="1200" dirty="0">
              <a:latin typeface="Aptos" panose="020B0004020202020204" pitchFamily="34" charset="0"/>
            </a:rPr>
            <a:t> to turn raw data into actionable intelligence. </a:t>
          </a:r>
        </a:p>
      </dsp:txBody>
      <dsp:txXfrm>
        <a:off x="9311935" y="1952545"/>
        <a:ext cx="2190951" cy="700481"/>
      </dsp:txXfrm>
    </dsp:sp>
    <dsp:sp modelId="{C290624E-D4FE-437E-8F70-B45945D1156E}">
      <dsp:nvSpPr>
        <dsp:cNvPr id="0" name=""/>
        <dsp:cNvSpPr/>
      </dsp:nvSpPr>
      <dsp:spPr>
        <a:xfrm>
          <a:off x="9290142" y="2789292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What </a:t>
          </a:r>
          <a:r>
            <a:rPr lang="en-SG" sz="1200" b="1" kern="1200" dirty="0">
              <a:latin typeface="Aptos" panose="020B0004020202020204" pitchFamily="34" charset="0"/>
            </a:rPr>
            <a:t>data-processing pipelines </a:t>
          </a:r>
          <a:r>
            <a:rPr lang="en-SG" sz="1200" kern="1200" dirty="0">
              <a:latin typeface="Aptos" panose="020B0004020202020204" pitchFamily="34" charset="0"/>
            </a:rPr>
            <a:t>or </a:t>
          </a:r>
          <a:r>
            <a:rPr lang="en-SG" sz="1200" b="1" kern="1200" dirty="0">
              <a:latin typeface="Aptos" panose="020B0004020202020204" pitchFamily="34" charset="0"/>
            </a:rPr>
            <a:t>automation</a:t>
          </a:r>
          <a:r>
            <a:rPr lang="en-SG" sz="1200" kern="1200" dirty="0">
              <a:latin typeface="Aptos" panose="020B0004020202020204" pitchFamily="34" charset="0"/>
            </a:rPr>
            <a:t> are </a:t>
          </a:r>
          <a:r>
            <a:rPr lang="en-SG" sz="1200" b="1" kern="1200" dirty="0">
              <a:latin typeface="Aptos" panose="020B0004020202020204" pitchFamily="34" charset="0"/>
            </a:rPr>
            <a:t>most needed</a:t>
          </a:r>
          <a:r>
            <a:rPr lang="en-SG" sz="1200" kern="1200" dirty="0">
              <a:latin typeface="Aptos" panose="020B0004020202020204" pitchFamily="34" charset="0"/>
            </a:rPr>
            <a:t>?</a:t>
          </a:r>
        </a:p>
      </dsp:txBody>
      <dsp:txXfrm>
        <a:off x="9311935" y="2811085"/>
        <a:ext cx="2190951" cy="700481"/>
      </dsp:txXfrm>
    </dsp:sp>
    <dsp:sp modelId="{5E75AC26-CD7B-44E1-8ED1-A0347C2722AA}">
      <dsp:nvSpPr>
        <dsp:cNvPr id="0" name=""/>
        <dsp:cNvSpPr/>
      </dsp:nvSpPr>
      <dsp:spPr>
        <a:xfrm>
          <a:off x="9290142" y="3647831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What </a:t>
          </a:r>
          <a:r>
            <a:rPr lang="en-SG" sz="1200" b="1" kern="1200" dirty="0">
              <a:latin typeface="Aptos" panose="020B0004020202020204" pitchFamily="34" charset="0"/>
            </a:rPr>
            <a:t>standardized products </a:t>
          </a:r>
          <a:r>
            <a:rPr lang="en-SG" sz="1200" kern="1200" dirty="0">
              <a:latin typeface="Aptos" panose="020B0004020202020204" pitchFamily="34" charset="0"/>
            </a:rPr>
            <a:t>would improve situational awareness?</a:t>
          </a:r>
        </a:p>
      </dsp:txBody>
      <dsp:txXfrm>
        <a:off x="9311935" y="3669624"/>
        <a:ext cx="2190951" cy="700481"/>
      </dsp:txXfrm>
    </dsp:sp>
    <dsp:sp modelId="{74B73390-8997-4C6B-80DB-6F95605231C8}">
      <dsp:nvSpPr>
        <dsp:cNvPr id="0" name=""/>
        <dsp:cNvSpPr/>
      </dsp:nvSpPr>
      <dsp:spPr>
        <a:xfrm>
          <a:off x="9290142" y="4506371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How can </a:t>
          </a:r>
          <a:r>
            <a:rPr lang="en-SG" sz="1200" b="1" kern="1200" dirty="0">
              <a:latin typeface="Aptos" panose="020B0004020202020204" pitchFamily="34" charset="0"/>
            </a:rPr>
            <a:t>AI</a:t>
          </a:r>
          <a:r>
            <a:rPr lang="en-SG" sz="1200" kern="1200" dirty="0">
              <a:latin typeface="Aptos" panose="020B0004020202020204" pitchFamily="34" charset="0"/>
            </a:rPr>
            <a:t> or cloud-based systems </a:t>
          </a:r>
          <a:r>
            <a:rPr lang="en-SG" sz="1200" b="1" kern="1200" dirty="0">
              <a:latin typeface="Aptos" panose="020B0004020202020204" pitchFamily="34" charset="0"/>
            </a:rPr>
            <a:t>support faster analysis </a:t>
          </a:r>
          <a:r>
            <a:rPr lang="en-SG" sz="1200" kern="1200" dirty="0">
              <a:latin typeface="Aptos" panose="020B0004020202020204" pitchFamily="34" charset="0"/>
            </a:rPr>
            <a:t>and communication?</a:t>
          </a:r>
        </a:p>
      </dsp:txBody>
      <dsp:txXfrm>
        <a:off x="9311935" y="4528164"/>
        <a:ext cx="2190951" cy="700481"/>
      </dsp:txXfrm>
    </dsp:sp>
    <dsp:sp modelId="{84E7FBEC-0B81-4E15-8108-4504537438C8}">
      <dsp:nvSpPr>
        <dsp:cNvPr id="0" name=""/>
        <dsp:cNvSpPr/>
      </dsp:nvSpPr>
      <dsp:spPr>
        <a:xfrm>
          <a:off x="9290142" y="5364911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What level of </a:t>
          </a:r>
          <a:r>
            <a:rPr lang="en-SG" sz="1200" b="1" kern="1200" dirty="0">
              <a:latin typeface="Aptos" panose="020B0004020202020204" pitchFamily="34" charset="0"/>
            </a:rPr>
            <a:t>training</a:t>
          </a:r>
          <a:r>
            <a:rPr lang="en-SG" sz="1200" kern="1200" dirty="0">
              <a:latin typeface="Aptos" panose="020B0004020202020204" pitchFamily="34" charset="0"/>
            </a:rPr>
            <a:t> or shared coding frameworks would </a:t>
          </a:r>
          <a:r>
            <a:rPr lang="en-SG" sz="1200" b="1" kern="1200" dirty="0">
              <a:latin typeface="Aptos" panose="020B0004020202020204" pitchFamily="34" charset="0"/>
            </a:rPr>
            <a:t>support</a:t>
          </a:r>
          <a:r>
            <a:rPr lang="en-SG" sz="1200" kern="1200" dirty="0">
              <a:latin typeface="Aptos" panose="020B0004020202020204" pitchFamily="34" charset="0"/>
            </a:rPr>
            <a:t> </a:t>
          </a:r>
          <a:r>
            <a:rPr lang="en-SG" sz="1200" b="1" kern="1200" dirty="0">
              <a:latin typeface="Aptos" panose="020B0004020202020204" pitchFamily="34" charset="0"/>
            </a:rPr>
            <a:t>standardization</a:t>
          </a:r>
          <a:r>
            <a:rPr lang="en-SG" sz="1200" kern="1200" dirty="0">
              <a:latin typeface="Aptos" panose="020B0004020202020204" pitchFamily="34" charset="0"/>
            </a:rPr>
            <a:t>?</a:t>
          </a:r>
        </a:p>
      </dsp:txBody>
      <dsp:txXfrm>
        <a:off x="9311935" y="5386704"/>
        <a:ext cx="2190951" cy="7004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846" y="0"/>
          <a:ext cx="2793171" cy="643178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Unrest context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Reconstruct what happened and identify key indicators (or their absence)</a:t>
          </a:r>
          <a:endParaRPr lang="en-US" sz="1900" b="1" i="0" u="none" kern="1200" dirty="0"/>
        </a:p>
      </dsp:txBody>
      <dsp:txXfrm>
        <a:off x="2846" y="0"/>
        <a:ext cx="2793171" cy="1929535"/>
      </dsp:txXfrm>
    </dsp:sp>
    <dsp:sp modelId="{409B13CF-8559-4703-A377-192B9F9C7D14}">
      <dsp:nvSpPr>
        <dsp:cNvPr id="0" name=""/>
        <dsp:cNvSpPr/>
      </dsp:nvSpPr>
      <dsp:spPr>
        <a:xfrm>
          <a:off x="282163" y="1930752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</a:t>
          </a:r>
          <a:r>
            <a:rPr lang="en-SG" sz="1200" b="1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type of activity </a:t>
          </a:r>
          <a:r>
            <a:rPr lang="en-SG" sz="1200" b="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were</a:t>
          </a:r>
          <a:r>
            <a:rPr lang="en-SG" sz="1200" b="1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observed </a:t>
          </a:r>
          <a:r>
            <a:rPr lang="en-SG" sz="120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(seismic, deformation, gas, surface)?</a:t>
          </a:r>
        </a:p>
      </dsp:txBody>
      <dsp:txXfrm>
        <a:off x="303956" y="1952545"/>
        <a:ext cx="2190951" cy="700481"/>
      </dsp:txXfrm>
    </dsp:sp>
    <dsp:sp modelId="{83CD809D-591A-4466-B831-C34D504F7368}">
      <dsp:nvSpPr>
        <dsp:cNvPr id="0" name=""/>
        <dsp:cNvSpPr/>
      </dsp:nvSpPr>
      <dsp:spPr>
        <a:xfrm>
          <a:off x="282163" y="2789292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were the </a:t>
          </a:r>
          <a:r>
            <a:rPr lang="en-SG" sz="1200" b="1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warning signs </a:t>
          </a:r>
          <a:r>
            <a:rPr lang="en-SG" sz="120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or </a:t>
          </a:r>
          <a:r>
            <a:rPr lang="en-SG" sz="1200" b="1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missing indicators</a:t>
          </a:r>
          <a:r>
            <a:rPr lang="en-SG" sz="120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?</a:t>
          </a:r>
        </a:p>
      </dsp:txBody>
      <dsp:txXfrm>
        <a:off x="303956" y="2811085"/>
        <a:ext cx="2190951" cy="700481"/>
      </dsp:txXfrm>
    </dsp:sp>
    <dsp:sp modelId="{A8512F74-2CA9-43E1-9822-B5C5D2EB1F31}">
      <dsp:nvSpPr>
        <dsp:cNvPr id="0" name=""/>
        <dsp:cNvSpPr/>
      </dsp:nvSpPr>
      <dsp:spPr>
        <a:xfrm>
          <a:off x="282163" y="3647831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Were the </a:t>
          </a:r>
          <a:r>
            <a:rPr lang="en-SG" sz="1200" b="1" kern="1200" dirty="0">
              <a:latin typeface="Aptos" panose="020B0004020202020204" pitchFamily="34" charset="0"/>
            </a:rPr>
            <a:t>signals magma-driven </a:t>
          </a:r>
          <a:r>
            <a:rPr lang="en-SG" sz="1200" b="0" kern="1200" dirty="0">
              <a:latin typeface="Aptos" panose="020B0004020202020204" pitchFamily="34" charset="0"/>
            </a:rPr>
            <a:t>or</a:t>
          </a:r>
          <a:r>
            <a:rPr lang="en-SG" sz="1200" b="1" kern="1200" dirty="0">
              <a:latin typeface="Aptos" panose="020B0004020202020204" pitchFamily="34" charset="0"/>
            </a:rPr>
            <a:t> hydrothermal </a:t>
          </a:r>
          <a:r>
            <a:rPr lang="en-SG" sz="1200" kern="1200" dirty="0">
              <a:latin typeface="Aptos" panose="020B0004020202020204" pitchFamily="34" charset="0"/>
            </a:rPr>
            <a:t>in nature?</a:t>
          </a:r>
        </a:p>
      </dsp:txBody>
      <dsp:txXfrm>
        <a:off x="303956" y="3669624"/>
        <a:ext cx="2190951" cy="700481"/>
      </dsp:txXfrm>
    </dsp:sp>
    <dsp:sp modelId="{6E1CE0A9-519D-4D92-BB2E-AC2885831B88}">
      <dsp:nvSpPr>
        <dsp:cNvPr id="0" name=""/>
        <dsp:cNvSpPr/>
      </dsp:nvSpPr>
      <dsp:spPr>
        <a:xfrm>
          <a:off x="282163" y="4506371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What were the </a:t>
          </a:r>
          <a:r>
            <a:rPr lang="en-SG" sz="1200" b="1" kern="1200" dirty="0">
              <a:latin typeface="Aptos" panose="020B0004020202020204" pitchFamily="34" charset="0"/>
            </a:rPr>
            <a:t>first warning signs</a:t>
          </a:r>
          <a:r>
            <a:rPr lang="en-SG" sz="1200" kern="1200" dirty="0">
              <a:latin typeface="Aptos" panose="020B0004020202020204" pitchFamily="34" charset="0"/>
            </a:rPr>
            <a:t>, and were any critical indicators missing?</a:t>
          </a:r>
        </a:p>
      </dsp:txBody>
      <dsp:txXfrm>
        <a:off x="303956" y="4528164"/>
        <a:ext cx="2190951" cy="700481"/>
      </dsp:txXfrm>
    </dsp:sp>
    <dsp:sp modelId="{B06E9771-3821-4538-A788-CCBC316BAA71}">
      <dsp:nvSpPr>
        <dsp:cNvPr id="0" name=""/>
        <dsp:cNvSpPr/>
      </dsp:nvSpPr>
      <dsp:spPr>
        <a:xfrm>
          <a:off x="282163" y="5364911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How did scientists and agencies </a:t>
          </a:r>
          <a:r>
            <a:rPr lang="en-SG" sz="1200" b="1" kern="1200" dirty="0">
              <a:latin typeface="Aptos" panose="020B0004020202020204" pitchFamily="34" charset="0"/>
            </a:rPr>
            <a:t>interpret</a:t>
          </a:r>
          <a:r>
            <a:rPr lang="en-SG" sz="1200" kern="1200" dirty="0">
              <a:latin typeface="Aptos" panose="020B0004020202020204" pitchFamily="34" charset="0"/>
            </a:rPr>
            <a:t> the </a:t>
          </a:r>
          <a:r>
            <a:rPr lang="en-SG" sz="1200" b="1" kern="1200" dirty="0">
              <a:latin typeface="Aptos" panose="020B0004020202020204" pitchFamily="34" charset="0"/>
            </a:rPr>
            <a:t>unrest</a:t>
          </a:r>
          <a:r>
            <a:rPr lang="en-SG" sz="1200" kern="1200" dirty="0">
              <a:latin typeface="Aptos" panose="020B0004020202020204" pitchFamily="34" charset="0"/>
            </a:rPr>
            <a:t> </a:t>
          </a:r>
          <a:r>
            <a:rPr lang="en-SG" sz="1200" b="1" kern="1200" dirty="0">
              <a:latin typeface="Aptos" panose="020B0004020202020204" pitchFamily="34" charset="0"/>
            </a:rPr>
            <a:t>at the time</a:t>
          </a:r>
          <a:r>
            <a:rPr lang="en-SG" sz="1200" kern="1200" dirty="0">
              <a:latin typeface="Aptos" panose="020B0004020202020204" pitchFamily="34" charset="0"/>
            </a:rPr>
            <a:t>?</a:t>
          </a:r>
        </a:p>
      </dsp:txBody>
      <dsp:txXfrm>
        <a:off x="303956" y="5386704"/>
        <a:ext cx="2190951" cy="700481"/>
      </dsp:txXfrm>
    </dsp:sp>
    <dsp:sp modelId="{6726989D-B3AC-459B-9BD4-91ACC427E139}">
      <dsp:nvSpPr>
        <dsp:cNvPr id="0" name=""/>
        <dsp:cNvSpPr/>
      </dsp:nvSpPr>
      <dsp:spPr>
        <a:xfrm>
          <a:off x="3005506" y="0"/>
          <a:ext cx="2793171" cy="643178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challenges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Limitations and gaps (</a:t>
          </a:r>
          <a:r>
            <a:rPr lang="en-SG" sz="1050" i="0" u="none" kern="1200" dirty="0">
              <a:latin typeface="Aptos" panose="020B0004020202020204" pitchFamily="34" charset="0"/>
            </a:rPr>
            <a:t>Identify factors that reduced situational awareness)</a:t>
          </a:r>
          <a:endParaRPr lang="en-SG" sz="18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005506" y="0"/>
        <a:ext cx="2793171" cy="1929535"/>
      </dsp:txXfrm>
    </dsp:sp>
    <dsp:sp modelId="{7F46D1F3-FB1C-4B3B-89C9-23EB2E36391B}">
      <dsp:nvSpPr>
        <dsp:cNvPr id="0" name=""/>
        <dsp:cNvSpPr/>
      </dsp:nvSpPr>
      <dsp:spPr>
        <a:xfrm>
          <a:off x="3284823" y="1929849"/>
          <a:ext cx="2234537" cy="617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kern="1200" dirty="0">
              <a:latin typeface="Aptos" panose="020B0004020202020204" pitchFamily="34" charset="0"/>
            </a:rPr>
            <a:t>Gaps</a:t>
          </a:r>
          <a:r>
            <a:rPr lang="en-SG" sz="1200" kern="1200" dirty="0">
              <a:latin typeface="Aptos" panose="020B0004020202020204" pitchFamily="34" charset="0"/>
            </a:rPr>
            <a:t> in </a:t>
          </a:r>
          <a:r>
            <a:rPr lang="en-SG" sz="1200" b="1" kern="1200" dirty="0">
              <a:latin typeface="Aptos" panose="020B0004020202020204" pitchFamily="34" charset="0"/>
            </a:rPr>
            <a:t>network</a:t>
          </a:r>
          <a:r>
            <a:rPr lang="en-SG" sz="1200" kern="1200" dirty="0">
              <a:latin typeface="Aptos" panose="020B0004020202020204" pitchFamily="34" charset="0"/>
            </a:rPr>
            <a:t> coverage or </a:t>
          </a:r>
          <a:r>
            <a:rPr lang="en-SG" sz="1200" b="1" kern="1200" dirty="0">
              <a:latin typeface="Aptos" panose="020B0004020202020204" pitchFamily="34" charset="0"/>
            </a:rPr>
            <a:t>monitoring</a:t>
          </a:r>
          <a:r>
            <a:rPr lang="en-SG" sz="1200" kern="1200" dirty="0">
              <a:latin typeface="Aptos" panose="020B0004020202020204" pitchFamily="34" charset="0"/>
            </a:rPr>
            <a:t> parameters</a:t>
          </a:r>
        </a:p>
      </dsp:txBody>
      <dsp:txXfrm>
        <a:off x="3302909" y="1947935"/>
        <a:ext cx="2198365" cy="581332"/>
      </dsp:txXfrm>
    </dsp:sp>
    <dsp:sp modelId="{531B915A-EAA4-4F7B-A79A-AC9B328F17E6}">
      <dsp:nvSpPr>
        <dsp:cNvPr id="0" name=""/>
        <dsp:cNvSpPr/>
      </dsp:nvSpPr>
      <dsp:spPr>
        <a:xfrm>
          <a:off x="3284823" y="2642355"/>
          <a:ext cx="2234537" cy="617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kern="1200" dirty="0">
              <a:latin typeface="Aptos" panose="020B0004020202020204" pitchFamily="34" charset="0"/>
            </a:rPr>
            <a:t>Stations</a:t>
          </a:r>
          <a:r>
            <a:rPr lang="en-SG" sz="1200" kern="1200" dirty="0">
              <a:latin typeface="Aptos" panose="020B0004020202020204" pitchFamily="34" charset="0"/>
            </a:rPr>
            <a:t> </a:t>
          </a:r>
          <a:r>
            <a:rPr lang="en-SG" sz="1200" b="1" kern="1200" dirty="0">
              <a:latin typeface="Aptos" panose="020B0004020202020204" pitchFamily="34" charset="0"/>
            </a:rPr>
            <a:t>damaged</a:t>
          </a:r>
          <a:r>
            <a:rPr lang="en-SG" sz="1200" kern="1200" dirty="0">
              <a:latin typeface="Aptos" panose="020B0004020202020204" pitchFamily="34" charset="0"/>
            </a:rPr>
            <a:t>, offline, or poorly located</a:t>
          </a:r>
        </a:p>
      </dsp:txBody>
      <dsp:txXfrm>
        <a:off x="3302909" y="2660441"/>
        <a:ext cx="2198365" cy="581332"/>
      </dsp:txXfrm>
    </dsp:sp>
    <dsp:sp modelId="{D82824E4-CD0A-4676-947B-A623E438F810}">
      <dsp:nvSpPr>
        <dsp:cNvPr id="0" name=""/>
        <dsp:cNvSpPr/>
      </dsp:nvSpPr>
      <dsp:spPr>
        <a:xfrm>
          <a:off x="3284823" y="3354860"/>
          <a:ext cx="2234537" cy="617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kern="1200" dirty="0">
              <a:latin typeface="Aptos" panose="020B0004020202020204" pitchFamily="34" charset="0"/>
            </a:rPr>
            <a:t>Limited</a:t>
          </a:r>
          <a:r>
            <a:rPr lang="en-SG" sz="1200" kern="1200" dirty="0">
              <a:latin typeface="Aptos" panose="020B0004020202020204" pitchFamily="34" charset="0"/>
            </a:rPr>
            <a:t> real-time </a:t>
          </a:r>
          <a:r>
            <a:rPr lang="en-SG" sz="1200" b="1" kern="1200" dirty="0">
              <a:latin typeface="Aptos" panose="020B0004020202020204" pitchFamily="34" charset="0"/>
            </a:rPr>
            <a:t>data</a:t>
          </a:r>
          <a:r>
            <a:rPr lang="en-SG" sz="1200" kern="1200" dirty="0">
              <a:latin typeface="Aptos" panose="020B0004020202020204" pitchFamily="34" charset="0"/>
            </a:rPr>
            <a:t> or delayed </a:t>
          </a:r>
          <a:r>
            <a:rPr lang="en-SG" sz="1200" b="1" kern="1200" dirty="0">
              <a:latin typeface="Aptos" panose="020B0004020202020204" pitchFamily="34" charset="0"/>
            </a:rPr>
            <a:t>transmission</a:t>
          </a:r>
        </a:p>
      </dsp:txBody>
      <dsp:txXfrm>
        <a:off x="3302909" y="3372946"/>
        <a:ext cx="2198365" cy="581332"/>
      </dsp:txXfrm>
    </dsp:sp>
    <dsp:sp modelId="{4502FA4A-DF1E-4E5D-AF61-11206996C0DE}">
      <dsp:nvSpPr>
        <dsp:cNvPr id="0" name=""/>
        <dsp:cNvSpPr/>
      </dsp:nvSpPr>
      <dsp:spPr>
        <a:xfrm>
          <a:off x="3284823" y="4067365"/>
          <a:ext cx="2234537" cy="617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Manual or slow </a:t>
          </a:r>
          <a:r>
            <a:rPr lang="en-SG" sz="1200" b="1" kern="1200" dirty="0">
              <a:latin typeface="Aptos" panose="020B0004020202020204" pitchFamily="34" charset="0"/>
            </a:rPr>
            <a:t>analysis</a:t>
          </a:r>
          <a:r>
            <a:rPr lang="en-SG" sz="1200" kern="1200" dirty="0">
              <a:latin typeface="Aptos" panose="020B0004020202020204" pitchFamily="34" charset="0"/>
            </a:rPr>
            <a:t> workflows</a:t>
          </a:r>
        </a:p>
      </dsp:txBody>
      <dsp:txXfrm>
        <a:off x="3302909" y="4085451"/>
        <a:ext cx="2198365" cy="581332"/>
      </dsp:txXfrm>
    </dsp:sp>
    <dsp:sp modelId="{26AC59B4-62BA-4549-8B57-D92168E21459}">
      <dsp:nvSpPr>
        <dsp:cNvPr id="0" name=""/>
        <dsp:cNvSpPr/>
      </dsp:nvSpPr>
      <dsp:spPr>
        <a:xfrm>
          <a:off x="3284823" y="4779871"/>
          <a:ext cx="2234537" cy="617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kern="1200" dirty="0">
              <a:latin typeface="Aptos" panose="020B0004020202020204" pitchFamily="34" charset="0"/>
            </a:rPr>
            <a:t>Uncertainties</a:t>
          </a:r>
          <a:r>
            <a:rPr lang="en-SG" sz="1200" kern="1200" dirty="0">
              <a:latin typeface="Aptos" panose="020B0004020202020204" pitchFamily="34" charset="0"/>
            </a:rPr>
            <a:t> in signal classification or event location</a:t>
          </a:r>
        </a:p>
      </dsp:txBody>
      <dsp:txXfrm>
        <a:off x="3302909" y="4797957"/>
        <a:ext cx="2198365" cy="581332"/>
      </dsp:txXfrm>
    </dsp:sp>
    <dsp:sp modelId="{72C132C2-1845-4AC6-AE23-313550260297}">
      <dsp:nvSpPr>
        <dsp:cNvPr id="0" name=""/>
        <dsp:cNvSpPr/>
      </dsp:nvSpPr>
      <dsp:spPr>
        <a:xfrm>
          <a:off x="3284823" y="5492376"/>
          <a:ext cx="2234537" cy="617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0" kern="1200" dirty="0">
              <a:latin typeface="Aptos" panose="020B0004020202020204" pitchFamily="34" charset="0"/>
            </a:rPr>
            <a:t>Weak</a:t>
          </a:r>
          <a:r>
            <a:rPr lang="en-SG" sz="1200" b="1" kern="1200" dirty="0">
              <a:latin typeface="Aptos" panose="020B0004020202020204" pitchFamily="34" charset="0"/>
            </a:rPr>
            <a:t> inter-agency coordination </a:t>
          </a:r>
          <a:r>
            <a:rPr lang="en-SG" sz="1200" kern="1200" dirty="0">
              <a:latin typeface="Aptos" panose="020B0004020202020204" pitchFamily="34" charset="0"/>
            </a:rPr>
            <a:t>or lack of integrated platforms</a:t>
          </a:r>
        </a:p>
      </dsp:txBody>
      <dsp:txXfrm>
        <a:off x="3302909" y="5510462"/>
        <a:ext cx="2198365" cy="581332"/>
      </dsp:txXfrm>
    </dsp:sp>
    <dsp:sp modelId="{3E778CB9-CDFA-4088-80A6-8A915375542A}">
      <dsp:nvSpPr>
        <dsp:cNvPr id="0" name=""/>
        <dsp:cNvSpPr/>
      </dsp:nvSpPr>
      <dsp:spPr>
        <a:xfrm>
          <a:off x="6008165" y="0"/>
          <a:ext cx="2793171" cy="643178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objectives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What Should Be Measured or Detected</a:t>
          </a:r>
          <a:endParaRPr lang="en-SG" sz="22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008165" y="0"/>
        <a:ext cx="2793171" cy="1929535"/>
      </dsp:txXfrm>
    </dsp:sp>
    <dsp:sp modelId="{628AEB39-AF64-4186-9ECC-019391F15EA9}">
      <dsp:nvSpPr>
        <dsp:cNvPr id="0" name=""/>
        <dsp:cNvSpPr/>
      </dsp:nvSpPr>
      <dsp:spPr>
        <a:xfrm>
          <a:off x="6287483" y="1930085"/>
          <a:ext cx="2234537" cy="1263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Define what </a:t>
          </a:r>
          <a:r>
            <a:rPr lang="en-SG" sz="1200" b="1" kern="1200" dirty="0">
              <a:latin typeface="Aptos" panose="020B0004020202020204" pitchFamily="34" charset="0"/>
            </a:rPr>
            <a:t>success</a:t>
          </a:r>
          <a:r>
            <a:rPr lang="en-SG" sz="1200" kern="1200" dirty="0">
              <a:latin typeface="Aptos" panose="020B0004020202020204" pitchFamily="34" charset="0"/>
            </a:rPr>
            <a:t> looks like for </a:t>
          </a:r>
          <a:r>
            <a:rPr lang="en-SG" sz="1200" b="1" kern="1200" dirty="0">
              <a:latin typeface="Aptos" panose="020B0004020202020204" pitchFamily="34" charset="0"/>
            </a:rPr>
            <a:t>monitoring future unrest</a:t>
          </a:r>
          <a:endParaRPr lang="en-SG" sz="1200" kern="1200" dirty="0">
            <a:latin typeface="Aptos" panose="020B0004020202020204" pitchFamily="34" charset="0"/>
          </a:endParaRPr>
        </a:p>
      </dsp:txBody>
      <dsp:txXfrm>
        <a:off x="6324492" y="1967094"/>
        <a:ext cx="2160519" cy="1189570"/>
      </dsp:txXfrm>
    </dsp:sp>
    <dsp:sp modelId="{62FAD842-443D-40CE-A37B-37EB2658DA52}">
      <dsp:nvSpPr>
        <dsp:cNvPr id="0" name=""/>
        <dsp:cNvSpPr/>
      </dsp:nvSpPr>
      <dsp:spPr>
        <a:xfrm>
          <a:off x="6287483" y="3388071"/>
          <a:ext cx="2234537" cy="1263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How can </a:t>
          </a:r>
          <a:r>
            <a:rPr lang="en-SG" sz="1200" b="1" kern="1200" dirty="0">
              <a:latin typeface="Aptos" panose="020B0004020202020204" pitchFamily="34" charset="0"/>
            </a:rPr>
            <a:t>thresholds</a:t>
          </a:r>
          <a:r>
            <a:rPr lang="en-SG" sz="1200" kern="1200" dirty="0">
              <a:latin typeface="Aptos" panose="020B0004020202020204" pitchFamily="34" charset="0"/>
            </a:rPr>
            <a:t> or baselines be defined and updated?</a:t>
          </a:r>
        </a:p>
      </dsp:txBody>
      <dsp:txXfrm>
        <a:off x="6324492" y="3425080"/>
        <a:ext cx="2160519" cy="1189570"/>
      </dsp:txXfrm>
    </dsp:sp>
    <dsp:sp modelId="{A20F729C-CC41-428A-9132-92D36ACF9667}">
      <dsp:nvSpPr>
        <dsp:cNvPr id="0" name=""/>
        <dsp:cNvSpPr/>
      </dsp:nvSpPr>
      <dsp:spPr>
        <a:xfrm>
          <a:off x="6287483" y="4846057"/>
          <a:ext cx="2234537" cy="1263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What level of </a:t>
          </a:r>
          <a:r>
            <a:rPr lang="en-SG" sz="1200" b="1" kern="1200" dirty="0">
              <a:latin typeface="Aptos" panose="020B0004020202020204" pitchFamily="34" charset="0"/>
            </a:rPr>
            <a:t>uncertainty</a:t>
          </a:r>
          <a:r>
            <a:rPr lang="en-SG" sz="1200" kern="1200" dirty="0">
              <a:latin typeface="Aptos" panose="020B0004020202020204" pitchFamily="34" charset="0"/>
            </a:rPr>
            <a:t> is </a:t>
          </a:r>
          <a:r>
            <a:rPr lang="en-SG" sz="1200" b="1" kern="1200" dirty="0">
              <a:latin typeface="Aptos" panose="020B0004020202020204" pitchFamily="34" charset="0"/>
            </a:rPr>
            <a:t>acceptable</a:t>
          </a:r>
          <a:r>
            <a:rPr lang="en-SG" sz="1200" kern="1200" dirty="0">
              <a:latin typeface="Aptos" panose="020B0004020202020204" pitchFamily="34" charset="0"/>
            </a:rPr>
            <a:t> for decision-making?</a:t>
          </a:r>
        </a:p>
      </dsp:txBody>
      <dsp:txXfrm>
        <a:off x="6324492" y="4883066"/>
        <a:ext cx="2160519" cy="1189570"/>
      </dsp:txXfrm>
    </dsp:sp>
    <dsp:sp modelId="{B723D3FC-C954-489D-991E-0F15C758C89C}">
      <dsp:nvSpPr>
        <dsp:cNvPr id="0" name=""/>
        <dsp:cNvSpPr/>
      </dsp:nvSpPr>
      <dsp:spPr>
        <a:xfrm>
          <a:off x="9010825" y="0"/>
          <a:ext cx="2793171" cy="643178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Workflow needs</a:t>
          </a:r>
          <a:r>
            <a:rPr lang="en-SG" sz="2500" i="0" u="none" kern="1200" dirty="0">
              <a:latin typeface="Aptos" panose="020B000402020202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Tools, Automation, and Standardization</a:t>
          </a:r>
          <a:endParaRPr lang="en-SG" sz="25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9010825" y="0"/>
        <a:ext cx="2793171" cy="1929535"/>
      </dsp:txXfrm>
    </dsp:sp>
    <dsp:sp modelId="{D11E7D21-93D7-4D32-BA77-1A08D8DAC570}">
      <dsp:nvSpPr>
        <dsp:cNvPr id="0" name=""/>
        <dsp:cNvSpPr/>
      </dsp:nvSpPr>
      <dsp:spPr>
        <a:xfrm>
          <a:off x="9290142" y="1930752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Identify </a:t>
          </a:r>
          <a:r>
            <a:rPr lang="en-SG" sz="1200" b="1" kern="1200" dirty="0">
              <a:latin typeface="Aptos" panose="020B0004020202020204" pitchFamily="34" charset="0"/>
            </a:rPr>
            <a:t>workflow</a:t>
          </a:r>
          <a:r>
            <a:rPr lang="en-SG" sz="1200" kern="1200" dirty="0">
              <a:latin typeface="Aptos" panose="020B0004020202020204" pitchFamily="34" charset="0"/>
            </a:rPr>
            <a:t> </a:t>
          </a:r>
          <a:r>
            <a:rPr lang="en-SG" sz="1200" b="1" kern="1200" dirty="0">
              <a:latin typeface="Aptos" panose="020B0004020202020204" pitchFamily="34" charset="0"/>
            </a:rPr>
            <a:t>improvements</a:t>
          </a:r>
          <a:r>
            <a:rPr lang="en-SG" sz="1200" kern="1200" dirty="0">
              <a:latin typeface="Aptos" panose="020B0004020202020204" pitchFamily="34" charset="0"/>
            </a:rPr>
            <a:t> to turn raw data into actionable intelligence. </a:t>
          </a:r>
        </a:p>
      </dsp:txBody>
      <dsp:txXfrm>
        <a:off x="9311935" y="1952545"/>
        <a:ext cx="2190951" cy="700481"/>
      </dsp:txXfrm>
    </dsp:sp>
    <dsp:sp modelId="{C290624E-D4FE-437E-8F70-B45945D1156E}">
      <dsp:nvSpPr>
        <dsp:cNvPr id="0" name=""/>
        <dsp:cNvSpPr/>
      </dsp:nvSpPr>
      <dsp:spPr>
        <a:xfrm>
          <a:off x="9290142" y="2789292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What </a:t>
          </a:r>
          <a:r>
            <a:rPr lang="en-SG" sz="1200" b="1" kern="1200" dirty="0">
              <a:latin typeface="Aptos" panose="020B0004020202020204" pitchFamily="34" charset="0"/>
            </a:rPr>
            <a:t>data-processing pipelines </a:t>
          </a:r>
          <a:r>
            <a:rPr lang="en-SG" sz="1200" kern="1200" dirty="0">
              <a:latin typeface="Aptos" panose="020B0004020202020204" pitchFamily="34" charset="0"/>
            </a:rPr>
            <a:t>or </a:t>
          </a:r>
          <a:r>
            <a:rPr lang="en-SG" sz="1200" b="1" kern="1200" dirty="0">
              <a:latin typeface="Aptos" panose="020B0004020202020204" pitchFamily="34" charset="0"/>
            </a:rPr>
            <a:t>automation</a:t>
          </a:r>
          <a:r>
            <a:rPr lang="en-SG" sz="1200" kern="1200" dirty="0">
              <a:latin typeface="Aptos" panose="020B0004020202020204" pitchFamily="34" charset="0"/>
            </a:rPr>
            <a:t> are </a:t>
          </a:r>
          <a:r>
            <a:rPr lang="en-SG" sz="1200" b="1" kern="1200" dirty="0">
              <a:latin typeface="Aptos" panose="020B0004020202020204" pitchFamily="34" charset="0"/>
            </a:rPr>
            <a:t>most needed</a:t>
          </a:r>
          <a:r>
            <a:rPr lang="en-SG" sz="1200" kern="1200" dirty="0">
              <a:latin typeface="Aptos" panose="020B0004020202020204" pitchFamily="34" charset="0"/>
            </a:rPr>
            <a:t>?</a:t>
          </a:r>
        </a:p>
      </dsp:txBody>
      <dsp:txXfrm>
        <a:off x="9311935" y="2811085"/>
        <a:ext cx="2190951" cy="700481"/>
      </dsp:txXfrm>
    </dsp:sp>
    <dsp:sp modelId="{5E75AC26-CD7B-44E1-8ED1-A0347C2722AA}">
      <dsp:nvSpPr>
        <dsp:cNvPr id="0" name=""/>
        <dsp:cNvSpPr/>
      </dsp:nvSpPr>
      <dsp:spPr>
        <a:xfrm>
          <a:off x="9290142" y="3647831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What </a:t>
          </a:r>
          <a:r>
            <a:rPr lang="en-SG" sz="1200" b="1" kern="1200" dirty="0">
              <a:latin typeface="Aptos" panose="020B0004020202020204" pitchFamily="34" charset="0"/>
            </a:rPr>
            <a:t>standardized products </a:t>
          </a:r>
          <a:r>
            <a:rPr lang="en-SG" sz="1200" kern="1200" dirty="0">
              <a:latin typeface="Aptos" panose="020B0004020202020204" pitchFamily="34" charset="0"/>
            </a:rPr>
            <a:t>would improve situational awareness?</a:t>
          </a:r>
        </a:p>
      </dsp:txBody>
      <dsp:txXfrm>
        <a:off x="9311935" y="3669624"/>
        <a:ext cx="2190951" cy="700481"/>
      </dsp:txXfrm>
    </dsp:sp>
    <dsp:sp modelId="{74B73390-8997-4C6B-80DB-6F95605231C8}">
      <dsp:nvSpPr>
        <dsp:cNvPr id="0" name=""/>
        <dsp:cNvSpPr/>
      </dsp:nvSpPr>
      <dsp:spPr>
        <a:xfrm>
          <a:off x="9290142" y="4506371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How can </a:t>
          </a:r>
          <a:r>
            <a:rPr lang="en-SG" sz="1200" b="1" kern="1200" dirty="0">
              <a:latin typeface="Aptos" panose="020B0004020202020204" pitchFamily="34" charset="0"/>
            </a:rPr>
            <a:t>AI</a:t>
          </a:r>
          <a:r>
            <a:rPr lang="en-SG" sz="1200" kern="1200" dirty="0">
              <a:latin typeface="Aptos" panose="020B0004020202020204" pitchFamily="34" charset="0"/>
            </a:rPr>
            <a:t> or cloud-based systems </a:t>
          </a:r>
          <a:r>
            <a:rPr lang="en-SG" sz="1200" b="1" kern="1200" dirty="0">
              <a:latin typeface="Aptos" panose="020B0004020202020204" pitchFamily="34" charset="0"/>
            </a:rPr>
            <a:t>support faster analysis </a:t>
          </a:r>
          <a:r>
            <a:rPr lang="en-SG" sz="1200" kern="1200" dirty="0">
              <a:latin typeface="Aptos" panose="020B0004020202020204" pitchFamily="34" charset="0"/>
            </a:rPr>
            <a:t>and communication?</a:t>
          </a:r>
        </a:p>
      </dsp:txBody>
      <dsp:txXfrm>
        <a:off x="9311935" y="4528164"/>
        <a:ext cx="2190951" cy="700481"/>
      </dsp:txXfrm>
    </dsp:sp>
    <dsp:sp modelId="{84E7FBEC-0B81-4E15-8108-4504537438C8}">
      <dsp:nvSpPr>
        <dsp:cNvPr id="0" name=""/>
        <dsp:cNvSpPr/>
      </dsp:nvSpPr>
      <dsp:spPr>
        <a:xfrm>
          <a:off x="9290142" y="5364911"/>
          <a:ext cx="2234537" cy="7440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kern="1200" dirty="0">
              <a:latin typeface="Aptos" panose="020B0004020202020204" pitchFamily="34" charset="0"/>
            </a:rPr>
            <a:t>What level of </a:t>
          </a:r>
          <a:r>
            <a:rPr lang="en-SG" sz="1200" b="1" kern="1200" dirty="0">
              <a:latin typeface="Aptos" panose="020B0004020202020204" pitchFamily="34" charset="0"/>
            </a:rPr>
            <a:t>training</a:t>
          </a:r>
          <a:r>
            <a:rPr lang="en-SG" sz="1200" kern="1200" dirty="0">
              <a:latin typeface="Aptos" panose="020B0004020202020204" pitchFamily="34" charset="0"/>
            </a:rPr>
            <a:t> or shared coding frameworks would </a:t>
          </a:r>
          <a:r>
            <a:rPr lang="en-SG" sz="1200" b="1" kern="1200" dirty="0">
              <a:latin typeface="Aptos" panose="020B0004020202020204" pitchFamily="34" charset="0"/>
            </a:rPr>
            <a:t>support</a:t>
          </a:r>
          <a:r>
            <a:rPr lang="en-SG" sz="1200" kern="1200" dirty="0">
              <a:latin typeface="Aptos" panose="020B0004020202020204" pitchFamily="34" charset="0"/>
            </a:rPr>
            <a:t> </a:t>
          </a:r>
          <a:r>
            <a:rPr lang="en-SG" sz="1200" b="1" kern="1200" dirty="0">
              <a:latin typeface="Aptos" panose="020B0004020202020204" pitchFamily="34" charset="0"/>
            </a:rPr>
            <a:t>standardization</a:t>
          </a:r>
          <a:r>
            <a:rPr lang="en-SG" sz="1200" kern="1200" dirty="0">
              <a:latin typeface="Aptos" panose="020B0004020202020204" pitchFamily="34" charset="0"/>
            </a:rPr>
            <a:t>?</a:t>
          </a:r>
        </a:p>
      </dsp:txBody>
      <dsp:txXfrm>
        <a:off x="9311935" y="5386704"/>
        <a:ext cx="2190951" cy="7004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846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Unrest context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Reconstruct what happened and identify key indicators (or their absence)</a:t>
          </a:r>
          <a:endParaRPr lang="en-US" sz="1900" b="1" i="0" u="none" kern="1200" dirty="0"/>
        </a:p>
      </dsp:txBody>
      <dsp:txXfrm>
        <a:off x="2846" y="0"/>
        <a:ext cx="2793171" cy="985295"/>
      </dsp:txXfrm>
    </dsp:sp>
    <dsp:sp modelId="{6726989D-B3AC-459B-9BD4-91ACC427E139}">
      <dsp:nvSpPr>
        <dsp:cNvPr id="0" name=""/>
        <dsp:cNvSpPr/>
      </dsp:nvSpPr>
      <dsp:spPr>
        <a:xfrm>
          <a:off x="3005506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challenges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Limitations and gaps (</a:t>
          </a:r>
          <a:r>
            <a:rPr lang="en-SG" sz="1050" i="0" u="none" kern="1200" dirty="0">
              <a:latin typeface="Aptos" panose="020B0004020202020204" pitchFamily="34" charset="0"/>
            </a:rPr>
            <a:t>Identify factors that reduced situational awareness)</a:t>
          </a:r>
          <a:endParaRPr lang="en-SG" sz="18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005506" y="0"/>
        <a:ext cx="2793171" cy="985295"/>
      </dsp:txXfrm>
    </dsp:sp>
    <dsp:sp modelId="{3E778CB9-CDFA-4088-80A6-8A915375542A}">
      <dsp:nvSpPr>
        <dsp:cNvPr id="0" name=""/>
        <dsp:cNvSpPr/>
      </dsp:nvSpPr>
      <dsp:spPr>
        <a:xfrm>
          <a:off x="6008165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objectives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What Should Be Measured or Detected</a:t>
          </a:r>
          <a:endParaRPr lang="en-SG" sz="22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008165" y="0"/>
        <a:ext cx="2793171" cy="985295"/>
      </dsp:txXfrm>
    </dsp:sp>
    <dsp:sp modelId="{B723D3FC-C954-489D-991E-0F15C758C89C}">
      <dsp:nvSpPr>
        <dsp:cNvPr id="0" name=""/>
        <dsp:cNvSpPr/>
      </dsp:nvSpPr>
      <dsp:spPr>
        <a:xfrm>
          <a:off x="9010825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Workflow needs</a:t>
          </a:r>
          <a:r>
            <a:rPr lang="en-SG" sz="2500" i="0" u="none" kern="1200" dirty="0">
              <a:latin typeface="Aptos" panose="020B000402020202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Tools, Automation, and Standardization</a:t>
          </a:r>
          <a:endParaRPr lang="en-SG" sz="25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9010825" y="0"/>
        <a:ext cx="2793171" cy="98529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846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Unrest context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Reconstruct what happened and identify key indicators (or their absence)</a:t>
          </a:r>
          <a:endParaRPr lang="en-US" sz="1900" b="1" i="0" u="none" kern="1200" dirty="0"/>
        </a:p>
      </dsp:txBody>
      <dsp:txXfrm>
        <a:off x="2846" y="0"/>
        <a:ext cx="2793171" cy="985295"/>
      </dsp:txXfrm>
    </dsp:sp>
    <dsp:sp modelId="{6726989D-B3AC-459B-9BD4-91ACC427E139}">
      <dsp:nvSpPr>
        <dsp:cNvPr id="0" name=""/>
        <dsp:cNvSpPr/>
      </dsp:nvSpPr>
      <dsp:spPr>
        <a:xfrm>
          <a:off x="3005506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challenges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Limitations and gaps (</a:t>
          </a:r>
          <a:r>
            <a:rPr lang="en-SG" sz="1050" i="0" u="none" kern="1200" dirty="0">
              <a:latin typeface="Aptos" panose="020B0004020202020204" pitchFamily="34" charset="0"/>
            </a:rPr>
            <a:t>Identify factors that reduced situational awareness)</a:t>
          </a:r>
          <a:endParaRPr lang="en-SG" sz="18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005506" y="0"/>
        <a:ext cx="2793171" cy="985295"/>
      </dsp:txXfrm>
    </dsp:sp>
    <dsp:sp modelId="{3E778CB9-CDFA-4088-80A6-8A915375542A}">
      <dsp:nvSpPr>
        <dsp:cNvPr id="0" name=""/>
        <dsp:cNvSpPr/>
      </dsp:nvSpPr>
      <dsp:spPr>
        <a:xfrm>
          <a:off x="6008165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Monitoring objectives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What Should Be Measured or Detected</a:t>
          </a:r>
          <a:endParaRPr lang="en-SG" sz="22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008165" y="0"/>
        <a:ext cx="2793171" cy="985295"/>
      </dsp:txXfrm>
    </dsp:sp>
    <dsp:sp modelId="{B723D3FC-C954-489D-991E-0F15C758C89C}">
      <dsp:nvSpPr>
        <dsp:cNvPr id="0" name=""/>
        <dsp:cNvSpPr/>
      </dsp:nvSpPr>
      <dsp:spPr>
        <a:xfrm>
          <a:off x="9010825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Workflow needs</a:t>
          </a:r>
          <a:r>
            <a:rPr lang="en-SG" sz="2500" i="0" u="none" kern="1200" dirty="0">
              <a:latin typeface="Aptos" panose="020B000402020202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Tools, </a:t>
          </a:r>
          <a:r>
            <a:rPr lang="en-SG" sz="1050" b="1" i="0" u="none" kern="1200" dirty="0">
              <a:solidFill>
                <a:srgbClr val="C00000"/>
              </a:solidFill>
              <a:latin typeface="Aptos" panose="020B0004020202020204" pitchFamily="34" charset="0"/>
            </a:rPr>
            <a:t>Automation</a:t>
          </a:r>
          <a:r>
            <a:rPr lang="en-SG" sz="1050" i="0" u="none" kern="1200" dirty="0">
              <a:latin typeface="Aptos" panose="020B0004020202020204" pitchFamily="34" charset="0"/>
            </a:rPr>
            <a:t>, and </a:t>
          </a:r>
          <a:r>
            <a:rPr lang="en-SG" sz="1050" b="1" i="0" u="none" kern="1200" dirty="0">
              <a:solidFill>
                <a:srgbClr val="C00000"/>
              </a:solidFill>
              <a:latin typeface="Aptos" panose="020B0004020202020204" pitchFamily="34" charset="0"/>
            </a:rPr>
            <a:t>Standardization</a:t>
          </a:r>
          <a:endParaRPr lang="en-SG" sz="2500" b="1" i="0" u="none" kern="1200" dirty="0">
            <a:solidFill>
              <a:srgbClr val="C00000"/>
            </a:solidFill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9010825" y="0"/>
        <a:ext cx="2793171" cy="98529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5135" y="2045876"/>
          <a:ext cx="1910471" cy="764188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Purpose of discussion</a:t>
          </a:r>
          <a:endParaRPr lang="en-US" sz="1600" kern="1200" dirty="0"/>
        </a:p>
      </dsp:txBody>
      <dsp:txXfrm>
        <a:off x="387229" y="2045876"/>
        <a:ext cx="1146283" cy="764188"/>
      </dsp:txXfrm>
    </dsp:sp>
    <dsp:sp modelId="{4CE39E83-DA30-4EA2-A986-C9AE73D07698}">
      <dsp:nvSpPr>
        <dsp:cNvPr id="0" name=""/>
        <dsp:cNvSpPr/>
      </dsp:nvSpPr>
      <dsp:spPr>
        <a:xfrm>
          <a:off x="1724560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Recap from AI/ML talks</a:t>
          </a:r>
          <a:endParaRPr lang="en-US" sz="1600" kern="1200" dirty="0"/>
        </a:p>
      </dsp:txBody>
      <dsp:txXfrm>
        <a:off x="2106654" y="2045876"/>
        <a:ext cx="1146283" cy="764188"/>
      </dsp:txXfrm>
    </dsp:sp>
    <dsp:sp modelId="{F810D1F6-846A-42F1-9B90-C53E573D8D3A}">
      <dsp:nvSpPr>
        <dsp:cNvPr id="0" name=""/>
        <dsp:cNvSpPr/>
      </dsp:nvSpPr>
      <dsp:spPr>
        <a:xfrm>
          <a:off x="3443984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Instructions</a:t>
          </a:r>
          <a:endParaRPr lang="en-US" sz="1600" kern="1200" dirty="0"/>
        </a:p>
      </dsp:txBody>
      <dsp:txXfrm>
        <a:off x="3826078" y="2045876"/>
        <a:ext cx="1146283" cy="764188"/>
      </dsp:txXfrm>
    </dsp:sp>
    <dsp:sp modelId="{8AD6871E-A966-4666-A45C-49618A90938D}">
      <dsp:nvSpPr>
        <dsp:cNvPr id="0" name=""/>
        <dsp:cNvSpPr/>
      </dsp:nvSpPr>
      <dsp:spPr>
        <a:xfrm>
          <a:off x="5163409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Discussion</a:t>
          </a:r>
          <a:endParaRPr lang="en-US" sz="1600" kern="1200" dirty="0"/>
        </a:p>
      </dsp:txBody>
      <dsp:txXfrm>
        <a:off x="5545503" y="2045876"/>
        <a:ext cx="1146283" cy="764188"/>
      </dsp:txXfrm>
    </dsp:sp>
    <dsp:sp modelId="{E76638B0-9186-4B34-A08A-ED2A46157FA6}">
      <dsp:nvSpPr>
        <dsp:cNvPr id="0" name=""/>
        <dsp:cNvSpPr/>
      </dsp:nvSpPr>
      <dsp:spPr>
        <a:xfrm>
          <a:off x="6882833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Q&amp;A</a:t>
          </a:r>
          <a:endParaRPr lang="en-US" sz="1600" kern="1200" dirty="0"/>
        </a:p>
      </dsp:txBody>
      <dsp:txXfrm>
        <a:off x="7264927" y="2045876"/>
        <a:ext cx="1146283" cy="764188"/>
      </dsp:txXfrm>
    </dsp:sp>
    <dsp:sp modelId="{4CB28C03-0756-4528-9913-D630E5946853}">
      <dsp:nvSpPr>
        <dsp:cNvPr id="0" name=""/>
        <dsp:cNvSpPr/>
      </dsp:nvSpPr>
      <dsp:spPr>
        <a:xfrm>
          <a:off x="8602258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Summary</a:t>
          </a:r>
          <a:endParaRPr lang="en-US" sz="1600" kern="1200" dirty="0"/>
        </a:p>
      </dsp:txBody>
      <dsp:txXfrm>
        <a:off x="8984352" y="2045876"/>
        <a:ext cx="1146283" cy="764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535" y="0"/>
          <a:ext cx="2487699" cy="28671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900" b="1" kern="1200"/>
            <a:t>Group 1</a:t>
          </a:r>
          <a:endParaRPr lang="en-US" sz="3900" b="1" kern="1200" dirty="0"/>
        </a:p>
      </dsp:txBody>
      <dsp:txXfrm>
        <a:off x="2535" y="0"/>
        <a:ext cx="2487699" cy="860130"/>
      </dsp:txXfrm>
    </dsp:sp>
    <dsp:sp modelId="{449D509C-9CB3-425B-B67C-73150C5B528C}">
      <dsp:nvSpPr>
        <dsp:cNvPr id="0" name=""/>
        <dsp:cNvSpPr/>
      </dsp:nvSpPr>
      <dsp:spPr>
        <a:xfrm>
          <a:off x="2676811" y="0"/>
          <a:ext cx="2487699" cy="28671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900" b="1" kern="1200" dirty="0"/>
            <a:t>Group 2</a:t>
          </a:r>
          <a:endParaRPr lang="en-US" sz="3900" b="1" kern="1200" dirty="0"/>
        </a:p>
      </dsp:txBody>
      <dsp:txXfrm>
        <a:off x="2676811" y="0"/>
        <a:ext cx="2487699" cy="860130"/>
      </dsp:txXfrm>
    </dsp:sp>
    <dsp:sp modelId="{AE93773A-22FC-47A7-91C4-CE41407B3AB3}">
      <dsp:nvSpPr>
        <dsp:cNvPr id="0" name=""/>
        <dsp:cNvSpPr/>
      </dsp:nvSpPr>
      <dsp:spPr>
        <a:xfrm>
          <a:off x="5351088" y="0"/>
          <a:ext cx="2487699" cy="28671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900" b="1" kern="1200"/>
            <a:t>Group 3</a:t>
          </a:r>
          <a:endParaRPr lang="en-US" sz="3900" b="1" kern="1200" dirty="0"/>
        </a:p>
      </dsp:txBody>
      <dsp:txXfrm>
        <a:off x="5351088" y="0"/>
        <a:ext cx="2487699" cy="860130"/>
      </dsp:txXfrm>
    </dsp:sp>
    <dsp:sp modelId="{BA0B503D-E361-4EDF-8919-30F789DC4799}">
      <dsp:nvSpPr>
        <dsp:cNvPr id="0" name=""/>
        <dsp:cNvSpPr/>
      </dsp:nvSpPr>
      <dsp:spPr>
        <a:xfrm>
          <a:off x="8025365" y="0"/>
          <a:ext cx="2487699" cy="28671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900" b="1" kern="1200" dirty="0"/>
            <a:t>Group 4</a:t>
          </a:r>
          <a:endParaRPr lang="en-US" sz="3900" b="1" kern="1200" dirty="0"/>
        </a:p>
      </dsp:txBody>
      <dsp:txXfrm>
        <a:off x="8025365" y="0"/>
        <a:ext cx="2487699" cy="8601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5135" y="2045876"/>
          <a:ext cx="1910471" cy="764188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Purpose of discussion</a:t>
          </a:r>
          <a:endParaRPr lang="en-US" sz="1600" kern="1200" dirty="0"/>
        </a:p>
      </dsp:txBody>
      <dsp:txXfrm>
        <a:off x="387229" y="2045876"/>
        <a:ext cx="1146283" cy="764188"/>
      </dsp:txXfrm>
    </dsp:sp>
    <dsp:sp modelId="{4CE39E83-DA30-4EA2-A986-C9AE73D07698}">
      <dsp:nvSpPr>
        <dsp:cNvPr id="0" name=""/>
        <dsp:cNvSpPr/>
      </dsp:nvSpPr>
      <dsp:spPr>
        <a:xfrm>
          <a:off x="1724560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Recap from AI/ML talks</a:t>
          </a:r>
          <a:endParaRPr lang="en-US" sz="1600" kern="1200" dirty="0"/>
        </a:p>
      </dsp:txBody>
      <dsp:txXfrm>
        <a:off x="2106654" y="2045876"/>
        <a:ext cx="1146283" cy="764188"/>
      </dsp:txXfrm>
    </dsp:sp>
    <dsp:sp modelId="{F810D1F6-846A-42F1-9B90-C53E573D8D3A}">
      <dsp:nvSpPr>
        <dsp:cNvPr id="0" name=""/>
        <dsp:cNvSpPr/>
      </dsp:nvSpPr>
      <dsp:spPr>
        <a:xfrm>
          <a:off x="3443984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Instructions</a:t>
          </a:r>
          <a:endParaRPr lang="en-US" sz="1600" kern="1200" dirty="0"/>
        </a:p>
      </dsp:txBody>
      <dsp:txXfrm>
        <a:off x="3826078" y="2045876"/>
        <a:ext cx="1146283" cy="764188"/>
      </dsp:txXfrm>
    </dsp:sp>
    <dsp:sp modelId="{8AD6871E-A966-4666-A45C-49618A90938D}">
      <dsp:nvSpPr>
        <dsp:cNvPr id="0" name=""/>
        <dsp:cNvSpPr/>
      </dsp:nvSpPr>
      <dsp:spPr>
        <a:xfrm>
          <a:off x="5163409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Discussion</a:t>
          </a:r>
          <a:endParaRPr lang="en-US" sz="1600" kern="1200" dirty="0"/>
        </a:p>
      </dsp:txBody>
      <dsp:txXfrm>
        <a:off x="5545503" y="2045876"/>
        <a:ext cx="1146283" cy="764188"/>
      </dsp:txXfrm>
    </dsp:sp>
    <dsp:sp modelId="{E76638B0-9186-4B34-A08A-ED2A46157FA6}">
      <dsp:nvSpPr>
        <dsp:cNvPr id="0" name=""/>
        <dsp:cNvSpPr/>
      </dsp:nvSpPr>
      <dsp:spPr>
        <a:xfrm>
          <a:off x="6882833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Q&amp;A</a:t>
          </a:r>
          <a:endParaRPr lang="en-US" sz="1600" kern="1200" dirty="0"/>
        </a:p>
      </dsp:txBody>
      <dsp:txXfrm>
        <a:off x="7264927" y="2045876"/>
        <a:ext cx="1146283" cy="764188"/>
      </dsp:txXfrm>
    </dsp:sp>
    <dsp:sp modelId="{4CB28C03-0756-4528-9913-D630E5946853}">
      <dsp:nvSpPr>
        <dsp:cNvPr id="0" name=""/>
        <dsp:cNvSpPr/>
      </dsp:nvSpPr>
      <dsp:spPr>
        <a:xfrm>
          <a:off x="8602258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Summary</a:t>
          </a:r>
          <a:endParaRPr lang="en-US" sz="1600" kern="1200" dirty="0"/>
        </a:p>
      </dsp:txBody>
      <dsp:txXfrm>
        <a:off x="8984352" y="2045876"/>
        <a:ext cx="1146283" cy="76418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72E3-86C6-4C0C-BCF1-5D03FA9D59B1}">
      <dsp:nvSpPr>
        <dsp:cNvPr id="0" name=""/>
        <dsp:cNvSpPr/>
      </dsp:nvSpPr>
      <dsp:spPr>
        <a:xfrm>
          <a:off x="48333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b="1" u="none" kern="1200" dirty="0"/>
            <a:t>Current applications </a:t>
          </a:r>
          <a:r>
            <a:rPr lang="nl-BE" sz="1100" b="0" kern="1200" dirty="0"/>
            <a:t>of AI in volcano seismology?</a:t>
          </a:r>
          <a:endParaRPr lang="en-US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b="1" kern="1200" dirty="0"/>
            <a:t>Current challenges </a:t>
          </a:r>
          <a:r>
            <a:rPr lang="nl-BE" sz="1100" b="0" kern="1200" dirty="0"/>
            <a:t>of AI in the field?</a:t>
          </a:r>
          <a:endParaRPr lang="en-US" sz="1100" b="0" kern="1200" dirty="0"/>
        </a:p>
      </dsp:txBody>
      <dsp:txXfrm>
        <a:off x="518084" y="820519"/>
        <a:ext cx="1761169" cy="1116867"/>
      </dsp:txXfrm>
    </dsp:sp>
    <dsp:sp modelId="{86EE54B2-1F37-4C05-9DF0-8DE106490B6D}">
      <dsp:nvSpPr>
        <dsp:cNvPr id="0" name=""/>
        <dsp:cNvSpPr/>
      </dsp:nvSpPr>
      <dsp:spPr>
        <a:xfrm>
          <a:off x="1441877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A387-EDE2-450F-A014-0CF41D7FCB12}">
      <dsp:nvSpPr>
        <dsp:cNvPr id="0" name=""/>
        <dsp:cNvSpPr/>
      </dsp:nvSpPr>
      <dsp:spPr>
        <a:xfrm>
          <a:off x="890152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AI in volcano seismology</a:t>
          </a:r>
          <a:endParaRPr lang="en-US" sz="1700" kern="1200" dirty="0"/>
        </a:p>
      </dsp:txBody>
      <dsp:txXfrm>
        <a:off x="909105" y="1991086"/>
        <a:ext cx="1589350" cy="609200"/>
      </dsp:txXfrm>
    </dsp:sp>
    <dsp:sp modelId="{4744A1CE-12F9-444F-83AD-E08018E6311D}">
      <dsp:nvSpPr>
        <dsp:cNvPr id="0" name=""/>
        <dsp:cNvSpPr/>
      </dsp:nvSpPr>
      <dsp:spPr>
        <a:xfrm>
          <a:off x="305287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Event detection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Classification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Forecasting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...</a:t>
          </a:r>
          <a:endParaRPr lang="en-US" sz="1100" kern="1200" dirty="0"/>
        </a:p>
      </dsp:txBody>
      <dsp:txXfrm>
        <a:off x="3087624" y="1144072"/>
        <a:ext cx="1761169" cy="1116867"/>
      </dsp:txXfrm>
    </dsp:sp>
    <dsp:sp modelId="{F7356C16-6CF1-4B0A-8CBF-BD6584340CD5}">
      <dsp:nvSpPr>
        <dsp:cNvPr id="0" name=""/>
        <dsp:cNvSpPr/>
      </dsp:nvSpPr>
      <dsp:spPr>
        <a:xfrm>
          <a:off x="3996161" y="-262430"/>
          <a:ext cx="2625508" cy="2625508"/>
        </a:xfrm>
        <a:prstGeom prst="circularArrow">
          <a:avLst>
            <a:gd name="adj1" fmla="val 4283"/>
            <a:gd name="adj2" fmla="val 541548"/>
            <a:gd name="adj3" fmla="val 19282942"/>
            <a:gd name="adj4" fmla="val 12575511"/>
            <a:gd name="adj5" fmla="val 49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0D29-5707-4A1D-84C1-0E2D7581A132}">
      <dsp:nvSpPr>
        <dsp:cNvPr id="0" name=""/>
        <dsp:cNvSpPr/>
      </dsp:nvSpPr>
      <dsp:spPr>
        <a:xfrm>
          <a:off x="3459691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Promising AI-based methods</a:t>
          </a:r>
        </a:p>
      </dsp:txBody>
      <dsp:txXfrm>
        <a:off x="3478644" y="481171"/>
        <a:ext cx="1589350" cy="609200"/>
      </dsp:txXfrm>
    </dsp:sp>
    <dsp:sp modelId="{D60CF567-C340-4CEB-8B02-A9D3F71C5626}">
      <dsp:nvSpPr>
        <dsp:cNvPr id="0" name=""/>
        <dsp:cNvSpPr/>
      </dsp:nvSpPr>
      <dsp:spPr>
        <a:xfrm>
          <a:off x="5622416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Integration of AI outputs into (A) real-time monitoring &amp; (B) decision workflows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Practical barriers?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5657163" y="820519"/>
        <a:ext cx="1761169" cy="1116867"/>
      </dsp:txXfrm>
    </dsp:sp>
    <dsp:sp modelId="{264F7102-5C8B-4AD4-9791-582E6394CB05}">
      <dsp:nvSpPr>
        <dsp:cNvPr id="0" name=""/>
        <dsp:cNvSpPr/>
      </dsp:nvSpPr>
      <dsp:spPr>
        <a:xfrm>
          <a:off x="6580956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70329-DDBF-435B-A402-6C19F2961AAD}">
      <dsp:nvSpPr>
        <dsp:cNvPr id="0" name=""/>
        <dsp:cNvSpPr/>
      </dsp:nvSpPr>
      <dsp:spPr>
        <a:xfrm>
          <a:off x="6029230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Operational integration of AI</a:t>
          </a:r>
          <a:endParaRPr lang="en-US" sz="1700" kern="1200" dirty="0"/>
        </a:p>
      </dsp:txBody>
      <dsp:txXfrm>
        <a:off x="6048183" y="1991086"/>
        <a:ext cx="1589350" cy="609200"/>
      </dsp:txXfrm>
    </dsp:sp>
    <dsp:sp modelId="{CD3231B7-FAF7-4F33-8C6B-7A82D8B93C52}">
      <dsp:nvSpPr>
        <dsp:cNvPr id="0" name=""/>
        <dsp:cNvSpPr/>
      </dsp:nvSpPr>
      <dsp:spPr>
        <a:xfrm>
          <a:off x="8191955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rgbClr val="C00000"/>
              </a:solidFill>
            </a:rPr>
            <a:t>Collaboration opportunities</a:t>
          </a:r>
          <a:endParaRPr lang="en-US" sz="1100" kern="1200" dirty="0">
            <a:solidFill>
              <a:srgbClr val="C0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rgbClr val="C00000"/>
              </a:solidFill>
            </a:rPr>
            <a:t>Data and model sharing, benchmarking, model training, ...</a:t>
          </a:r>
          <a:endParaRPr lang="en-US" sz="1100" kern="1200" dirty="0">
            <a:solidFill>
              <a:srgbClr val="C00000"/>
            </a:solidFill>
          </a:endParaRPr>
        </a:p>
      </dsp:txBody>
      <dsp:txXfrm>
        <a:off x="8226702" y="1144072"/>
        <a:ext cx="1761169" cy="1116867"/>
      </dsp:txXfrm>
    </dsp:sp>
    <dsp:sp modelId="{1C37EE43-69F5-4015-BE01-2F7F212DA08D}">
      <dsp:nvSpPr>
        <dsp:cNvPr id="0" name=""/>
        <dsp:cNvSpPr/>
      </dsp:nvSpPr>
      <dsp:spPr>
        <a:xfrm>
          <a:off x="8598770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rgbClr val="C00000"/>
              </a:solidFill>
            </a:rPr>
            <a:t>Objectives?</a:t>
          </a:r>
          <a:br>
            <a:rPr lang="nl-BE" sz="1600" kern="1200" dirty="0">
              <a:solidFill>
                <a:srgbClr val="C00000"/>
              </a:solidFill>
            </a:rPr>
          </a:br>
          <a:r>
            <a:rPr lang="nl-BE" sz="1400" i="1" kern="1200" dirty="0">
              <a:solidFill>
                <a:srgbClr val="C00000"/>
              </a:solidFill>
            </a:rPr>
            <a:t>Steps: integration?</a:t>
          </a:r>
          <a:endParaRPr lang="en-US" sz="1600" i="1" kern="1200" dirty="0">
            <a:solidFill>
              <a:srgbClr val="C00000"/>
            </a:solidFill>
          </a:endParaRPr>
        </a:p>
      </dsp:txBody>
      <dsp:txXfrm>
        <a:off x="8617723" y="481171"/>
        <a:ext cx="1589350" cy="6092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72E3-86C6-4C0C-BCF1-5D03FA9D59B1}">
      <dsp:nvSpPr>
        <dsp:cNvPr id="0" name=""/>
        <dsp:cNvSpPr/>
      </dsp:nvSpPr>
      <dsp:spPr>
        <a:xfrm>
          <a:off x="48333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b="1" u="none" kern="1200" dirty="0"/>
            <a:t>Current applications </a:t>
          </a:r>
          <a:r>
            <a:rPr lang="nl-BE" sz="1100" b="0" kern="1200" dirty="0"/>
            <a:t>of AI in volcano seismology?</a:t>
          </a:r>
          <a:endParaRPr lang="en-US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b="1" kern="1200" dirty="0"/>
            <a:t>Current challenges </a:t>
          </a:r>
          <a:r>
            <a:rPr lang="nl-BE" sz="1100" b="0" kern="1200" dirty="0"/>
            <a:t>of AI in the field?</a:t>
          </a:r>
          <a:endParaRPr lang="en-US" sz="1100" b="0" kern="1200" dirty="0"/>
        </a:p>
      </dsp:txBody>
      <dsp:txXfrm>
        <a:off x="518084" y="820519"/>
        <a:ext cx="1761169" cy="1116867"/>
      </dsp:txXfrm>
    </dsp:sp>
    <dsp:sp modelId="{86EE54B2-1F37-4C05-9DF0-8DE106490B6D}">
      <dsp:nvSpPr>
        <dsp:cNvPr id="0" name=""/>
        <dsp:cNvSpPr/>
      </dsp:nvSpPr>
      <dsp:spPr>
        <a:xfrm>
          <a:off x="1441877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A387-EDE2-450F-A014-0CF41D7FCB12}">
      <dsp:nvSpPr>
        <dsp:cNvPr id="0" name=""/>
        <dsp:cNvSpPr/>
      </dsp:nvSpPr>
      <dsp:spPr>
        <a:xfrm>
          <a:off x="890152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AI in volcano seismology</a:t>
          </a:r>
          <a:endParaRPr lang="en-US" sz="1700" kern="1200" dirty="0"/>
        </a:p>
      </dsp:txBody>
      <dsp:txXfrm>
        <a:off x="909105" y="1991086"/>
        <a:ext cx="1589350" cy="609200"/>
      </dsp:txXfrm>
    </dsp:sp>
    <dsp:sp modelId="{4744A1CE-12F9-444F-83AD-E08018E6311D}">
      <dsp:nvSpPr>
        <dsp:cNvPr id="0" name=""/>
        <dsp:cNvSpPr/>
      </dsp:nvSpPr>
      <dsp:spPr>
        <a:xfrm>
          <a:off x="305287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Event detection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Classification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Forecasting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...</a:t>
          </a:r>
          <a:endParaRPr lang="en-US" sz="1100" kern="1200" dirty="0"/>
        </a:p>
      </dsp:txBody>
      <dsp:txXfrm>
        <a:off x="3087624" y="1144072"/>
        <a:ext cx="1761169" cy="1116867"/>
      </dsp:txXfrm>
    </dsp:sp>
    <dsp:sp modelId="{F7356C16-6CF1-4B0A-8CBF-BD6584340CD5}">
      <dsp:nvSpPr>
        <dsp:cNvPr id="0" name=""/>
        <dsp:cNvSpPr/>
      </dsp:nvSpPr>
      <dsp:spPr>
        <a:xfrm>
          <a:off x="3996161" y="-262430"/>
          <a:ext cx="2625508" cy="2625508"/>
        </a:xfrm>
        <a:prstGeom prst="circularArrow">
          <a:avLst>
            <a:gd name="adj1" fmla="val 4283"/>
            <a:gd name="adj2" fmla="val 541548"/>
            <a:gd name="adj3" fmla="val 19282942"/>
            <a:gd name="adj4" fmla="val 12575511"/>
            <a:gd name="adj5" fmla="val 49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0D29-5707-4A1D-84C1-0E2D7581A132}">
      <dsp:nvSpPr>
        <dsp:cNvPr id="0" name=""/>
        <dsp:cNvSpPr/>
      </dsp:nvSpPr>
      <dsp:spPr>
        <a:xfrm>
          <a:off x="3459691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Promising AI-based methods</a:t>
          </a:r>
        </a:p>
      </dsp:txBody>
      <dsp:txXfrm>
        <a:off x="3478644" y="481171"/>
        <a:ext cx="1589350" cy="609200"/>
      </dsp:txXfrm>
    </dsp:sp>
    <dsp:sp modelId="{D60CF567-C340-4CEB-8B02-A9D3F71C5626}">
      <dsp:nvSpPr>
        <dsp:cNvPr id="0" name=""/>
        <dsp:cNvSpPr/>
      </dsp:nvSpPr>
      <dsp:spPr>
        <a:xfrm>
          <a:off x="5622416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Integration of AI outputs into (A) real-time monitoring &amp; (B) decision workflows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Practical barriers?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5657163" y="820519"/>
        <a:ext cx="1761169" cy="1116867"/>
      </dsp:txXfrm>
    </dsp:sp>
    <dsp:sp modelId="{264F7102-5C8B-4AD4-9791-582E6394CB05}">
      <dsp:nvSpPr>
        <dsp:cNvPr id="0" name=""/>
        <dsp:cNvSpPr/>
      </dsp:nvSpPr>
      <dsp:spPr>
        <a:xfrm>
          <a:off x="6580956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70329-DDBF-435B-A402-6C19F2961AAD}">
      <dsp:nvSpPr>
        <dsp:cNvPr id="0" name=""/>
        <dsp:cNvSpPr/>
      </dsp:nvSpPr>
      <dsp:spPr>
        <a:xfrm>
          <a:off x="6029230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Operational integration of AI</a:t>
          </a:r>
          <a:endParaRPr lang="en-US" sz="1700" kern="1200" dirty="0"/>
        </a:p>
      </dsp:txBody>
      <dsp:txXfrm>
        <a:off x="6048183" y="1991086"/>
        <a:ext cx="1589350" cy="609200"/>
      </dsp:txXfrm>
    </dsp:sp>
    <dsp:sp modelId="{CD3231B7-FAF7-4F33-8C6B-7A82D8B93C52}">
      <dsp:nvSpPr>
        <dsp:cNvPr id="0" name=""/>
        <dsp:cNvSpPr/>
      </dsp:nvSpPr>
      <dsp:spPr>
        <a:xfrm>
          <a:off x="8191955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rgbClr val="C00000"/>
              </a:solidFill>
            </a:rPr>
            <a:t>Collaboration opportunities</a:t>
          </a:r>
          <a:endParaRPr lang="en-US" sz="1100" kern="1200" dirty="0">
            <a:solidFill>
              <a:srgbClr val="C0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rgbClr val="C00000"/>
              </a:solidFill>
            </a:rPr>
            <a:t>Data and model sharing, benchmarking, model training, ...</a:t>
          </a:r>
          <a:endParaRPr lang="en-US" sz="1100" kern="1200" dirty="0">
            <a:solidFill>
              <a:srgbClr val="C00000"/>
            </a:solidFill>
          </a:endParaRPr>
        </a:p>
      </dsp:txBody>
      <dsp:txXfrm>
        <a:off x="8226702" y="1144072"/>
        <a:ext cx="1761169" cy="1116867"/>
      </dsp:txXfrm>
    </dsp:sp>
    <dsp:sp modelId="{1C37EE43-69F5-4015-BE01-2F7F212DA08D}">
      <dsp:nvSpPr>
        <dsp:cNvPr id="0" name=""/>
        <dsp:cNvSpPr/>
      </dsp:nvSpPr>
      <dsp:spPr>
        <a:xfrm>
          <a:off x="8598770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rgbClr val="C00000"/>
              </a:solidFill>
            </a:rPr>
            <a:t>Objectives?</a:t>
          </a:r>
          <a:br>
            <a:rPr lang="nl-BE" sz="1600" kern="1200" dirty="0">
              <a:solidFill>
                <a:srgbClr val="C00000"/>
              </a:solidFill>
            </a:rPr>
          </a:br>
          <a:r>
            <a:rPr lang="nl-BE" sz="1400" i="1" kern="1200" dirty="0">
              <a:solidFill>
                <a:srgbClr val="C00000"/>
              </a:solidFill>
            </a:rPr>
            <a:t>Steps: integration?</a:t>
          </a:r>
          <a:endParaRPr lang="en-US" sz="1600" i="1" kern="1200" dirty="0">
            <a:solidFill>
              <a:srgbClr val="C00000"/>
            </a:solidFill>
          </a:endParaRPr>
        </a:p>
      </dsp:txBody>
      <dsp:txXfrm>
        <a:off x="8617723" y="481171"/>
        <a:ext cx="1589350" cy="6092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72E3-86C6-4C0C-BCF1-5D03FA9D59B1}">
      <dsp:nvSpPr>
        <dsp:cNvPr id="0" name=""/>
        <dsp:cNvSpPr/>
      </dsp:nvSpPr>
      <dsp:spPr>
        <a:xfrm>
          <a:off x="48333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b="1" u="none" kern="1200" dirty="0"/>
            <a:t>Current applications </a:t>
          </a:r>
          <a:r>
            <a:rPr lang="nl-BE" sz="1100" b="0" kern="1200" dirty="0"/>
            <a:t>of AI in volcano seismology?</a:t>
          </a:r>
          <a:endParaRPr lang="en-US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b="1" kern="1200" dirty="0"/>
            <a:t>Current challenges </a:t>
          </a:r>
          <a:r>
            <a:rPr lang="nl-BE" sz="1100" b="0" kern="1200" dirty="0"/>
            <a:t>of AI in the field?</a:t>
          </a:r>
          <a:endParaRPr lang="en-US" sz="1100" b="0" kern="1200" dirty="0"/>
        </a:p>
      </dsp:txBody>
      <dsp:txXfrm>
        <a:off x="518084" y="820519"/>
        <a:ext cx="1761169" cy="1116867"/>
      </dsp:txXfrm>
    </dsp:sp>
    <dsp:sp modelId="{86EE54B2-1F37-4C05-9DF0-8DE106490B6D}">
      <dsp:nvSpPr>
        <dsp:cNvPr id="0" name=""/>
        <dsp:cNvSpPr/>
      </dsp:nvSpPr>
      <dsp:spPr>
        <a:xfrm>
          <a:off x="1441877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A387-EDE2-450F-A014-0CF41D7FCB12}">
      <dsp:nvSpPr>
        <dsp:cNvPr id="0" name=""/>
        <dsp:cNvSpPr/>
      </dsp:nvSpPr>
      <dsp:spPr>
        <a:xfrm>
          <a:off x="890152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AI in volcano seismology</a:t>
          </a:r>
          <a:endParaRPr lang="en-US" sz="1700" kern="1200" dirty="0"/>
        </a:p>
      </dsp:txBody>
      <dsp:txXfrm>
        <a:off x="909105" y="1991086"/>
        <a:ext cx="1589350" cy="609200"/>
      </dsp:txXfrm>
    </dsp:sp>
    <dsp:sp modelId="{4744A1CE-12F9-444F-83AD-E08018E6311D}">
      <dsp:nvSpPr>
        <dsp:cNvPr id="0" name=""/>
        <dsp:cNvSpPr/>
      </dsp:nvSpPr>
      <dsp:spPr>
        <a:xfrm>
          <a:off x="305287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Event detection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Classification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Forecasting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...</a:t>
          </a:r>
          <a:endParaRPr lang="en-US" sz="1100" kern="1200" dirty="0"/>
        </a:p>
      </dsp:txBody>
      <dsp:txXfrm>
        <a:off x="3087624" y="1144072"/>
        <a:ext cx="1761169" cy="1116867"/>
      </dsp:txXfrm>
    </dsp:sp>
    <dsp:sp modelId="{F7356C16-6CF1-4B0A-8CBF-BD6584340CD5}">
      <dsp:nvSpPr>
        <dsp:cNvPr id="0" name=""/>
        <dsp:cNvSpPr/>
      </dsp:nvSpPr>
      <dsp:spPr>
        <a:xfrm>
          <a:off x="3996161" y="-262430"/>
          <a:ext cx="2625508" cy="2625508"/>
        </a:xfrm>
        <a:prstGeom prst="circularArrow">
          <a:avLst>
            <a:gd name="adj1" fmla="val 4283"/>
            <a:gd name="adj2" fmla="val 541548"/>
            <a:gd name="adj3" fmla="val 19282942"/>
            <a:gd name="adj4" fmla="val 12575511"/>
            <a:gd name="adj5" fmla="val 49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0D29-5707-4A1D-84C1-0E2D7581A132}">
      <dsp:nvSpPr>
        <dsp:cNvPr id="0" name=""/>
        <dsp:cNvSpPr/>
      </dsp:nvSpPr>
      <dsp:spPr>
        <a:xfrm>
          <a:off x="3459691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Promising AI-based methods</a:t>
          </a:r>
        </a:p>
      </dsp:txBody>
      <dsp:txXfrm>
        <a:off x="3478644" y="481171"/>
        <a:ext cx="1589350" cy="609200"/>
      </dsp:txXfrm>
    </dsp:sp>
    <dsp:sp modelId="{D60CF567-C340-4CEB-8B02-A9D3F71C5626}">
      <dsp:nvSpPr>
        <dsp:cNvPr id="0" name=""/>
        <dsp:cNvSpPr/>
      </dsp:nvSpPr>
      <dsp:spPr>
        <a:xfrm>
          <a:off x="5622416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Integration of AI outputs into (A) real-time monitoring &amp; (B) decision workflows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Practical barriers?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5657163" y="820519"/>
        <a:ext cx="1761169" cy="1116867"/>
      </dsp:txXfrm>
    </dsp:sp>
    <dsp:sp modelId="{264F7102-5C8B-4AD4-9791-582E6394CB05}">
      <dsp:nvSpPr>
        <dsp:cNvPr id="0" name=""/>
        <dsp:cNvSpPr/>
      </dsp:nvSpPr>
      <dsp:spPr>
        <a:xfrm>
          <a:off x="6580956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70329-DDBF-435B-A402-6C19F2961AAD}">
      <dsp:nvSpPr>
        <dsp:cNvPr id="0" name=""/>
        <dsp:cNvSpPr/>
      </dsp:nvSpPr>
      <dsp:spPr>
        <a:xfrm>
          <a:off x="6029230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Operational integration of AI</a:t>
          </a:r>
          <a:endParaRPr lang="en-US" sz="1700" kern="1200" dirty="0"/>
        </a:p>
      </dsp:txBody>
      <dsp:txXfrm>
        <a:off x="6048183" y="1991086"/>
        <a:ext cx="1589350" cy="609200"/>
      </dsp:txXfrm>
    </dsp:sp>
    <dsp:sp modelId="{CD3231B7-FAF7-4F33-8C6B-7A82D8B93C52}">
      <dsp:nvSpPr>
        <dsp:cNvPr id="0" name=""/>
        <dsp:cNvSpPr/>
      </dsp:nvSpPr>
      <dsp:spPr>
        <a:xfrm>
          <a:off x="8191955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rgbClr val="C00000"/>
              </a:solidFill>
            </a:rPr>
            <a:t>Collaboration opportunities</a:t>
          </a:r>
          <a:endParaRPr lang="en-US" sz="1100" kern="1200" dirty="0">
            <a:solidFill>
              <a:srgbClr val="C0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rgbClr val="C00000"/>
              </a:solidFill>
            </a:rPr>
            <a:t>Data and model sharing, benchmarking, model training, ...</a:t>
          </a:r>
          <a:endParaRPr lang="en-US" sz="1100" kern="1200" dirty="0">
            <a:solidFill>
              <a:srgbClr val="C00000"/>
            </a:solidFill>
          </a:endParaRPr>
        </a:p>
      </dsp:txBody>
      <dsp:txXfrm>
        <a:off x="8226702" y="1144072"/>
        <a:ext cx="1761169" cy="1116867"/>
      </dsp:txXfrm>
    </dsp:sp>
    <dsp:sp modelId="{1C37EE43-69F5-4015-BE01-2F7F212DA08D}">
      <dsp:nvSpPr>
        <dsp:cNvPr id="0" name=""/>
        <dsp:cNvSpPr/>
      </dsp:nvSpPr>
      <dsp:spPr>
        <a:xfrm>
          <a:off x="8598770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rgbClr val="C00000"/>
              </a:solidFill>
            </a:rPr>
            <a:t>Objectives?</a:t>
          </a:r>
          <a:br>
            <a:rPr lang="nl-BE" sz="1600" kern="1200" dirty="0">
              <a:solidFill>
                <a:srgbClr val="C00000"/>
              </a:solidFill>
            </a:rPr>
          </a:br>
          <a:r>
            <a:rPr lang="nl-BE" sz="1400" i="1" kern="1200" dirty="0">
              <a:solidFill>
                <a:srgbClr val="C00000"/>
              </a:solidFill>
            </a:rPr>
            <a:t>Steps: integration?</a:t>
          </a:r>
          <a:endParaRPr lang="en-US" sz="1600" i="1" kern="1200" dirty="0">
            <a:solidFill>
              <a:srgbClr val="C00000"/>
            </a:solidFill>
          </a:endParaRPr>
        </a:p>
      </dsp:txBody>
      <dsp:txXfrm>
        <a:off x="8617723" y="481171"/>
        <a:ext cx="1589350" cy="6092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72E3-86C6-4C0C-BCF1-5D03FA9D59B1}">
      <dsp:nvSpPr>
        <dsp:cNvPr id="0" name=""/>
        <dsp:cNvSpPr/>
      </dsp:nvSpPr>
      <dsp:spPr>
        <a:xfrm>
          <a:off x="48333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b="1" u="none" kern="1200" dirty="0"/>
            <a:t>Current applications </a:t>
          </a:r>
          <a:r>
            <a:rPr lang="nl-BE" sz="1100" b="0" kern="1200" dirty="0"/>
            <a:t>of AI in volcano seismology?</a:t>
          </a:r>
          <a:endParaRPr lang="en-US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b="1" kern="1200" dirty="0"/>
            <a:t>Current challenges </a:t>
          </a:r>
          <a:r>
            <a:rPr lang="nl-BE" sz="1100" b="0" kern="1200" dirty="0"/>
            <a:t>of AI in the field?</a:t>
          </a:r>
          <a:endParaRPr lang="en-US" sz="1100" b="0" kern="1200" dirty="0"/>
        </a:p>
      </dsp:txBody>
      <dsp:txXfrm>
        <a:off x="518084" y="820519"/>
        <a:ext cx="1761169" cy="1116867"/>
      </dsp:txXfrm>
    </dsp:sp>
    <dsp:sp modelId="{86EE54B2-1F37-4C05-9DF0-8DE106490B6D}">
      <dsp:nvSpPr>
        <dsp:cNvPr id="0" name=""/>
        <dsp:cNvSpPr/>
      </dsp:nvSpPr>
      <dsp:spPr>
        <a:xfrm>
          <a:off x="1441877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A387-EDE2-450F-A014-0CF41D7FCB12}">
      <dsp:nvSpPr>
        <dsp:cNvPr id="0" name=""/>
        <dsp:cNvSpPr/>
      </dsp:nvSpPr>
      <dsp:spPr>
        <a:xfrm>
          <a:off x="890152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AI in volcano seismology</a:t>
          </a:r>
          <a:endParaRPr lang="en-US" sz="1700" kern="1200" dirty="0"/>
        </a:p>
      </dsp:txBody>
      <dsp:txXfrm>
        <a:off x="909105" y="1991086"/>
        <a:ext cx="1589350" cy="609200"/>
      </dsp:txXfrm>
    </dsp:sp>
    <dsp:sp modelId="{4744A1CE-12F9-444F-83AD-E08018E6311D}">
      <dsp:nvSpPr>
        <dsp:cNvPr id="0" name=""/>
        <dsp:cNvSpPr/>
      </dsp:nvSpPr>
      <dsp:spPr>
        <a:xfrm>
          <a:off x="305287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Event detection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Classification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Forecasting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...</a:t>
          </a:r>
          <a:endParaRPr lang="en-US" sz="1100" kern="1200" dirty="0"/>
        </a:p>
      </dsp:txBody>
      <dsp:txXfrm>
        <a:off x="3087624" y="1144072"/>
        <a:ext cx="1761169" cy="1116867"/>
      </dsp:txXfrm>
    </dsp:sp>
    <dsp:sp modelId="{F7356C16-6CF1-4B0A-8CBF-BD6584340CD5}">
      <dsp:nvSpPr>
        <dsp:cNvPr id="0" name=""/>
        <dsp:cNvSpPr/>
      </dsp:nvSpPr>
      <dsp:spPr>
        <a:xfrm>
          <a:off x="3996161" y="-262430"/>
          <a:ext cx="2625508" cy="2625508"/>
        </a:xfrm>
        <a:prstGeom prst="circularArrow">
          <a:avLst>
            <a:gd name="adj1" fmla="val 4283"/>
            <a:gd name="adj2" fmla="val 541548"/>
            <a:gd name="adj3" fmla="val 19282942"/>
            <a:gd name="adj4" fmla="val 12575511"/>
            <a:gd name="adj5" fmla="val 49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0D29-5707-4A1D-84C1-0E2D7581A132}">
      <dsp:nvSpPr>
        <dsp:cNvPr id="0" name=""/>
        <dsp:cNvSpPr/>
      </dsp:nvSpPr>
      <dsp:spPr>
        <a:xfrm>
          <a:off x="3459691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Promising AI-based methods</a:t>
          </a:r>
        </a:p>
      </dsp:txBody>
      <dsp:txXfrm>
        <a:off x="3478644" y="481171"/>
        <a:ext cx="1589350" cy="609200"/>
      </dsp:txXfrm>
    </dsp:sp>
    <dsp:sp modelId="{D60CF567-C340-4CEB-8B02-A9D3F71C5626}">
      <dsp:nvSpPr>
        <dsp:cNvPr id="0" name=""/>
        <dsp:cNvSpPr/>
      </dsp:nvSpPr>
      <dsp:spPr>
        <a:xfrm>
          <a:off x="5622416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Integration of AI outputs into (A) real-time monitoring &amp; (B) decision workflows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Practical barriers?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5657163" y="820519"/>
        <a:ext cx="1761169" cy="1116867"/>
      </dsp:txXfrm>
    </dsp:sp>
    <dsp:sp modelId="{264F7102-5C8B-4AD4-9791-582E6394CB05}">
      <dsp:nvSpPr>
        <dsp:cNvPr id="0" name=""/>
        <dsp:cNvSpPr/>
      </dsp:nvSpPr>
      <dsp:spPr>
        <a:xfrm>
          <a:off x="6580956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70329-DDBF-435B-A402-6C19F2961AAD}">
      <dsp:nvSpPr>
        <dsp:cNvPr id="0" name=""/>
        <dsp:cNvSpPr/>
      </dsp:nvSpPr>
      <dsp:spPr>
        <a:xfrm>
          <a:off x="6029230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Operational integration of AI</a:t>
          </a:r>
          <a:endParaRPr lang="en-US" sz="1700" kern="1200" dirty="0"/>
        </a:p>
      </dsp:txBody>
      <dsp:txXfrm>
        <a:off x="6048183" y="1991086"/>
        <a:ext cx="1589350" cy="609200"/>
      </dsp:txXfrm>
    </dsp:sp>
    <dsp:sp modelId="{CD3231B7-FAF7-4F33-8C6B-7A82D8B93C52}">
      <dsp:nvSpPr>
        <dsp:cNvPr id="0" name=""/>
        <dsp:cNvSpPr/>
      </dsp:nvSpPr>
      <dsp:spPr>
        <a:xfrm>
          <a:off x="8191955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rgbClr val="C00000"/>
              </a:solidFill>
            </a:rPr>
            <a:t>Collaboration opportunities</a:t>
          </a:r>
          <a:endParaRPr lang="en-US" sz="1100" kern="1200" dirty="0">
            <a:solidFill>
              <a:srgbClr val="C0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rgbClr val="C00000"/>
              </a:solidFill>
            </a:rPr>
            <a:t>Data and model sharing, benchmarking, model training, ...</a:t>
          </a:r>
          <a:endParaRPr lang="en-US" sz="1100" kern="1200" dirty="0">
            <a:solidFill>
              <a:srgbClr val="C00000"/>
            </a:solidFill>
          </a:endParaRPr>
        </a:p>
      </dsp:txBody>
      <dsp:txXfrm>
        <a:off x="8226702" y="1144072"/>
        <a:ext cx="1761169" cy="1116867"/>
      </dsp:txXfrm>
    </dsp:sp>
    <dsp:sp modelId="{1C37EE43-69F5-4015-BE01-2F7F212DA08D}">
      <dsp:nvSpPr>
        <dsp:cNvPr id="0" name=""/>
        <dsp:cNvSpPr/>
      </dsp:nvSpPr>
      <dsp:spPr>
        <a:xfrm>
          <a:off x="8598770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rgbClr val="C00000"/>
              </a:solidFill>
            </a:rPr>
            <a:t>Objectives?</a:t>
          </a:r>
          <a:br>
            <a:rPr lang="nl-BE" sz="1600" kern="1200" dirty="0">
              <a:solidFill>
                <a:srgbClr val="C00000"/>
              </a:solidFill>
            </a:rPr>
          </a:br>
          <a:r>
            <a:rPr lang="nl-BE" sz="1400" i="1" kern="1200" dirty="0">
              <a:solidFill>
                <a:srgbClr val="C00000"/>
              </a:solidFill>
            </a:rPr>
            <a:t>Steps: integration?</a:t>
          </a:r>
          <a:endParaRPr lang="en-US" sz="1600" i="1" kern="1200" dirty="0">
            <a:solidFill>
              <a:srgbClr val="C00000"/>
            </a:solidFill>
          </a:endParaRPr>
        </a:p>
      </dsp:txBody>
      <dsp:txXfrm>
        <a:off x="8617723" y="481171"/>
        <a:ext cx="1589350" cy="6092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5135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Purpose of discussion</a:t>
          </a:r>
          <a:endParaRPr lang="en-US" sz="1600" kern="1200" dirty="0"/>
        </a:p>
      </dsp:txBody>
      <dsp:txXfrm>
        <a:off x="387229" y="2045876"/>
        <a:ext cx="1146283" cy="764188"/>
      </dsp:txXfrm>
    </dsp:sp>
    <dsp:sp modelId="{4CE39E83-DA30-4EA2-A986-C9AE73D07698}">
      <dsp:nvSpPr>
        <dsp:cNvPr id="0" name=""/>
        <dsp:cNvSpPr/>
      </dsp:nvSpPr>
      <dsp:spPr>
        <a:xfrm>
          <a:off x="1724560" y="2045876"/>
          <a:ext cx="1910471" cy="76418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Recap</a:t>
          </a:r>
          <a:r>
            <a:rPr lang="nl-BE" sz="1600" kern="1200" dirty="0"/>
            <a:t> from AI/ML talks</a:t>
          </a:r>
          <a:endParaRPr lang="en-US" sz="1600" kern="1200" dirty="0"/>
        </a:p>
      </dsp:txBody>
      <dsp:txXfrm>
        <a:off x="2106654" y="2045876"/>
        <a:ext cx="1146283" cy="764188"/>
      </dsp:txXfrm>
    </dsp:sp>
    <dsp:sp modelId="{F810D1F6-846A-42F1-9B90-C53E573D8D3A}">
      <dsp:nvSpPr>
        <dsp:cNvPr id="0" name=""/>
        <dsp:cNvSpPr/>
      </dsp:nvSpPr>
      <dsp:spPr>
        <a:xfrm>
          <a:off x="3443984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Instructions</a:t>
          </a:r>
          <a:endParaRPr lang="en-US" sz="1600" kern="1200" dirty="0"/>
        </a:p>
      </dsp:txBody>
      <dsp:txXfrm>
        <a:off x="3826078" y="2045876"/>
        <a:ext cx="1146283" cy="764188"/>
      </dsp:txXfrm>
    </dsp:sp>
    <dsp:sp modelId="{8AD6871E-A966-4666-A45C-49618A90938D}">
      <dsp:nvSpPr>
        <dsp:cNvPr id="0" name=""/>
        <dsp:cNvSpPr/>
      </dsp:nvSpPr>
      <dsp:spPr>
        <a:xfrm>
          <a:off x="5163409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Discussion</a:t>
          </a:r>
          <a:endParaRPr lang="en-US" sz="1600" kern="1200" dirty="0"/>
        </a:p>
      </dsp:txBody>
      <dsp:txXfrm>
        <a:off x="5545503" y="2045876"/>
        <a:ext cx="1146283" cy="764188"/>
      </dsp:txXfrm>
    </dsp:sp>
    <dsp:sp modelId="{E76638B0-9186-4B34-A08A-ED2A46157FA6}">
      <dsp:nvSpPr>
        <dsp:cNvPr id="0" name=""/>
        <dsp:cNvSpPr/>
      </dsp:nvSpPr>
      <dsp:spPr>
        <a:xfrm>
          <a:off x="6882833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Q&amp;A</a:t>
          </a:r>
          <a:endParaRPr lang="en-US" sz="1600" kern="1200" dirty="0"/>
        </a:p>
      </dsp:txBody>
      <dsp:txXfrm>
        <a:off x="7264927" y="2045876"/>
        <a:ext cx="1146283" cy="764188"/>
      </dsp:txXfrm>
    </dsp:sp>
    <dsp:sp modelId="{4CB28C03-0756-4528-9913-D630E5946853}">
      <dsp:nvSpPr>
        <dsp:cNvPr id="0" name=""/>
        <dsp:cNvSpPr/>
      </dsp:nvSpPr>
      <dsp:spPr>
        <a:xfrm>
          <a:off x="8602258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Summary</a:t>
          </a:r>
          <a:endParaRPr lang="en-US" sz="1600" kern="1200" dirty="0"/>
        </a:p>
      </dsp:txBody>
      <dsp:txXfrm>
        <a:off x="8984352" y="2045876"/>
        <a:ext cx="1146283" cy="76418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5135" y="2045876"/>
          <a:ext cx="1910471" cy="764188"/>
        </a:xfrm>
        <a:prstGeom prst="chevron">
          <a:avLst/>
        </a:pr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Purpose of discussion</a:t>
          </a:r>
          <a:endParaRPr lang="en-US" sz="1600" kern="1200" dirty="0"/>
        </a:p>
      </dsp:txBody>
      <dsp:txXfrm>
        <a:off x="387229" y="2045876"/>
        <a:ext cx="1146283" cy="764188"/>
      </dsp:txXfrm>
    </dsp:sp>
    <dsp:sp modelId="{4CE39E83-DA30-4EA2-A986-C9AE73D07698}">
      <dsp:nvSpPr>
        <dsp:cNvPr id="0" name=""/>
        <dsp:cNvSpPr/>
      </dsp:nvSpPr>
      <dsp:spPr>
        <a:xfrm>
          <a:off x="1724560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Recap from AI/ML talks</a:t>
          </a:r>
          <a:endParaRPr lang="en-US" sz="1600" kern="1200" dirty="0"/>
        </a:p>
      </dsp:txBody>
      <dsp:txXfrm>
        <a:off x="2106654" y="2045876"/>
        <a:ext cx="1146283" cy="764188"/>
      </dsp:txXfrm>
    </dsp:sp>
    <dsp:sp modelId="{F810D1F6-846A-42F1-9B90-C53E573D8D3A}">
      <dsp:nvSpPr>
        <dsp:cNvPr id="0" name=""/>
        <dsp:cNvSpPr/>
      </dsp:nvSpPr>
      <dsp:spPr>
        <a:xfrm>
          <a:off x="3443984" y="2045876"/>
          <a:ext cx="1910471" cy="764188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Instructions</a:t>
          </a:r>
          <a:endParaRPr lang="en-US" sz="1600" kern="1200" dirty="0"/>
        </a:p>
      </dsp:txBody>
      <dsp:txXfrm>
        <a:off x="3826078" y="2045876"/>
        <a:ext cx="1146283" cy="764188"/>
      </dsp:txXfrm>
    </dsp:sp>
    <dsp:sp modelId="{8AD6871E-A966-4666-A45C-49618A90938D}">
      <dsp:nvSpPr>
        <dsp:cNvPr id="0" name=""/>
        <dsp:cNvSpPr/>
      </dsp:nvSpPr>
      <dsp:spPr>
        <a:xfrm>
          <a:off x="5163409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Discussion</a:t>
          </a:r>
          <a:endParaRPr lang="en-US" sz="1600" kern="1200" dirty="0"/>
        </a:p>
      </dsp:txBody>
      <dsp:txXfrm>
        <a:off x="5545503" y="2045876"/>
        <a:ext cx="1146283" cy="764188"/>
      </dsp:txXfrm>
    </dsp:sp>
    <dsp:sp modelId="{E76638B0-9186-4B34-A08A-ED2A46157FA6}">
      <dsp:nvSpPr>
        <dsp:cNvPr id="0" name=""/>
        <dsp:cNvSpPr/>
      </dsp:nvSpPr>
      <dsp:spPr>
        <a:xfrm>
          <a:off x="6882833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Q&amp;A</a:t>
          </a:r>
          <a:endParaRPr lang="en-US" sz="1600" kern="1200" dirty="0"/>
        </a:p>
      </dsp:txBody>
      <dsp:txXfrm>
        <a:off x="7264927" y="2045876"/>
        <a:ext cx="1146283" cy="764188"/>
      </dsp:txXfrm>
    </dsp:sp>
    <dsp:sp modelId="{4CB28C03-0756-4528-9913-D630E5946853}">
      <dsp:nvSpPr>
        <dsp:cNvPr id="0" name=""/>
        <dsp:cNvSpPr/>
      </dsp:nvSpPr>
      <dsp:spPr>
        <a:xfrm>
          <a:off x="8602258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Summary</a:t>
          </a:r>
          <a:endParaRPr lang="en-US" sz="1600" kern="1200" dirty="0"/>
        </a:p>
      </dsp:txBody>
      <dsp:txXfrm>
        <a:off x="8984352" y="2045876"/>
        <a:ext cx="1146283" cy="76418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16288" y="0"/>
          <a:ext cx="2225313" cy="5119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&amp; Preprocessing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How can we standardize data formats and labelling for AI training?</a:t>
          </a:r>
          <a:endParaRPr lang="en-US" sz="1900" b="1" i="0" u="none" kern="1200" dirty="0"/>
        </a:p>
      </dsp:txBody>
      <dsp:txXfrm>
        <a:off x="16288" y="0"/>
        <a:ext cx="2225313" cy="1535976"/>
      </dsp:txXfrm>
    </dsp:sp>
    <dsp:sp modelId="{B211F0FC-34EB-49E9-8844-AE16A7597348}">
      <dsp:nvSpPr>
        <dsp:cNvPr id="0" name=""/>
        <dsp:cNvSpPr/>
      </dsp:nvSpPr>
      <dsp:spPr>
        <a:xfrm>
          <a:off x="228872" y="1537476"/>
          <a:ext cx="1780250" cy="1543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b="0" i="0" u="none" kern="1200" dirty="0"/>
            <a:t>What is possible at the observatory level?</a:t>
          </a:r>
          <a:endParaRPr lang="en-US" sz="1050" b="0" i="0" u="none" kern="1200" dirty="0"/>
        </a:p>
      </dsp:txBody>
      <dsp:txXfrm>
        <a:off x="274086" y="1582690"/>
        <a:ext cx="1689822" cy="1453298"/>
      </dsp:txXfrm>
    </dsp:sp>
    <dsp:sp modelId="{D6EF7C24-F824-4428-AE9F-096555025BD6}">
      <dsp:nvSpPr>
        <dsp:cNvPr id="0" name=""/>
        <dsp:cNvSpPr/>
      </dsp:nvSpPr>
      <dsp:spPr>
        <a:xfrm>
          <a:off x="228872" y="3318700"/>
          <a:ext cx="1780250" cy="1543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b="0" i="0" u="none" kern="1200" dirty="0"/>
            <a:t>What is needed at a model-development level?</a:t>
          </a:r>
          <a:endParaRPr lang="en-US" sz="1050" b="0" i="0" u="none" kern="1200" dirty="0"/>
        </a:p>
      </dsp:txBody>
      <dsp:txXfrm>
        <a:off x="274086" y="3363914"/>
        <a:ext cx="1689822" cy="1453298"/>
      </dsp:txXfrm>
    </dsp:sp>
    <dsp:sp modelId="{6726989D-B3AC-459B-9BD4-91ACC427E139}">
      <dsp:nvSpPr>
        <dsp:cNvPr id="0" name=""/>
        <dsp:cNvSpPr/>
      </dsp:nvSpPr>
      <dsp:spPr>
        <a:xfrm>
          <a:off x="2398553" y="0"/>
          <a:ext cx="2225313" cy="5119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Model Development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u="none" kern="1200" dirty="0">
              <a:effectLst/>
              <a:latin typeface="Aptos" panose="020B0004020202020204" pitchFamily="34" charset="0"/>
            </a:rPr>
            <a:t>What types of ML models (e.g., CNNs, RNNs, transformers) are most effective for volcano-seismic data? </a:t>
          </a:r>
        </a:p>
      </dsp:txBody>
      <dsp:txXfrm>
        <a:off x="2398553" y="0"/>
        <a:ext cx="2225313" cy="1535976"/>
      </dsp:txXfrm>
    </dsp:sp>
    <dsp:sp modelId="{1DDB14D7-2225-4A2D-BA1E-FC2EBE1B5A4B}">
      <dsp:nvSpPr>
        <dsp:cNvPr id="0" name=""/>
        <dsp:cNvSpPr/>
      </dsp:nvSpPr>
      <dsp:spPr>
        <a:xfrm>
          <a:off x="2592209" y="1547425"/>
          <a:ext cx="1780250" cy="987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i="0" u="none" kern="1200" dirty="0">
              <a:effectLst/>
              <a:latin typeface="Aptos" panose="020B0004020202020204" pitchFamily="34" charset="0"/>
            </a:rPr>
            <a:t>Key strengths of limitations of certain models?</a:t>
          </a:r>
          <a:endParaRPr lang="en-US" sz="1050" i="0" u="none" kern="1200" dirty="0">
            <a:effectLst/>
            <a:latin typeface="Aptos" panose="020B0004020202020204" pitchFamily="34" charset="0"/>
          </a:endParaRPr>
        </a:p>
      </dsp:txBody>
      <dsp:txXfrm>
        <a:off x="2621123" y="1576339"/>
        <a:ext cx="1722422" cy="929375"/>
      </dsp:txXfrm>
    </dsp:sp>
    <dsp:sp modelId="{3E778CB9-CDFA-4088-80A6-8A915375542A}">
      <dsp:nvSpPr>
        <dsp:cNvPr id="0" name=""/>
        <dsp:cNvSpPr/>
      </dsp:nvSpPr>
      <dsp:spPr>
        <a:xfrm>
          <a:off x="4790765" y="0"/>
          <a:ext cx="2225313" cy="5119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Real-Time Application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u="none" kern="1200" dirty="0">
              <a:latin typeface="Aptos" panose="020B0004020202020204" pitchFamily="34" charset="0"/>
            </a:rPr>
            <a:t>What’s needed to make AI models run in real-time within observatory systems?</a:t>
          </a:r>
        </a:p>
      </dsp:txBody>
      <dsp:txXfrm>
        <a:off x="4790765" y="0"/>
        <a:ext cx="2225313" cy="1535976"/>
      </dsp:txXfrm>
    </dsp:sp>
    <dsp:sp modelId="{D3CFD4F0-DD18-4890-A114-6BC3612AD6F4}">
      <dsp:nvSpPr>
        <dsp:cNvPr id="0" name=""/>
        <dsp:cNvSpPr/>
      </dsp:nvSpPr>
      <dsp:spPr>
        <a:xfrm>
          <a:off x="5013296" y="1536414"/>
          <a:ext cx="1780250" cy="1005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i="0" u="none" kern="1200" dirty="0">
              <a:latin typeface="Aptos" panose="020B0004020202020204" pitchFamily="34" charset="0"/>
            </a:rPr>
            <a:t>Coding or other barriers?</a:t>
          </a:r>
          <a:endParaRPr lang="en-US" sz="1050" i="0" u="none" kern="1200" dirty="0">
            <a:latin typeface="Aptos" panose="020B0004020202020204" pitchFamily="34" charset="0"/>
          </a:endParaRPr>
        </a:p>
      </dsp:txBody>
      <dsp:txXfrm>
        <a:off x="5042757" y="1565875"/>
        <a:ext cx="1721328" cy="946937"/>
      </dsp:txXfrm>
    </dsp:sp>
    <dsp:sp modelId="{5C225082-8524-453C-A8FF-D0024EE461E8}">
      <dsp:nvSpPr>
        <dsp:cNvPr id="0" name=""/>
        <dsp:cNvSpPr/>
      </dsp:nvSpPr>
      <dsp:spPr>
        <a:xfrm>
          <a:off x="5013296" y="2697021"/>
          <a:ext cx="1780250" cy="1005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i="0" u="none" kern="1200" dirty="0">
              <a:latin typeface="Aptos" panose="020B0004020202020204" pitchFamily="34" charset="0"/>
            </a:rPr>
            <a:t>Model input / time-resolution format?</a:t>
          </a:r>
          <a:endParaRPr lang="en-US" sz="1050" i="0" u="none" kern="1200" dirty="0">
            <a:latin typeface="Aptos" panose="020B0004020202020204" pitchFamily="34" charset="0"/>
          </a:endParaRPr>
        </a:p>
      </dsp:txBody>
      <dsp:txXfrm>
        <a:off x="5042757" y="2726482"/>
        <a:ext cx="1721328" cy="946937"/>
      </dsp:txXfrm>
    </dsp:sp>
    <dsp:sp modelId="{3A3670F5-C287-448E-B685-33BBA5C236B9}">
      <dsp:nvSpPr>
        <dsp:cNvPr id="0" name=""/>
        <dsp:cNvSpPr/>
      </dsp:nvSpPr>
      <dsp:spPr>
        <a:xfrm>
          <a:off x="5013296" y="3857629"/>
          <a:ext cx="1780250" cy="1005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i="0" u="none" kern="1200">
              <a:latin typeface="Aptos" panose="020B0004020202020204" pitchFamily="34" charset="0"/>
            </a:rPr>
            <a:t>Model running time?</a:t>
          </a:r>
          <a:endParaRPr lang="en-US" sz="1050" i="0" u="none" kern="1200" dirty="0">
            <a:latin typeface="Aptos" panose="020B0004020202020204" pitchFamily="34" charset="0"/>
          </a:endParaRPr>
        </a:p>
      </dsp:txBody>
      <dsp:txXfrm>
        <a:off x="5042757" y="3887090"/>
        <a:ext cx="1721328" cy="946937"/>
      </dsp:txXfrm>
    </dsp:sp>
    <dsp:sp modelId="{B723D3FC-C954-489D-991E-0F15C758C89C}">
      <dsp:nvSpPr>
        <dsp:cNvPr id="0" name=""/>
        <dsp:cNvSpPr/>
      </dsp:nvSpPr>
      <dsp:spPr>
        <a:xfrm>
          <a:off x="7182977" y="0"/>
          <a:ext cx="2225313" cy="5119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Interpretability &amp; Trust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u="none" kern="1200" dirty="0">
              <a:latin typeface="Aptos" panose="020B0004020202020204" pitchFamily="34" charset="0"/>
            </a:rPr>
            <a:t>How do we ensure AI predictions are interpretable and reliable for crisis decision-making? </a:t>
          </a:r>
        </a:p>
      </dsp:txBody>
      <dsp:txXfrm>
        <a:off x="7182977" y="0"/>
        <a:ext cx="2225313" cy="1535976"/>
      </dsp:txXfrm>
    </dsp:sp>
    <dsp:sp modelId="{9D59396E-5D8A-4F9C-8284-0BB55ABA0FB7}">
      <dsp:nvSpPr>
        <dsp:cNvPr id="0" name=""/>
        <dsp:cNvSpPr/>
      </dsp:nvSpPr>
      <dsp:spPr>
        <a:xfrm>
          <a:off x="7405508" y="1537476"/>
          <a:ext cx="1780250" cy="1543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i="0" u="none" kern="1200" dirty="0">
              <a:latin typeface="Aptos" panose="020B0004020202020204" pitchFamily="34" charset="0"/>
            </a:rPr>
            <a:t>Thresholds for false positives / false negatives?</a:t>
          </a:r>
          <a:endParaRPr lang="en-US" sz="1050" i="0" u="none" kern="1200" dirty="0">
            <a:latin typeface="Aptos" panose="020B0004020202020204" pitchFamily="34" charset="0"/>
          </a:endParaRPr>
        </a:p>
      </dsp:txBody>
      <dsp:txXfrm>
        <a:off x="7450722" y="1582690"/>
        <a:ext cx="1689822" cy="1453298"/>
      </dsp:txXfrm>
    </dsp:sp>
    <dsp:sp modelId="{17374B6A-9A45-405E-93D5-E2C1C706DD73}">
      <dsp:nvSpPr>
        <dsp:cNvPr id="0" name=""/>
        <dsp:cNvSpPr/>
      </dsp:nvSpPr>
      <dsp:spPr>
        <a:xfrm>
          <a:off x="7405508" y="3318700"/>
          <a:ext cx="1780250" cy="1543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i="0" u="none" kern="1200">
              <a:latin typeface="Aptos" panose="020B0004020202020204" pitchFamily="34" charset="0"/>
            </a:rPr>
            <a:t>Model output format (e.g., map, graph, table)?</a:t>
          </a:r>
          <a:endParaRPr lang="en-US" sz="1050" i="0" u="none" kern="1200" dirty="0">
            <a:latin typeface="Aptos" panose="020B0004020202020204" pitchFamily="34" charset="0"/>
          </a:endParaRPr>
        </a:p>
      </dsp:txBody>
      <dsp:txXfrm>
        <a:off x="7450722" y="3363914"/>
        <a:ext cx="1689822" cy="1453298"/>
      </dsp:txXfrm>
    </dsp:sp>
    <dsp:sp modelId="{682236EF-6A97-493F-BE8A-0F06864D9970}">
      <dsp:nvSpPr>
        <dsp:cNvPr id="0" name=""/>
        <dsp:cNvSpPr/>
      </dsp:nvSpPr>
      <dsp:spPr>
        <a:xfrm>
          <a:off x="9575189" y="0"/>
          <a:ext cx="2225313" cy="5119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i="0" u="none" kern="1200" dirty="0">
              <a:latin typeface="Aptos" panose="020B0004020202020204" pitchFamily="34" charset="0"/>
            </a:rPr>
            <a:t>Integration &amp; Collaboration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>
              <a:latin typeface="Aptos" panose="020B0004020202020204" pitchFamily="34" charset="0"/>
            </a:rPr>
            <a:t>How can regional observatories share labeled data and benchmark models </a:t>
          </a:r>
          <a:r>
            <a:rPr lang="en-US" sz="1050" b="0" i="0" u="none" kern="1200">
              <a:latin typeface="Aptos" panose="020B0004020202020204" pitchFamily="34" charset="0"/>
            </a:rPr>
            <a:t>collaboratively?</a:t>
          </a:r>
          <a:endParaRPr lang="en-US" sz="1800" b="0" i="0" u="none" kern="1200" dirty="0">
            <a:latin typeface="Aptos" panose="020B0004020202020204" pitchFamily="34" charset="0"/>
          </a:endParaRPr>
        </a:p>
      </dsp:txBody>
      <dsp:txXfrm>
        <a:off x="9575189" y="0"/>
        <a:ext cx="2225313" cy="1535976"/>
      </dsp:txXfrm>
    </dsp:sp>
    <dsp:sp modelId="{2705F26D-F325-494A-A530-842573DF9971}">
      <dsp:nvSpPr>
        <dsp:cNvPr id="0" name=""/>
        <dsp:cNvSpPr/>
      </dsp:nvSpPr>
      <dsp:spPr>
        <a:xfrm>
          <a:off x="9791151" y="1547441"/>
          <a:ext cx="1780250" cy="1003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b="0" i="0" u="none" kern="1200" dirty="0">
              <a:latin typeface="Aptos" panose="020B0004020202020204" pitchFamily="34" charset="0"/>
            </a:rPr>
            <a:t>Data sharing platforms?</a:t>
          </a:r>
          <a:endParaRPr lang="en-US" sz="1050" b="0" i="0" u="none" kern="1200" dirty="0">
            <a:latin typeface="Aptos" panose="020B0004020202020204" pitchFamily="34" charset="0"/>
          </a:endParaRPr>
        </a:p>
      </dsp:txBody>
      <dsp:txXfrm>
        <a:off x="9820548" y="1576838"/>
        <a:ext cx="1721456" cy="9448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5135" y="2045876"/>
          <a:ext cx="1910471" cy="764188"/>
        </a:xfrm>
        <a:prstGeom prst="chevron">
          <a:avLst/>
        </a:pr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Purpose of discussion</a:t>
          </a:r>
          <a:endParaRPr lang="en-US" sz="1600" kern="1200" dirty="0"/>
        </a:p>
      </dsp:txBody>
      <dsp:txXfrm>
        <a:off x="387229" y="2045876"/>
        <a:ext cx="1146283" cy="764188"/>
      </dsp:txXfrm>
    </dsp:sp>
    <dsp:sp modelId="{4CE39E83-DA30-4EA2-A986-C9AE73D07698}">
      <dsp:nvSpPr>
        <dsp:cNvPr id="0" name=""/>
        <dsp:cNvSpPr/>
      </dsp:nvSpPr>
      <dsp:spPr>
        <a:xfrm>
          <a:off x="1724560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Recap from AI/ML talks</a:t>
          </a:r>
          <a:endParaRPr lang="en-US" sz="1600" kern="1200" dirty="0"/>
        </a:p>
      </dsp:txBody>
      <dsp:txXfrm>
        <a:off x="2106654" y="2045876"/>
        <a:ext cx="1146283" cy="764188"/>
      </dsp:txXfrm>
    </dsp:sp>
    <dsp:sp modelId="{F810D1F6-846A-42F1-9B90-C53E573D8D3A}">
      <dsp:nvSpPr>
        <dsp:cNvPr id="0" name=""/>
        <dsp:cNvSpPr/>
      </dsp:nvSpPr>
      <dsp:spPr>
        <a:xfrm>
          <a:off x="3443984" y="2045876"/>
          <a:ext cx="1910471" cy="764188"/>
        </a:xfrm>
        <a:prstGeom prst="chevron">
          <a:avLst/>
        </a:pr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Instructions</a:t>
          </a:r>
          <a:endParaRPr lang="en-US" sz="1600" kern="1200" dirty="0"/>
        </a:p>
      </dsp:txBody>
      <dsp:txXfrm>
        <a:off x="3826078" y="2045876"/>
        <a:ext cx="1146283" cy="764188"/>
      </dsp:txXfrm>
    </dsp:sp>
    <dsp:sp modelId="{8AD6871E-A966-4666-A45C-49618A90938D}">
      <dsp:nvSpPr>
        <dsp:cNvPr id="0" name=""/>
        <dsp:cNvSpPr/>
      </dsp:nvSpPr>
      <dsp:spPr>
        <a:xfrm>
          <a:off x="5163409" y="2045876"/>
          <a:ext cx="1910471" cy="764188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Discussion</a:t>
          </a:r>
          <a:endParaRPr lang="en-US" sz="1600" kern="1200" dirty="0"/>
        </a:p>
      </dsp:txBody>
      <dsp:txXfrm>
        <a:off x="5545503" y="2045876"/>
        <a:ext cx="1146283" cy="764188"/>
      </dsp:txXfrm>
    </dsp:sp>
    <dsp:sp modelId="{E76638B0-9186-4B34-A08A-ED2A46157FA6}">
      <dsp:nvSpPr>
        <dsp:cNvPr id="0" name=""/>
        <dsp:cNvSpPr/>
      </dsp:nvSpPr>
      <dsp:spPr>
        <a:xfrm>
          <a:off x="6882833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Q&amp;A</a:t>
          </a:r>
          <a:endParaRPr lang="en-US" sz="1600" kern="1200" dirty="0"/>
        </a:p>
      </dsp:txBody>
      <dsp:txXfrm>
        <a:off x="7264927" y="2045876"/>
        <a:ext cx="1146283" cy="764188"/>
      </dsp:txXfrm>
    </dsp:sp>
    <dsp:sp modelId="{4CB28C03-0756-4528-9913-D630E5946853}">
      <dsp:nvSpPr>
        <dsp:cNvPr id="0" name=""/>
        <dsp:cNvSpPr/>
      </dsp:nvSpPr>
      <dsp:spPr>
        <a:xfrm>
          <a:off x="8602258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Summary</a:t>
          </a:r>
          <a:endParaRPr lang="en-US" sz="1600" kern="1200" dirty="0"/>
        </a:p>
      </dsp:txBody>
      <dsp:txXfrm>
        <a:off x="8984352" y="2045876"/>
        <a:ext cx="1146283" cy="76418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16288" y="0"/>
          <a:ext cx="2225313" cy="5119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&amp; Preprocessing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How can we standardize data formats and labelling for AI training?</a:t>
          </a:r>
          <a:endParaRPr lang="en-US" sz="1900" b="1" i="0" u="none" kern="1200" dirty="0"/>
        </a:p>
      </dsp:txBody>
      <dsp:txXfrm>
        <a:off x="16288" y="0"/>
        <a:ext cx="2225313" cy="1535976"/>
      </dsp:txXfrm>
    </dsp:sp>
    <dsp:sp modelId="{B211F0FC-34EB-49E9-8844-AE16A7597348}">
      <dsp:nvSpPr>
        <dsp:cNvPr id="0" name=""/>
        <dsp:cNvSpPr/>
      </dsp:nvSpPr>
      <dsp:spPr>
        <a:xfrm>
          <a:off x="228872" y="1537476"/>
          <a:ext cx="1780250" cy="1543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b="0" i="0" u="none" kern="1200" dirty="0"/>
            <a:t>What is possible at the observatory level?</a:t>
          </a:r>
          <a:endParaRPr lang="en-US" sz="1050" b="0" i="0" u="none" kern="1200" dirty="0"/>
        </a:p>
      </dsp:txBody>
      <dsp:txXfrm>
        <a:off x="274086" y="1582690"/>
        <a:ext cx="1689822" cy="1453298"/>
      </dsp:txXfrm>
    </dsp:sp>
    <dsp:sp modelId="{D6EF7C24-F824-4428-AE9F-096555025BD6}">
      <dsp:nvSpPr>
        <dsp:cNvPr id="0" name=""/>
        <dsp:cNvSpPr/>
      </dsp:nvSpPr>
      <dsp:spPr>
        <a:xfrm>
          <a:off x="228872" y="3318700"/>
          <a:ext cx="1780250" cy="1543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b="0" i="0" u="none" kern="1200" dirty="0"/>
            <a:t>What is needed at a model-development level?</a:t>
          </a:r>
          <a:endParaRPr lang="en-US" sz="1050" b="0" i="0" u="none" kern="1200" dirty="0"/>
        </a:p>
      </dsp:txBody>
      <dsp:txXfrm>
        <a:off x="274086" y="3363914"/>
        <a:ext cx="1689822" cy="1453298"/>
      </dsp:txXfrm>
    </dsp:sp>
    <dsp:sp modelId="{6726989D-B3AC-459B-9BD4-91ACC427E139}">
      <dsp:nvSpPr>
        <dsp:cNvPr id="0" name=""/>
        <dsp:cNvSpPr/>
      </dsp:nvSpPr>
      <dsp:spPr>
        <a:xfrm>
          <a:off x="2398553" y="0"/>
          <a:ext cx="2225313" cy="5119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Model Development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u="none" kern="1200" dirty="0">
              <a:effectLst/>
              <a:latin typeface="Aptos" panose="020B0004020202020204" pitchFamily="34" charset="0"/>
            </a:rPr>
            <a:t>What types of ML models (e.g., CNNs, RNNs, transformers) are most effective for volcano-seismic data? </a:t>
          </a:r>
        </a:p>
      </dsp:txBody>
      <dsp:txXfrm>
        <a:off x="2398553" y="0"/>
        <a:ext cx="2225313" cy="1535976"/>
      </dsp:txXfrm>
    </dsp:sp>
    <dsp:sp modelId="{1DDB14D7-2225-4A2D-BA1E-FC2EBE1B5A4B}">
      <dsp:nvSpPr>
        <dsp:cNvPr id="0" name=""/>
        <dsp:cNvSpPr/>
      </dsp:nvSpPr>
      <dsp:spPr>
        <a:xfrm>
          <a:off x="2592209" y="1547425"/>
          <a:ext cx="1780250" cy="987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i="0" u="none" kern="1200" dirty="0">
              <a:effectLst/>
              <a:latin typeface="Aptos" panose="020B0004020202020204" pitchFamily="34" charset="0"/>
            </a:rPr>
            <a:t>Key strengths of limitations of certain models?</a:t>
          </a:r>
          <a:endParaRPr lang="en-US" sz="1050" i="0" u="none" kern="1200" dirty="0">
            <a:effectLst/>
            <a:latin typeface="Aptos" panose="020B0004020202020204" pitchFamily="34" charset="0"/>
          </a:endParaRPr>
        </a:p>
      </dsp:txBody>
      <dsp:txXfrm>
        <a:off x="2621123" y="1576339"/>
        <a:ext cx="1722422" cy="929375"/>
      </dsp:txXfrm>
    </dsp:sp>
    <dsp:sp modelId="{3E778CB9-CDFA-4088-80A6-8A915375542A}">
      <dsp:nvSpPr>
        <dsp:cNvPr id="0" name=""/>
        <dsp:cNvSpPr/>
      </dsp:nvSpPr>
      <dsp:spPr>
        <a:xfrm>
          <a:off x="4790765" y="0"/>
          <a:ext cx="2225313" cy="5119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Real-Time Application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u="none" kern="1200" dirty="0">
              <a:latin typeface="Aptos" panose="020B0004020202020204" pitchFamily="34" charset="0"/>
            </a:rPr>
            <a:t>What’s needed to make AI models run in real-time within observatory systems?</a:t>
          </a:r>
        </a:p>
      </dsp:txBody>
      <dsp:txXfrm>
        <a:off x="4790765" y="0"/>
        <a:ext cx="2225313" cy="1535976"/>
      </dsp:txXfrm>
    </dsp:sp>
    <dsp:sp modelId="{D3CFD4F0-DD18-4890-A114-6BC3612AD6F4}">
      <dsp:nvSpPr>
        <dsp:cNvPr id="0" name=""/>
        <dsp:cNvSpPr/>
      </dsp:nvSpPr>
      <dsp:spPr>
        <a:xfrm>
          <a:off x="5013296" y="1536414"/>
          <a:ext cx="1780250" cy="1005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i="0" u="none" kern="1200" dirty="0">
              <a:latin typeface="Aptos" panose="020B0004020202020204" pitchFamily="34" charset="0"/>
            </a:rPr>
            <a:t>Coding or other barriers?</a:t>
          </a:r>
          <a:endParaRPr lang="en-US" sz="1050" i="0" u="none" kern="1200" dirty="0">
            <a:latin typeface="Aptos" panose="020B0004020202020204" pitchFamily="34" charset="0"/>
          </a:endParaRPr>
        </a:p>
      </dsp:txBody>
      <dsp:txXfrm>
        <a:off x="5042757" y="1565875"/>
        <a:ext cx="1721328" cy="946937"/>
      </dsp:txXfrm>
    </dsp:sp>
    <dsp:sp modelId="{5C225082-8524-453C-A8FF-D0024EE461E8}">
      <dsp:nvSpPr>
        <dsp:cNvPr id="0" name=""/>
        <dsp:cNvSpPr/>
      </dsp:nvSpPr>
      <dsp:spPr>
        <a:xfrm>
          <a:off x="5013296" y="2697021"/>
          <a:ext cx="1780250" cy="1005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i="0" u="none" kern="1200" dirty="0">
              <a:latin typeface="Aptos" panose="020B0004020202020204" pitchFamily="34" charset="0"/>
            </a:rPr>
            <a:t>Model input / time-resolution format?</a:t>
          </a:r>
          <a:endParaRPr lang="en-US" sz="1050" i="0" u="none" kern="1200" dirty="0">
            <a:latin typeface="Aptos" panose="020B0004020202020204" pitchFamily="34" charset="0"/>
          </a:endParaRPr>
        </a:p>
      </dsp:txBody>
      <dsp:txXfrm>
        <a:off x="5042757" y="2726482"/>
        <a:ext cx="1721328" cy="946937"/>
      </dsp:txXfrm>
    </dsp:sp>
    <dsp:sp modelId="{3A3670F5-C287-448E-B685-33BBA5C236B9}">
      <dsp:nvSpPr>
        <dsp:cNvPr id="0" name=""/>
        <dsp:cNvSpPr/>
      </dsp:nvSpPr>
      <dsp:spPr>
        <a:xfrm>
          <a:off x="5013296" y="3857629"/>
          <a:ext cx="1780250" cy="1005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i="0" u="none" kern="1200">
              <a:latin typeface="Aptos" panose="020B0004020202020204" pitchFamily="34" charset="0"/>
            </a:rPr>
            <a:t>Model running time?</a:t>
          </a:r>
          <a:endParaRPr lang="en-US" sz="1050" i="0" u="none" kern="1200" dirty="0">
            <a:latin typeface="Aptos" panose="020B0004020202020204" pitchFamily="34" charset="0"/>
          </a:endParaRPr>
        </a:p>
      </dsp:txBody>
      <dsp:txXfrm>
        <a:off x="5042757" y="3887090"/>
        <a:ext cx="1721328" cy="946937"/>
      </dsp:txXfrm>
    </dsp:sp>
    <dsp:sp modelId="{B723D3FC-C954-489D-991E-0F15C758C89C}">
      <dsp:nvSpPr>
        <dsp:cNvPr id="0" name=""/>
        <dsp:cNvSpPr/>
      </dsp:nvSpPr>
      <dsp:spPr>
        <a:xfrm>
          <a:off x="7182977" y="0"/>
          <a:ext cx="2225313" cy="5119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Interpretability &amp; Trust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u="none" kern="1200" dirty="0">
              <a:latin typeface="Aptos" panose="020B0004020202020204" pitchFamily="34" charset="0"/>
            </a:rPr>
            <a:t>How do we ensure AI predictions are interpretable and reliable for crisis decision-making? </a:t>
          </a:r>
        </a:p>
      </dsp:txBody>
      <dsp:txXfrm>
        <a:off x="7182977" y="0"/>
        <a:ext cx="2225313" cy="1535976"/>
      </dsp:txXfrm>
    </dsp:sp>
    <dsp:sp modelId="{9D59396E-5D8A-4F9C-8284-0BB55ABA0FB7}">
      <dsp:nvSpPr>
        <dsp:cNvPr id="0" name=""/>
        <dsp:cNvSpPr/>
      </dsp:nvSpPr>
      <dsp:spPr>
        <a:xfrm>
          <a:off x="7405508" y="1537476"/>
          <a:ext cx="1780250" cy="1543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i="0" u="none" kern="1200" dirty="0">
              <a:latin typeface="Aptos" panose="020B0004020202020204" pitchFamily="34" charset="0"/>
            </a:rPr>
            <a:t>Thresholds for false positives / false negatives?</a:t>
          </a:r>
          <a:endParaRPr lang="en-US" sz="1050" i="0" u="none" kern="1200" dirty="0">
            <a:latin typeface="Aptos" panose="020B0004020202020204" pitchFamily="34" charset="0"/>
          </a:endParaRPr>
        </a:p>
      </dsp:txBody>
      <dsp:txXfrm>
        <a:off x="7450722" y="1582690"/>
        <a:ext cx="1689822" cy="1453298"/>
      </dsp:txXfrm>
    </dsp:sp>
    <dsp:sp modelId="{17374B6A-9A45-405E-93D5-E2C1C706DD73}">
      <dsp:nvSpPr>
        <dsp:cNvPr id="0" name=""/>
        <dsp:cNvSpPr/>
      </dsp:nvSpPr>
      <dsp:spPr>
        <a:xfrm>
          <a:off x="7405508" y="3318700"/>
          <a:ext cx="1780250" cy="1543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i="0" u="none" kern="1200">
              <a:latin typeface="Aptos" panose="020B0004020202020204" pitchFamily="34" charset="0"/>
            </a:rPr>
            <a:t>Model output format (e.g., map, graph, table)?</a:t>
          </a:r>
          <a:endParaRPr lang="en-US" sz="1050" i="0" u="none" kern="1200" dirty="0">
            <a:latin typeface="Aptos" panose="020B0004020202020204" pitchFamily="34" charset="0"/>
          </a:endParaRPr>
        </a:p>
      </dsp:txBody>
      <dsp:txXfrm>
        <a:off x="7450722" y="3363914"/>
        <a:ext cx="1689822" cy="1453298"/>
      </dsp:txXfrm>
    </dsp:sp>
    <dsp:sp modelId="{682236EF-6A97-493F-BE8A-0F06864D9970}">
      <dsp:nvSpPr>
        <dsp:cNvPr id="0" name=""/>
        <dsp:cNvSpPr/>
      </dsp:nvSpPr>
      <dsp:spPr>
        <a:xfrm>
          <a:off x="9575189" y="0"/>
          <a:ext cx="2225313" cy="5119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i="0" u="none" kern="1200" dirty="0">
              <a:latin typeface="Aptos" panose="020B0004020202020204" pitchFamily="34" charset="0"/>
            </a:rPr>
            <a:t>Integration &amp; Collaboration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>
              <a:latin typeface="Aptos" panose="020B0004020202020204" pitchFamily="34" charset="0"/>
            </a:rPr>
            <a:t>How can regional observatories share labeled data and benchmark models </a:t>
          </a:r>
          <a:r>
            <a:rPr lang="en-US" sz="1050" b="0" i="0" u="none" kern="1200">
              <a:latin typeface="Aptos" panose="020B0004020202020204" pitchFamily="34" charset="0"/>
            </a:rPr>
            <a:t>collaboratively?</a:t>
          </a:r>
          <a:endParaRPr lang="en-US" sz="1800" b="0" i="0" u="none" kern="1200" dirty="0">
            <a:latin typeface="Aptos" panose="020B0004020202020204" pitchFamily="34" charset="0"/>
          </a:endParaRPr>
        </a:p>
      </dsp:txBody>
      <dsp:txXfrm>
        <a:off x="9575189" y="0"/>
        <a:ext cx="2225313" cy="1535976"/>
      </dsp:txXfrm>
    </dsp:sp>
    <dsp:sp modelId="{2705F26D-F325-494A-A530-842573DF9971}">
      <dsp:nvSpPr>
        <dsp:cNvPr id="0" name=""/>
        <dsp:cNvSpPr/>
      </dsp:nvSpPr>
      <dsp:spPr>
        <a:xfrm>
          <a:off x="9791151" y="1547441"/>
          <a:ext cx="1780250" cy="1003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b="0" i="0" u="none" kern="1200" dirty="0">
              <a:latin typeface="Aptos" panose="020B0004020202020204" pitchFamily="34" charset="0"/>
            </a:rPr>
            <a:t>Data sharing platforms?</a:t>
          </a:r>
          <a:endParaRPr lang="en-US" sz="1050" b="0" i="0" u="none" kern="1200" dirty="0">
            <a:latin typeface="Aptos" panose="020B0004020202020204" pitchFamily="34" charset="0"/>
          </a:endParaRPr>
        </a:p>
      </dsp:txBody>
      <dsp:txXfrm>
        <a:off x="9820548" y="1576838"/>
        <a:ext cx="1721456" cy="944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780" y="0"/>
          <a:ext cx="2728325" cy="6448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800" b="1" kern="1200" dirty="0"/>
            <a:t>Group 1</a:t>
          </a:r>
          <a:endParaRPr lang="en-US" sz="4800" b="1" kern="1200" dirty="0"/>
        </a:p>
      </dsp:txBody>
      <dsp:txXfrm>
        <a:off x="2780" y="0"/>
        <a:ext cx="2728325" cy="1934676"/>
      </dsp:txXfrm>
    </dsp:sp>
    <dsp:sp modelId="{C8BC26FE-D64A-4713-8CB5-F1C5510167FF}">
      <dsp:nvSpPr>
        <dsp:cNvPr id="0" name=""/>
        <dsp:cNvSpPr/>
      </dsp:nvSpPr>
      <dsp:spPr>
        <a:xfrm>
          <a:off x="275612" y="1935857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Novianti Indrastuti</a:t>
          </a:r>
          <a:endParaRPr lang="en-US" sz="1500" b="1" kern="1200" dirty="0"/>
        </a:p>
      </dsp:txBody>
      <dsp:txXfrm>
        <a:off x="289130" y="1949375"/>
        <a:ext cx="2155624" cy="434512"/>
      </dsp:txXfrm>
    </dsp:sp>
    <dsp:sp modelId="{AE9CFF2C-7BA6-4310-A84E-F40C40055E50}">
      <dsp:nvSpPr>
        <dsp:cNvPr id="0" name=""/>
        <dsp:cNvSpPr/>
      </dsp:nvSpPr>
      <dsp:spPr>
        <a:xfrm>
          <a:off x="275612" y="2468413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Mike Kendall</a:t>
          </a:r>
          <a:endParaRPr lang="en-US" sz="1500" b="1" kern="1200" dirty="0"/>
        </a:p>
      </dsp:txBody>
      <dsp:txXfrm>
        <a:off x="289130" y="2481931"/>
        <a:ext cx="2155624" cy="434512"/>
      </dsp:txXfrm>
    </dsp:sp>
    <dsp:sp modelId="{5E9F8059-7214-4D63-854D-63D3538AF80F}">
      <dsp:nvSpPr>
        <dsp:cNvPr id="0" name=""/>
        <dsp:cNvSpPr/>
      </dsp:nvSpPr>
      <dsp:spPr>
        <a:xfrm>
          <a:off x="275612" y="3000968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Tong Ping</a:t>
          </a:r>
          <a:endParaRPr lang="en-US" sz="1500" b="1" kern="1200" dirty="0"/>
        </a:p>
      </dsp:txBody>
      <dsp:txXfrm>
        <a:off x="289130" y="3014486"/>
        <a:ext cx="2155624" cy="434512"/>
      </dsp:txXfrm>
    </dsp:sp>
    <dsp:sp modelId="{E0267A6C-A9AD-4C30-A4C0-9C2640103B2E}">
      <dsp:nvSpPr>
        <dsp:cNvPr id="0" name=""/>
        <dsp:cNvSpPr/>
      </dsp:nvSpPr>
      <dsp:spPr>
        <a:xfrm>
          <a:off x="275612" y="3533524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Tania Espinosa-Ortega</a:t>
          </a:r>
          <a:endParaRPr lang="en-US" sz="1500" b="1" kern="1200" dirty="0"/>
        </a:p>
      </dsp:txBody>
      <dsp:txXfrm>
        <a:off x="289130" y="3547042"/>
        <a:ext cx="2155624" cy="434512"/>
      </dsp:txXfrm>
    </dsp:sp>
    <dsp:sp modelId="{328E64EA-E85F-4759-811C-D349A0D9329B}">
      <dsp:nvSpPr>
        <dsp:cNvPr id="0" name=""/>
        <dsp:cNvSpPr/>
      </dsp:nvSpPr>
      <dsp:spPr>
        <a:xfrm>
          <a:off x="275612" y="4066079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Yizhou Luo</a:t>
          </a:r>
          <a:endParaRPr lang="en-US" sz="1500" b="1" kern="1200" dirty="0"/>
        </a:p>
      </dsp:txBody>
      <dsp:txXfrm>
        <a:off x="289130" y="4079597"/>
        <a:ext cx="2155624" cy="434512"/>
      </dsp:txXfrm>
    </dsp:sp>
    <dsp:sp modelId="{D3EA0DAE-862F-4167-BEA7-88FF85F4F4F2}">
      <dsp:nvSpPr>
        <dsp:cNvPr id="0" name=""/>
        <dsp:cNvSpPr/>
      </dsp:nvSpPr>
      <dsp:spPr>
        <a:xfrm>
          <a:off x="275612" y="4598635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Tomofumi Kozono</a:t>
          </a:r>
          <a:endParaRPr lang="en-US" sz="1500" b="1" kern="1200" dirty="0"/>
        </a:p>
      </dsp:txBody>
      <dsp:txXfrm>
        <a:off x="289130" y="4612153"/>
        <a:ext cx="2155624" cy="434512"/>
      </dsp:txXfrm>
    </dsp:sp>
    <dsp:sp modelId="{CBD9FD79-86FC-408D-86E9-A08904E43B98}">
      <dsp:nvSpPr>
        <dsp:cNvPr id="0" name=""/>
        <dsp:cNvSpPr/>
      </dsp:nvSpPr>
      <dsp:spPr>
        <a:xfrm>
          <a:off x="275612" y="5131191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Mieke Buckley</a:t>
          </a:r>
          <a:endParaRPr lang="en-US" sz="1500" b="1" kern="1200" dirty="0"/>
        </a:p>
      </dsp:txBody>
      <dsp:txXfrm>
        <a:off x="289130" y="5144709"/>
        <a:ext cx="2155624" cy="434512"/>
      </dsp:txXfrm>
    </dsp:sp>
    <dsp:sp modelId="{04C4B3A5-825D-4C32-BE0F-5E5886BB51D5}">
      <dsp:nvSpPr>
        <dsp:cNvPr id="0" name=""/>
        <dsp:cNvSpPr/>
      </dsp:nvSpPr>
      <dsp:spPr>
        <a:xfrm>
          <a:off x="275612" y="5663746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/>
            <a:t>Euan Mutch</a:t>
          </a:r>
          <a:endParaRPr lang="en-US" sz="1500" b="1" kern="1200" dirty="0"/>
        </a:p>
      </dsp:txBody>
      <dsp:txXfrm>
        <a:off x="289130" y="5677264"/>
        <a:ext cx="2155624" cy="434512"/>
      </dsp:txXfrm>
    </dsp:sp>
    <dsp:sp modelId="{449D509C-9CB3-425B-B67C-73150C5B528C}">
      <dsp:nvSpPr>
        <dsp:cNvPr id="0" name=""/>
        <dsp:cNvSpPr/>
      </dsp:nvSpPr>
      <dsp:spPr>
        <a:xfrm>
          <a:off x="2935730" y="0"/>
          <a:ext cx="2728325" cy="6448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800" b="1" kern="1200" dirty="0"/>
            <a:t>Group 2</a:t>
          </a:r>
          <a:endParaRPr lang="en-US" sz="4800" b="1" kern="1200" dirty="0"/>
        </a:p>
      </dsp:txBody>
      <dsp:txXfrm>
        <a:off x="2935730" y="0"/>
        <a:ext cx="2728325" cy="1934676"/>
      </dsp:txXfrm>
    </dsp:sp>
    <dsp:sp modelId="{E43FCB57-53D4-4AD8-836E-E08AEF721BFF}">
      <dsp:nvSpPr>
        <dsp:cNvPr id="0" name=""/>
        <dsp:cNvSpPr/>
      </dsp:nvSpPr>
      <dsp:spPr>
        <a:xfrm>
          <a:off x="3208562" y="1935857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Steve Sherburn</a:t>
          </a:r>
          <a:endParaRPr lang="en-US" sz="1500" b="1" kern="1200" dirty="0"/>
        </a:p>
      </dsp:txBody>
      <dsp:txXfrm>
        <a:off x="3222080" y="1949375"/>
        <a:ext cx="2155624" cy="434512"/>
      </dsp:txXfrm>
    </dsp:sp>
    <dsp:sp modelId="{B44614AE-FF0B-4C51-B926-AFADE5D7C0CA}">
      <dsp:nvSpPr>
        <dsp:cNvPr id="0" name=""/>
        <dsp:cNvSpPr/>
      </dsp:nvSpPr>
      <dsp:spPr>
        <a:xfrm>
          <a:off x="3208562" y="2468413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Silvio De Angelis</a:t>
          </a:r>
          <a:endParaRPr lang="en-US" sz="1500" b="1" kern="1200" dirty="0"/>
        </a:p>
      </dsp:txBody>
      <dsp:txXfrm>
        <a:off x="3222080" y="2481931"/>
        <a:ext cx="2155624" cy="434512"/>
      </dsp:txXfrm>
    </dsp:sp>
    <dsp:sp modelId="{E84845C6-4038-41BF-9FBF-ED85F82FAEC7}">
      <dsp:nvSpPr>
        <dsp:cNvPr id="0" name=""/>
        <dsp:cNvSpPr/>
      </dsp:nvSpPr>
      <dsp:spPr>
        <a:xfrm>
          <a:off x="3208562" y="3000968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Feng Mingye</a:t>
          </a:r>
          <a:endParaRPr lang="en-US" sz="1500" b="1" kern="1200" dirty="0"/>
        </a:p>
      </dsp:txBody>
      <dsp:txXfrm>
        <a:off x="3222080" y="3014486"/>
        <a:ext cx="2155624" cy="434512"/>
      </dsp:txXfrm>
    </dsp:sp>
    <dsp:sp modelId="{CEF70EB1-1A2D-412E-B2B4-92DD42B9718B}">
      <dsp:nvSpPr>
        <dsp:cNvPr id="0" name=""/>
        <dsp:cNvSpPr/>
      </dsp:nvSpPr>
      <dsp:spPr>
        <a:xfrm>
          <a:off x="3208562" y="3533524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Dannie Hidayat</a:t>
          </a:r>
          <a:endParaRPr lang="en-US" sz="1500" b="1" kern="1200" dirty="0"/>
        </a:p>
      </dsp:txBody>
      <dsp:txXfrm>
        <a:off x="3222080" y="3547042"/>
        <a:ext cx="2155624" cy="434512"/>
      </dsp:txXfrm>
    </dsp:sp>
    <dsp:sp modelId="{52C441BA-D6BE-4AD1-B594-2C936759110C}">
      <dsp:nvSpPr>
        <dsp:cNvPr id="0" name=""/>
        <dsp:cNvSpPr/>
      </dsp:nvSpPr>
      <dsp:spPr>
        <a:xfrm>
          <a:off x="3208562" y="4066079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Shaira Lee Pabalan</a:t>
          </a:r>
          <a:endParaRPr lang="en-US" sz="1500" b="1" kern="1200" dirty="0"/>
        </a:p>
      </dsp:txBody>
      <dsp:txXfrm>
        <a:off x="3222080" y="4079597"/>
        <a:ext cx="2155624" cy="434512"/>
      </dsp:txXfrm>
    </dsp:sp>
    <dsp:sp modelId="{2E5CB258-1ADD-47E4-899E-422DE887E78F}">
      <dsp:nvSpPr>
        <dsp:cNvPr id="0" name=""/>
        <dsp:cNvSpPr/>
      </dsp:nvSpPr>
      <dsp:spPr>
        <a:xfrm>
          <a:off x="3208562" y="4598635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Mizuki Matsuda</a:t>
          </a:r>
          <a:endParaRPr lang="en-US" sz="1500" b="1" kern="1200" dirty="0"/>
        </a:p>
      </dsp:txBody>
      <dsp:txXfrm>
        <a:off x="3222080" y="4612153"/>
        <a:ext cx="2155624" cy="434512"/>
      </dsp:txXfrm>
    </dsp:sp>
    <dsp:sp modelId="{69E271AC-1FC0-42BA-ACBA-CF749EC409D6}">
      <dsp:nvSpPr>
        <dsp:cNvPr id="0" name=""/>
        <dsp:cNvSpPr/>
      </dsp:nvSpPr>
      <dsp:spPr>
        <a:xfrm>
          <a:off x="3208562" y="5131191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Ailsa Naismith</a:t>
          </a:r>
          <a:endParaRPr lang="en-US" sz="1500" b="1" kern="1200" dirty="0"/>
        </a:p>
      </dsp:txBody>
      <dsp:txXfrm>
        <a:off x="3222080" y="5144709"/>
        <a:ext cx="2155624" cy="434512"/>
      </dsp:txXfrm>
    </dsp:sp>
    <dsp:sp modelId="{B61F573D-0EE0-48AC-9B57-29596CB850C3}">
      <dsp:nvSpPr>
        <dsp:cNvPr id="0" name=""/>
        <dsp:cNvSpPr/>
      </dsp:nvSpPr>
      <dsp:spPr>
        <a:xfrm>
          <a:off x="3208562" y="5663746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/>
            <a:t>Denny Chee</a:t>
          </a:r>
          <a:endParaRPr lang="en-US" sz="1500" b="1" kern="1200" dirty="0"/>
        </a:p>
      </dsp:txBody>
      <dsp:txXfrm>
        <a:off x="3222080" y="5677264"/>
        <a:ext cx="2155624" cy="434512"/>
      </dsp:txXfrm>
    </dsp:sp>
    <dsp:sp modelId="{AE93773A-22FC-47A7-91C4-CE41407B3AB3}">
      <dsp:nvSpPr>
        <dsp:cNvPr id="0" name=""/>
        <dsp:cNvSpPr/>
      </dsp:nvSpPr>
      <dsp:spPr>
        <a:xfrm>
          <a:off x="5868680" y="0"/>
          <a:ext cx="2728325" cy="6448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800" b="1" kern="1200" dirty="0"/>
            <a:t>Group 3</a:t>
          </a:r>
          <a:endParaRPr lang="en-US" sz="4800" b="1" kern="1200" dirty="0"/>
        </a:p>
      </dsp:txBody>
      <dsp:txXfrm>
        <a:off x="5868680" y="0"/>
        <a:ext cx="2728325" cy="1934676"/>
      </dsp:txXfrm>
    </dsp:sp>
    <dsp:sp modelId="{30B00191-B335-4C9F-8673-17D757DB15B7}">
      <dsp:nvSpPr>
        <dsp:cNvPr id="0" name=""/>
        <dsp:cNvSpPr/>
      </dsp:nvSpPr>
      <dsp:spPr>
        <a:xfrm>
          <a:off x="6141512" y="1935857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Ahmad Basuki</a:t>
          </a:r>
          <a:endParaRPr lang="en-US" sz="1500" b="1" kern="1200" dirty="0"/>
        </a:p>
      </dsp:txBody>
      <dsp:txXfrm>
        <a:off x="6155030" y="1949375"/>
        <a:ext cx="2155624" cy="434512"/>
      </dsp:txXfrm>
    </dsp:sp>
    <dsp:sp modelId="{28339DB8-7A53-40E4-90F7-EA6FBC1080FF}">
      <dsp:nvSpPr>
        <dsp:cNvPr id="0" name=""/>
        <dsp:cNvSpPr/>
      </dsp:nvSpPr>
      <dsp:spPr>
        <a:xfrm>
          <a:off x="6141512" y="2468413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Yosuke Aoki</a:t>
          </a:r>
          <a:endParaRPr lang="en-US" sz="1500" b="1" kern="1200" dirty="0"/>
        </a:p>
      </dsp:txBody>
      <dsp:txXfrm>
        <a:off x="6155030" y="2481931"/>
        <a:ext cx="2155624" cy="434512"/>
      </dsp:txXfrm>
    </dsp:sp>
    <dsp:sp modelId="{10A53A25-BDAB-48E1-98C8-E0D32EEAE626}">
      <dsp:nvSpPr>
        <dsp:cNvPr id="0" name=""/>
        <dsp:cNvSpPr/>
      </dsp:nvSpPr>
      <dsp:spPr>
        <a:xfrm>
          <a:off x="6141512" y="3000968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Yuan Congcong</a:t>
          </a:r>
          <a:endParaRPr lang="en-US" sz="1500" b="1" kern="1200" dirty="0"/>
        </a:p>
      </dsp:txBody>
      <dsp:txXfrm>
        <a:off x="6155030" y="3014486"/>
        <a:ext cx="2155624" cy="434512"/>
      </dsp:txXfrm>
    </dsp:sp>
    <dsp:sp modelId="{E0015CD8-35C1-42F5-9615-A106C4CD7D3B}">
      <dsp:nvSpPr>
        <dsp:cNvPr id="0" name=""/>
        <dsp:cNvSpPr/>
      </dsp:nvSpPr>
      <dsp:spPr>
        <a:xfrm>
          <a:off x="6141512" y="3533524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Darren Tan</a:t>
          </a:r>
          <a:endParaRPr lang="en-US" sz="1500" b="1" kern="1200" dirty="0"/>
        </a:p>
      </dsp:txBody>
      <dsp:txXfrm>
        <a:off x="6155030" y="3547042"/>
        <a:ext cx="2155624" cy="434512"/>
      </dsp:txXfrm>
    </dsp:sp>
    <dsp:sp modelId="{957ADF1C-A235-4933-87D5-2F136C656FAC}">
      <dsp:nvSpPr>
        <dsp:cNvPr id="0" name=""/>
        <dsp:cNvSpPr/>
      </dsp:nvSpPr>
      <dsp:spPr>
        <a:xfrm>
          <a:off x="6141512" y="4066079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Lois Abigail Jumawan</a:t>
          </a:r>
          <a:endParaRPr lang="en-US" sz="1500" b="1" kern="1200" dirty="0"/>
        </a:p>
      </dsp:txBody>
      <dsp:txXfrm>
        <a:off x="6155030" y="4079597"/>
        <a:ext cx="2155624" cy="434512"/>
      </dsp:txXfrm>
    </dsp:sp>
    <dsp:sp modelId="{51A91FF2-AF15-4F6B-AD33-E7FF454B8BD0}">
      <dsp:nvSpPr>
        <dsp:cNvPr id="0" name=""/>
        <dsp:cNvSpPr/>
      </dsp:nvSpPr>
      <dsp:spPr>
        <a:xfrm>
          <a:off x="6141512" y="4598635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Nang Thin Zar Win</a:t>
          </a:r>
          <a:endParaRPr lang="en-US" sz="1500" b="1" kern="1200" dirty="0"/>
        </a:p>
      </dsp:txBody>
      <dsp:txXfrm>
        <a:off x="6155030" y="4612153"/>
        <a:ext cx="2155624" cy="434512"/>
      </dsp:txXfrm>
    </dsp:sp>
    <dsp:sp modelId="{608B23C2-375F-48E0-830E-3866802C6733}">
      <dsp:nvSpPr>
        <dsp:cNvPr id="0" name=""/>
        <dsp:cNvSpPr/>
      </dsp:nvSpPr>
      <dsp:spPr>
        <a:xfrm>
          <a:off x="6141512" y="5131191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Natalie Teng Rui Xue</a:t>
          </a:r>
          <a:endParaRPr lang="en-US" sz="1500" b="1" kern="1200" dirty="0"/>
        </a:p>
      </dsp:txBody>
      <dsp:txXfrm>
        <a:off x="6155030" y="5144709"/>
        <a:ext cx="2155624" cy="434512"/>
      </dsp:txXfrm>
    </dsp:sp>
    <dsp:sp modelId="{AC9BB069-307B-4542-A18B-8B3C29B9F652}">
      <dsp:nvSpPr>
        <dsp:cNvPr id="0" name=""/>
        <dsp:cNvSpPr/>
      </dsp:nvSpPr>
      <dsp:spPr>
        <a:xfrm>
          <a:off x="6141512" y="5663746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/>
            <a:t>Hokky Herbian Prabowo</a:t>
          </a:r>
          <a:endParaRPr lang="en-US" sz="1500" b="1" kern="1200" dirty="0"/>
        </a:p>
      </dsp:txBody>
      <dsp:txXfrm>
        <a:off x="6155030" y="5677264"/>
        <a:ext cx="2155624" cy="434512"/>
      </dsp:txXfrm>
    </dsp:sp>
    <dsp:sp modelId="{BA0B503D-E361-4EDF-8919-30F789DC4799}">
      <dsp:nvSpPr>
        <dsp:cNvPr id="0" name=""/>
        <dsp:cNvSpPr/>
      </dsp:nvSpPr>
      <dsp:spPr>
        <a:xfrm>
          <a:off x="8801630" y="0"/>
          <a:ext cx="2728325" cy="644892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800" b="1" kern="1200" dirty="0"/>
            <a:t>Group 4</a:t>
          </a:r>
          <a:endParaRPr lang="en-US" sz="4800" b="1" kern="1200" dirty="0"/>
        </a:p>
      </dsp:txBody>
      <dsp:txXfrm>
        <a:off x="8801630" y="0"/>
        <a:ext cx="2728325" cy="1934676"/>
      </dsp:txXfrm>
    </dsp:sp>
    <dsp:sp modelId="{632C9673-606C-4FEE-86E6-8BE99002D6F1}">
      <dsp:nvSpPr>
        <dsp:cNvPr id="0" name=""/>
        <dsp:cNvSpPr/>
      </dsp:nvSpPr>
      <dsp:spPr>
        <a:xfrm>
          <a:off x="9074462" y="1935857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Christian Clarito</a:t>
          </a:r>
          <a:endParaRPr lang="en-US" sz="1500" b="1" kern="1200" dirty="0"/>
        </a:p>
      </dsp:txBody>
      <dsp:txXfrm>
        <a:off x="9087980" y="1949375"/>
        <a:ext cx="2155624" cy="434512"/>
      </dsp:txXfrm>
    </dsp:sp>
    <dsp:sp modelId="{794FF419-4F7D-4AE6-8CB3-F69532A713BA}">
      <dsp:nvSpPr>
        <dsp:cNvPr id="0" name=""/>
        <dsp:cNvSpPr/>
      </dsp:nvSpPr>
      <dsp:spPr>
        <a:xfrm>
          <a:off x="9074462" y="2468413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Benoit Taisne</a:t>
          </a:r>
          <a:endParaRPr lang="en-US" sz="1500" b="1" kern="1200" dirty="0"/>
        </a:p>
      </dsp:txBody>
      <dsp:txXfrm>
        <a:off x="9087980" y="2481931"/>
        <a:ext cx="2155624" cy="434512"/>
      </dsp:txXfrm>
    </dsp:sp>
    <dsp:sp modelId="{B7D44216-D381-414E-B7A5-B97155B525F9}">
      <dsp:nvSpPr>
        <dsp:cNvPr id="0" name=""/>
        <dsp:cNvSpPr/>
      </dsp:nvSpPr>
      <dsp:spPr>
        <a:xfrm>
          <a:off x="9074462" y="3000968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Eisuke Fujita</a:t>
          </a:r>
          <a:endParaRPr lang="en-US" sz="1500" b="1" kern="1200" dirty="0"/>
        </a:p>
      </dsp:txBody>
      <dsp:txXfrm>
        <a:off x="9087980" y="3014486"/>
        <a:ext cx="2155624" cy="434512"/>
      </dsp:txXfrm>
    </dsp:sp>
    <dsp:sp modelId="{F00164F6-E955-4242-B632-1FE010700F18}">
      <dsp:nvSpPr>
        <dsp:cNvPr id="0" name=""/>
        <dsp:cNvSpPr/>
      </dsp:nvSpPr>
      <dsp:spPr>
        <a:xfrm>
          <a:off x="9074462" y="3533524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Andika Bayu-Aji</a:t>
          </a:r>
          <a:endParaRPr lang="en-US" sz="1500" b="1" kern="1200" dirty="0"/>
        </a:p>
      </dsp:txBody>
      <dsp:txXfrm>
        <a:off x="9087980" y="3547042"/>
        <a:ext cx="2155624" cy="434512"/>
      </dsp:txXfrm>
    </dsp:sp>
    <dsp:sp modelId="{5BD0FD2F-FFBD-4BB7-B43C-DEFFCF9C9D8C}">
      <dsp:nvSpPr>
        <dsp:cNvPr id="0" name=""/>
        <dsp:cNvSpPr/>
      </dsp:nvSpPr>
      <dsp:spPr>
        <a:xfrm>
          <a:off x="9074462" y="4066079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Takumi Kenmochi</a:t>
          </a:r>
          <a:endParaRPr lang="en-US" sz="1500" b="1" kern="1200" dirty="0"/>
        </a:p>
      </dsp:txBody>
      <dsp:txXfrm>
        <a:off x="9087980" y="4079597"/>
        <a:ext cx="2155624" cy="434512"/>
      </dsp:txXfrm>
    </dsp:sp>
    <dsp:sp modelId="{17BD4124-CC63-4533-A7E1-DEEBCBC6CBCF}">
      <dsp:nvSpPr>
        <dsp:cNvPr id="0" name=""/>
        <dsp:cNvSpPr/>
      </dsp:nvSpPr>
      <dsp:spPr>
        <a:xfrm>
          <a:off x="9074462" y="4598635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Chun Xin Ying</a:t>
          </a:r>
          <a:endParaRPr lang="en-US" sz="1500" b="1" kern="1200" dirty="0"/>
        </a:p>
      </dsp:txBody>
      <dsp:txXfrm>
        <a:off x="9087980" y="4612153"/>
        <a:ext cx="2155624" cy="434512"/>
      </dsp:txXfrm>
    </dsp:sp>
    <dsp:sp modelId="{B4A8F28D-7D32-4E8C-A38C-688C6047471B}">
      <dsp:nvSpPr>
        <dsp:cNvPr id="0" name=""/>
        <dsp:cNvSpPr/>
      </dsp:nvSpPr>
      <dsp:spPr>
        <a:xfrm>
          <a:off x="9074462" y="5131191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 dirty="0"/>
            <a:t>Emily Shiver</a:t>
          </a:r>
          <a:endParaRPr lang="en-US" sz="1500" b="1" kern="1200" dirty="0"/>
        </a:p>
      </dsp:txBody>
      <dsp:txXfrm>
        <a:off x="9087980" y="5144709"/>
        <a:ext cx="2155624" cy="434512"/>
      </dsp:txXfrm>
    </dsp:sp>
    <dsp:sp modelId="{C9A41458-0928-45FF-B66D-394AAAEC6FD3}">
      <dsp:nvSpPr>
        <dsp:cNvPr id="0" name=""/>
        <dsp:cNvSpPr/>
      </dsp:nvSpPr>
      <dsp:spPr>
        <a:xfrm>
          <a:off x="9074462" y="5663746"/>
          <a:ext cx="2182660" cy="461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b="1" kern="1200"/>
            <a:t>Lewis Edmond-Lovell</a:t>
          </a:r>
          <a:endParaRPr lang="en-US" sz="1500" b="1" kern="1200" dirty="0"/>
        </a:p>
      </dsp:txBody>
      <dsp:txXfrm>
        <a:off x="9087980" y="5677264"/>
        <a:ext cx="2155624" cy="43451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5135" y="2045876"/>
          <a:ext cx="1910471" cy="764188"/>
        </a:xfrm>
        <a:prstGeom prst="chevron">
          <a:avLst/>
        </a:pr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Purpose of discussion</a:t>
          </a:r>
          <a:endParaRPr lang="en-US" sz="1600" kern="1200" dirty="0"/>
        </a:p>
      </dsp:txBody>
      <dsp:txXfrm>
        <a:off x="387229" y="2045876"/>
        <a:ext cx="1146283" cy="764188"/>
      </dsp:txXfrm>
    </dsp:sp>
    <dsp:sp modelId="{4CE39E83-DA30-4EA2-A986-C9AE73D07698}">
      <dsp:nvSpPr>
        <dsp:cNvPr id="0" name=""/>
        <dsp:cNvSpPr/>
      </dsp:nvSpPr>
      <dsp:spPr>
        <a:xfrm>
          <a:off x="1724560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Recap from AI/ML talks</a:t>
          </a:r>
          <a:endParaRPr lang="en-US" sz="1600" kern="1200" dirty="0"/>
        </a:p>
      </dsp:txBody>
      <dsp:txXfrm>
        <a:off x="2106654" y="2045876"/>
        <a:ext cx="1146283" cy="764188"/>
      </dsp:txXfrm>
    </dsp:sp>
    <dsp:sp modelId="{F810D1F6-846A-42F1-9B90-C53E573D8D3A}">
      <dsp:nvSpPr>
        <dsp:cNvPr id="0" name=""/>
        <dsp:cNvSpPr/>
      </dsp:nvSpPr>
      <dsp:spPr>
        <a:xfrm>
          <a:off x="3443984" y="2045876"/>
          <a:ext cx="1910471" cy="764188"/>
        </a:xfrm>
        <a:prstGeom prst="chevron">
          <a:avLst/>
        </a:pr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Instructions</a:t>
          </a:r>
          <a:endParaRPr lang="en-US" sz="1600" kern="1200" dirty="0"/>
        </a:p>
      </dsp:txBody>
      <dsp:txXfrm>
        <a:off x="3826078" y="2045876"/>
        <a:ext cx="1146283" cy="764188"/>
      </dsp:txXfrm>
    </dsp:sp>
    <dsp:sp modelId="{8AD6871E-A966-4666-A45C-49618A90938D}">
      <dsp:nvSpPr>
        <dsp:cNvPr id="0" name=""/>
        <dsp:cNvSpPr/>
      </dsp:nvSpPr>
      <dsp:spPr>
        <a:xfrm>
          <a:off x="5163409" y="2045876"/>
          <a:ext cx="1910471" cy="764188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Discussion</a:t>
          </a:r>
          <a:endParaRPr lang="en-US" sz="1600" kern="1200" dirty="0"/>
        </a:p>
      </dsp:txBody>
      <dsp:txXfrm>
        <a:off x="5545503" y="2045876"/>
        <a:ext cx="1146283" cy="764188"/>
      </dsp:txXfrm>
    </dsp:sp>
    <dsp:sp modelId="{E76638B0-9186-4B34-A08A-ED2A46157FA6}">
      <dsp:nvSpPr>
        <dsp:cNvPr id="0" name=""/>
        <dsp:cNvSpPr/>
      </dsp:nvSpPr>
      <dsp:spPr>
        <a:xfrm>
          <a:off x="6882833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Q&amp;A</a:t>
          </a:r>
          <a:endParaRPr lang="en-US" sz="1600" kern="1200" dirty="0"/>
        </a:p>
      </dsp:txBody>
      <dsp:txXfrm>
        <a:off x="7264927" y="2045876"/>
        <a:ext cx="1146283" cy="764188"/>
      </dsp:txXfrm>
    </dsp:sp>
    <dsp:sp modelId="{4CB28C03-0756-4528-9913-D630E5946853}">
      <dsp:nvSpPr>
        <dsp:cNvPr id="0" name=""/>
        <dsp:cNvSpPr/>
      </dsp:nvSpPr>
      <dsp:spPr>
        <a:xfrm>
          <a:off x="8602258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Summary</a:t>
          </a:r>
          <a:endParaRPr lang="en-US" sz="1600" kern="1200" dirty="0"/>
        </a:p>
      </dsp:txBody>
      <dsp:txXfrm>
        <a:off x="8984352" y="2045876"/>
        <a:ext cx="1146283" cy="76418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16288" y="0"/>
          <a:ext cx="2225313" cy="425167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&amp; Preprocessing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How can we standardize data formats and labelling for AI </a:t>
          </a:r>
          <a:r>
            <a:rPr lang="en-SG" sz="1050" i="0" u="none" kern="1200">
              <a:latin typeface="Aptos" panose="020B0004020202020204" pitchFamily="34" charset="0"/>
            </a:rPr>
            <a:t>training?</a:t>
          </a:r>
          <a:endParaRPr lang="en-US" sz="1900" b="1" i="0" u="none" kern="1200" dirty="0"/>
        </a:p>
      </dsp:txBody>
      <dsp:txXfrm>
        <a:off x="16288" y="0"/>
        <a:ext cx="2225313" cy="1275501"/>
      </dsp:txXfrm>
    </dsp:sp>
    <dsp:sp modelId="{6726989D-B3AC-459B-9BD4-91ACC427E139}">
      <dsp:nvSpPr>
        <dsp:cNvPr id="0" name=""/>
        <dsp:cNvSpPr/>
      </dsp:nvSpPr>
      <dsp:spPr>
        <a:xfrm>
          <a:off x="2398553" y="0"/>
          <a:ext cx="2225313" cy="425167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Model Development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u="none" kern="1200" dirty="0">
              <a:effectLst/>
              <a:latin typeface="Aptos" panose="020B0004020202020204" pitchFamily="34" charset="0"/>
            </a:rPr>
            <a:t>What types of ML models (e.g., CNNs, RNNs, transformers) are most effective for volcano-seismic data? </a:t>
          </a:r>
        </a:p>
      </dsp:txBody>
      <dsp:txXfrm>
        <a:off x="2398553" y="0"/>
        <a:ext cx="2225313" cy="1275501"/>
      </dsp:txXfrm>
    </dsp:sp>
    <dsp:sp modelId="{3E778CB9-CDFA-4088-80A6-8A915375542A}">
      <dsp:nvSpPr>
        <dsp:cNvPr id="0" name=""/>
        <dsp:cNvSpPr/>
      </dsp:nvSpPr>
      <dsp:spPr>
        <a:xfrm>
          <a:off x="4790765" y="0"/>
          <a:ext cx="2225313" cy="425167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Real-Time Application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u="none" kern="1200" dirty="0">
              <a:latin typeface="Aptos" panose="020B0004020202020204" pitchFamily="34" charset="0"/>
            </a:rPr>
            <a:t>What’s needed to make AI models run in real-time within observatory </a:t>
          </a:r>
          <a:r>
            <a:rPr lang="en-US" sz="1050" i="0" u="none" kern="1200">
              <a:latin typeface="Aptos" panose="020B0004020202020204" pitchFamily="34" charset="0"/>
            </a:rPr>
            <a:t>systems?</a:t>
          </a:r>
          <a:endParaRPr lang="en-US" sz="1050" i="0" u="none" kern="1200" dirty="0">
            <a:latin typeface="Aptos" panose="020B0004020202020204" pitchFamily="34" charset="0"/>
          </a:endParaRPr>
        </a:p>
      </dsp:txBody>
      <dsp:txXfrm>
        <a:off x="4790765" y="0"/>
        <a:ext cx="2225313" cy="1275501"/>
      </dsp:txXfrm>
    </dsp:sp>
    <dsp:sp modelId="{B723D3FC-C954-489D-991E-0F15C758C89C}">
      <dsp:nvSpPr>
        <dsp:cNvPr id="0" name=""/>
        <dsp:cNvSpPr/>
      </dsp:nvSpPr>
      <dsp:spPr>
        <a:xfrm>
          <a:off x="7182977" y="0"/>
          <a:ext cx="2225313" cy="425167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Interpretability &amp; Trust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u="none" kern="1200" dirty="0">
              <a:latin typeface="Aptos" panose="020B0004020202020204" pitchFamily="34" charset="0"/>
            </a:rPr>
            <a:t>How do we ensure AI predictions are interpretable and reliable for crisis decision-making? </a:t>
          </a:r>
        </a:p>
      </dsp:txBody>
      <dsp:txXfrm>
        <a:off x="7182977" y="0"/>
        <a:ext cx="2225313" cy="1275501"/>
      </dsp:txXfrm>
    </dsp:sp>
    <dsp:sp modelId="{682236EF-6A97-493F-BE8A-0F06864D9970}">
      <dsp:nvSpPr>
        <dsp:cNvPr id="0" name=""/>
        <dsp:cNvSpPr/>
      </dsp:nvSpPr>
      <dsp:spPr>
        <a:xfrm>
          <a:off x="9575189" y="0"/>
          <a:ext cx="2225313" cy="425167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i="0" u="none" kern="1200" dirty="0">
              <a:latin typeface="Aptos" panose="020B0004020202020204" pitchFamily="34" charset="0"/>
            </a:rPr>
            <a:t>Integration &amp; Collaboration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>
              <a:latin typeface="Aptos" panose="020B0004020202020204" pitchFamily="34" charset="0"/>
            </a:rPr>
            <a:t>How can regional observatories share labeled data and benchmark models collaboratively?</a:t>
          </a:r>
          <a:endParaRPr lang="en-US" sz="1800" b="0" i="0" u="none" kern="1200" dirty="0">
            <a:latin typeface="Aptos" panose="020B0004020202020204" pitchFamily="34" charset="0"/>
          </a:endParaRPr>
        </a:p>
      </dsp:txBody>
      <dsp:txXfrm>
        <a:off x="9575189" y="0"/>
        <a:ext cx="2225313" cy="12755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5135" y="2045876"/>
          <a:ext cx="1910471" cy="764188"/>
        </a:xfrm>
        <a:prstGeom prst="chevron">
          <a:avLst/>
        </a:pr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Purpose of discussion</a:t>
          </a:r>
          <a:endParaRPr lang="en-US" sz="1600" kern="1200" dirty="0"/>
        </a:p>
      </dsp:txBody>
      <dsp:txXfrm>
        <a:off x="387229" y="2045876"/>
        <a:ext cx="1146283" cy="764188"/>
      </dsp:txXfrm>
    </dsp:sp>
    <dsp:sp modelId="{4CE39E83-DA30-4EA2-A986-C9AE73D07698}">
      <dsp:nvSpPr>
        <dsp:cNvPr id="0" name=""/>
        <dsp:cNvSpPr/>
      </dsp:nvSpPr>
      <dsp:spPr>
        <a:xfrm>
          <a:off x="1724560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Recap from AI/ML talks</a:t>
          </a:r>
          <a:endParaRPr lang="en-US" sz="1600" kern="1200" dirty="0"/>
        </a:p>
      </dsp:txBody>
      <dsp:txXfrm>
        <a:off x="2106654" y="2045876"/>
        <a:ext cx="1146283" cy="764188"/>
      </dsp:txXfrm>
    </dsp:sp>
    <dsp:sp modelId="{F810D1F6-846A-42F1-9B90-C53E573D8D3A}">
      <dsp:nvSpPr>
        <dsp:cNvPr id="0" name=""/>
        <dsp:cNvSpPr/>
      </dsp:nvSpPr>
      <dsp:spPr>
        <a:xfrm>
          <a:off x="3443984" y="2045876"/>
          <a:ext cx="1910471" cy="764188"/>
        </a:xfrm>
        <a:prstGeom prst="chevron">
          <a:avLst/>
        </a:pr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Instructions</a:t>
          </a:r>
          <a:endParaRPr lang="en-US" sz="1600" kern="1200" dirty="0"/>
        </a:p>
      </dsp:txBody>
      <dsp:txXfrm>
        <a:off x="3826078" y="2045876"/>
        <a:ext cx="1146283" cy="764188"/>
      </dsp:txXfrm>
    </dsp:sp>
    <dsp:sp modelId="{8AD6871E-A966-4666-A45C-49618A90938D}">
      <dsp:nvSpPr>
        <dsp:cNvPr id="0" name=""/>
        <dsp:cNvSpPr/>
      </dsp:nvSpPr>
      <dsp:spPr>
        <a:xfrm>
          <a:off x="5163409" y="2045876"/>
          <a:ext cx="1910471" cy="764188"/>
        </a:xfrm>
        <a:prstGeom prst="chevron">
          <a:avLst/>
        </a:pr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Discussion</a:t>
          </a:r>
          <a:endParaRPr lang="en-US" sz="1600" kern="1200" dirty="0"/>
        </a:p>
      </dsp:txBody>
      <dsp:txXfrm>
        <a:off x="5545503" y="2045876"/>
        <a:ext cx="1146283" cy="764188"/>
      </dsp:txXfrm>
    </dsp:sp>
    <dsp:sp modelId="{E76638B0-9186-4B34-A08A-ED2A46157FA6}">
      <dsp:nvSpPr>
        <dsp:cNvPr id="0" name=""/>
        <dsp:cNvSpPr/>
      </dsp:nvSpPr>
      <dsp:spPr>
        <a:xfrm>
          <a:off x="6882833" y="2045876"/>
          <a:ext cx="1910471" cy="764188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Q&amp;A</a:t>
          </a:r>
          <a:endParaRPr lang="en-US" sz="1600" kern="1200" dirty="0"/>
        </a:p>
      </dsp:txBody>
      <dsp:txXfrm>
        <a:off x="7264927" y="2045876"/>
        <a:ext cx="1146283" cy="764188"/>
      </dsp:txXfrm>
    </dsp:sp>
    <dsp:sp modelId="{4CB28C03-0756-4528-9913-D630E5946853}">
      <dsp:nvSpPr>
        <dsp:cNvPr id="0" name=""/>
        <dsp:cNvSpPr/>
      </dsp:nvSpPr>
      <dsp:spPr>
        <a:xfrm>
          <a:off x="8602258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Summary</a:t>
          </a:r>
          <a:endParaRPr lang="en-US" sz="1600" kern="1200" dirty="0"/>
        </a:p>
      </dsp:txBody>
      <dsp:txXfrm>
        <a:off x="8984352" y="2045876"/>
        <a:ext cx="1146283" cy="76418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5135" y="2045876"/>
          <a:ext cx="1910471" cy="764188"/>
        </a:xfrm>
        <a:prstGeom prst="chevron">
          <a:avLst/>
        </a:pr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Purpose of discussion</a:t>
          </a:r>
          <a:endParaRPr lang="en-US" sz="1600" kern="1200" dirty="0"/>
        </a:p>
      </dsp:txBody>
      <dsp:txXfrm>
        <a:off x="387229" y="2045876"/>
        <a:ext cx="1146283" cy="764188"/>
      </dsp:txXfrm>
    </dsp:sp>
    <dsp:sp modelId="{4CE39E83-DA30-4EA2-A986-C9AE73D07698}">
      <dsp:nvSpPr>
        <dsp:cNvPr id="0" name=""/>
        <dsp:cNvSpPr/>
      </dsp:nvSpPr>
      <dsp:spPr>
        <a:xfrm>
          <a:off x="1724560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Recap from AI/ML talks</a:t>
          </a:r>
          <a:endParaRPr lang="en-US" sz="1600" kern="1200" dirty="0"/>
        </a:p>
      </dsp:txBody>
      <dsp:txXfrm>
        <a:off x="2106654" y="2045876"/>
        <a:ext cx="1146283" cy="764188"/>
      </dsp:txXfrm>
    </dsp:sp>
    <dsp:sp modelId="{F810D1F6-846A-42F1-9B90-C53E573D8D3A}">
      <dsp:nvSpPr>
        <dsp:cNvPr id="0" name=""/>
        <dsp:cNvSpPr/>
      </dsp:nvSpPr>
      <dsp:spPr>
        <a:xfrm>
          <a:off x="3443984" y="2045876"/>
          <a:ext cx="1910471" cy="764188"/>
        </a:xfrm>
        <a:prstGeom prst="chevron">
          <a:avLst/>
        </a:pr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Instructions</a:t>
          </a:r>
          <a:endParaRPr lang="en-US" sz="1600" kern="1200" dirty="0"/>
        </a:p>
      </dsp:txBody>
      <dsp:txXfrm>
        <a:off x="3826078" y="2045876"/>
        <a:ext cx="1146283" cy="764188"/>
      </dsp:txXfrm>
    </dsp:sp>
    <dsp:sp modelId="{8AD6871E-A966-4666-A45C-49618A90938D}">
      <dsp:nvSpPr>
        <dsp:cNvPr id="0" name=""/>
        <dsp:cNvSpPr/>
      </dsp:nvSpPr>
      <dsp:spPr>
        <a:xfrm>
          <a:off x="5163409" y="2045876"/>
          <a:ext cx="1910471" cy="764188"/>
        </a:xfrm>
        <a:prstGeom prst="chevron">
          <a:avLst/>
        </a:pr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Discussion</a:t>
          </a:r>
          <a:endParaRPr lang="en-US" sz="1600" kern="1200" dirty="0"/>
        </a:p>
      </dsp:txBody>
      <dsp:txXfrm>
        <a:off x="5545503" y="2045876"/>
        <a:ext cx="1146283" cy="764188"/>
      </dsp:txXfrm>
    </dsp:sp>
    <dsp:sp modelId="{E76638B0-9186-4B34-A08A-ED2A46157FA6}">
      <dsp:nvSpPr>
        <dsp:cNvPr id="0" name=""/>
        <dsp:cNvSpPr/>
      </dsp:nvSpPr>
      <dsp:spPr>
        <a:xfrm>
          <a:off x="6882833" y="2045876"/>
          <a:ext cx="1910471" cy="764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Q&amp;A</a:t>
          </a:r>
          <a:endParaRPr lang="en-US" sz="1600" kern="1200" dirty="0"/>
        </a:p>
      </dsp:txBody>
      <dsp:txXfrm>
        <a:off x="7264927" y="2045876"/>
        <a:ext cx="1146283" cy="764188"/>
      </dsp:txXfrm>
    </dsp:sp>
    <dsp:sp modelId="{4CB28C03-0756-4528-9913-D630E5946853}">
      <dsp:nvSpPr>
        <dsp:cNvPr id="0" name=""/>
        <dsp:cNvSpPr/>
      </dsp:nvSpPr>
      <dsp:spPr>
        <a:xfrm>
          <a:off x="8602258" y="2045876"/>
          <a:ext cx="1910471" cy="764188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Summary</a:t>
          </a:r>
          <a:endParaRPr lang="en-US" sz="1600" kern="1200" dirty="0"/>
        </a:p>
      </dsp:txBody>
      <dsp:txXfrm>
        <a:off x="8984352" y="2045876"/>
        <a:ext cx="1146283" cy="76418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16288" y="0"/>
          <a:ext cx="2225313" cy="425167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&amp; Preprocessing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050" i="0" u="none" kern="1200" dirty="0">
              <a:latin typeface="Aptos" panose="020B0004020202020204" pitchFamily="34" charset="0"/>
            </a:rPr>
            <a:t>How can we </a:t>
          </a:r>
          <a:r>
            <a:rPr lang="en-SG" sz="1050" b="1" i="0" u="none" kern="1200" dirty="0">
              <a:solidFill>
                <a:srgbClr val="C00000"/>
              </a:solidFill>
              <a:latin typeface="Aptos" panose="020B0004020202020204" pitchFamily="34" charset="0"/>
            </a:rPr>
            <a:t>standardize data formats </a:t>
          </a:r>
          <a:r>
            <a:rPr lang="en-SG" sz="1050" b="0" i="0" u="none" kern="1200" dirty="0">
              <a:solidFill>
                <a:schemeClr val="tx1"/>
              </a:solidFill>
              <a:latin typeface="Aptos" panose="020B0004020202020204" pitchFamily="34" charset="0"/>
            </a:rPr>
            <a:t>and</a:t>
          </a:r>
          <a:r>
            <a:rPr lang="en-SG" sz="1050" b="1" i="0" u="none" kern="1200" dirty="0">
              <a:solidFill>
                <a:srgbClr val="C00000"/>
              </a:solidFill>
              <a:latin typeface="Aptos" panose="020B0004020202020204" pitchFamily="34" charset="0"/>
            </a:rPr>
            <a:t> labelling </a:t>
          </a:r>
          <a:r>
            <a:rPr lang="en-SG" sz="1050" b="0" i="0" u="none" kern="1200" dirty="0">
              <a:solidFill>
                <a:schemeClr val="tx1"/>
              </a:solidFill>
              <a:latin typeface="Aptos" panose="020B0004020202020204" pitchFamily="34" charset="0"/>
            </a:rPr>
            <a:t>for AI training?</a:t>
          </a:r>
          <a:endParaRPr lang="en-US" sz="1900" b="0" i="0" u="none" kern="1200" dirty="0">
            <a:solidFill>
              <a:schemeClr val="tx1"/>
            </a:solidFill>
          </a:endParaRPr>
        </a:p>
      </dsp:txBody>
      <dsp:txXfrm>
        <a:off x="16288" y="0"/>
        <a:ext cx="2225313" cy="1275501"/>
      </dsp:txXfrm>
    </dsp:sp>
    <dsp:sp modelId="{6726989D-B3AC-459B-9BD4-91ACC427E139}">
      <dsp:nvSpPr>
        <dsp:cNvPr id="0" name=""/>
        <dsp:cNvSpPr/>
      </dsp:nvSpPr>
      <dsp:spPr>
        <a:xfrm>
          <a:off x="2398553" y="0"/>
          <a:ext cx="2225313" cy="425167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Model Development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u="none" kern="1200" dirty="0">
              <a:effectLst/>
              <a:latin typeface="Aptos" panose="020B0004020202020204" pitchFamily="34" charset="0"/>
            </a:rPr>
            <a:t>What types of ML models (e.g., CNNs, RNNs, transformers) are most effective for volcano-seismic data? </a:t>
          </a:r>
        </a:p>
      </dsp:txBody>
      <dsp:txXfrm>
        <a:off x="2398553" y="0"/>
        <a:ext cx="2225313" cy="1275501"/>
      </dsp:txXfrm>
    </dsp:sp>
    <dsp:sp modelId="{3E778CB9-CDFA-4088-80A6-8A915375542A}">
      <dsp:nvSpPr>
        <dsp:cNvPr id="0" name=""/>
        <dsp:cNvSpPr/>
      </dsp:nvSpPr>
      <dsp:spPr>
        <a:xfrm>
          <a:off x="4790765" y="0"/>
          <a:ext cx="2225313" cy="425167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Real-Time Application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u="none" kern="1200" dirty="0">
              <a:latin typeface="Aptos" panose="020B0004020202020204" pitchFamily="34" charset="0"/>
            </a:rPr>
            <a:t>What’s needed to make AI models run in real-time within observatory </a:t>
          </a:r>
          <a:r>
            <a:rPr lang="en-US" sz="1050" i="0" u="none" kern="1200">
              <a:latin typeface="Aptos" panose="020B0004020202020204" pitchFamily="34" charset="0"/>
            </a:rPr>
            <a:t>systems?</a:t>
          </a:r>
          <a:endParaRPr lang="en-US" sz="1050" i="0" u="none" kern="1200" dirty="0">
            <a:latin typeface="Aptos" panose="020B0004020202020204" pitchFamily="34" charset="0"/>
          </a:endParaRPr>
        </a:p>
      </dsp:txBody>
      <dsp:txXfrm>
        <a:off x="4790765" y="0"/>
        <a:ext cx="2225313" cy="1275501"/>
      </dsp:txXfrm>
    </dsp:sp>
    <dsp:sp modelId="{B723D3FC-C954-489D-991E-0F15C758C89C}">
      <dsp:nvSpPr>
        <dsp:cNvPr id="0" name=""/>
        <dsp:cNvSpPr/>
      </dsp:nvSpPr>
      <dsp:spPr>
        <a:xfrm>
          <a:off x="7182977" y="0"/>
          <a:ext cx="2225313" cy="425167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Interpretability &amp; Trust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u="none" kern="1200" dirty="0">
              <a:latin typeface="Aptos" panose="020B0004020202020204" pitchFamily="34" charset="0"/>
            </a:rPr>
            <a:t>How do we ensure AI predictions are interpretable and reliable for crisis decision-making? </a:t>
          </a:r>
        </a:p>
      </dsp:txBody>
      <dsp:txXfrm>
        <a:off x="7182977" y="0"/>
        <a:ext cx="2225313" cy="1275501"/>
      </dsp:txXfrm>
    </dsp:sp>
    <dsp:sp modelId="{682236EF-6A97-493F-BE8A-0F06864D9970}">
      <dsp:nvSpPr>
        <dsp:cNvPr id="0" name=""/>
        <dsp:cNvSpPr/>
      </dsp:nvSpPr>
      <dsp:spPr>
        <a:xfrm>
          <a:off x="9575189" y="0"/>
          <a:ext cx="2225313" cy="425167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i="0" u="none" kern="1200" dirty="0">
              <a:latin typeface="Aptos" panose="020B0004020202020204" pitchFamily="34" charset="0"/>
            </a:rPr>
            <a:t>Integration &amp; Collaboration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>
              <a:latin typeface="Aptos" panose="020B0004020202020204" pitchFamily="34" charset="0"/>
            </a:rPr>
            <a:t>How </a:t>
          </a:r>
          <a:r>
            <a:rPr lang="en-US" sz="1050" b="1" i="0" u="none" kern="1200" dirty="0">
              <a:solidFill>
                <a:srgbClr val="C00000"/>
              </a:solidFill>
              <a:latin typeface="Aptos" panose="020B0004020202020204" pitchFamily="34" charset="0"/>
            </a:rPr>
            <a:t>can regional observatories share </a:t>
          </a:r>
          <a:r>
            <a:rPr lang="en-US" sz="1050" b="0" i="0" u="none" kern="1200" dirty="0">
              <a:latin typeface="Aptos" panose="020B0004020202020204" pitchFamily="34" charset="0"/>
            </a:rPr>
            <a:t>labeled data and benchmark models collaboratively?</a:t>
          </a:r>
          <a:endParaRPr lang="en-US" sz="1800" b="0" i="0" u="none" kern="1200" dirty="0">
            <a:latin typeface="Aptos" panose="020B0004020202020204" pitchFamily="34" charset="0"/>
          </a:endParaRPr>
        </a:p>
      </dsp:txBody>
      <dsp:txXfrm>
        <a:off x="9575189" y="0"/>
        <a:ext cx="2225313" cy="12755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72E3-86C6-4C0C-BCF1-5D03FA9D59B1}">
      <dsp:nvSpPr>
        <dsp:cNvPr id="0" name=""/>
        <dsp:cNvSpPr/>
      </dsp:nvSpPr>
      <dsp:spPr>
        <a:xfrm>
          <a:off x="804" y="1289408"/>
          <a:ext cx="2305728" cy="1901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b="1" u="none" kern="1200"/>
            <a:t>Identify key elements in current volcano-seismic metadata standards</a:t>
          </a: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b="0" kern="1200" dirty="0"/>
            <a:t>Automatic processing and classification variations</a:t>
          </a:r>
          <a:endParaRPr lang="en-US" sz="1200" b="0" kern="1200" dirty="0"/>
        </a:p>
      </dsp:txBody>
      <dsp:txXfrm>
        <a:off x="44568" y="1333172"/>
        <a:ext cx="2218200" cy="1406699"/>
      </dsp:txXfrm>
    </dsp:sp>
    <dsp:sp modelId="{86EE54B2-1F37-4C05-9DF0-8DE106490B6D}">
      <dsp:nvSpPr>
        <dsp:cNvPr id="0" name=""/>
        <dsp:cNvSpPr/>
      </dsp:nvSpPr>
      <dsp:spPr>
        <a:xfrm>
          <a:off x="1257768" y="1603011"/>
          <a:ext cx="2748625" cy="2748625"/>
        </a:xfrm>
        <a:prstGeom prst="leftCircularArrow">
          <a:avLst>
            <a:gd name="adj1" fmla="val 3898"/>
            <a:gd name="adj2" fmla="val 488288"/>
            <a:gd name="adj3" fmla="val 2263799"/>
            <a:gd name="adj4" fmla="val 9024489"/>
            <a:gd name="adj5" fmla="val 454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A387-EDE2-450F-A014-0CF41D7FCB12}">
      <dsp:nvSpPr>
        <dsp:cNvPr id="0" name=""/>
        <dsp:cNvSpPr/>
      </dsp:nvSpPr>
      <dsp:spPr>
        <a:xfrm>
          <a:off x="513188" y="2783635"/>
          <a:ext cx="2049536" cy="8150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Current tools and practices </a:t>
          </a:r>
          <a:r>
            <a:rPr lang="nl-BE" sz="1700" kern="1200"/>
            <a:t>in use</a:t>
          </a:r>
          <a:endParaRPr lang="en-US" sz="1700" kern="1200" dirty="0"/>
        </a:p>
      </dsp:txBody>
      <dsp:txXfrm>
        <a:off x="537060" y="2807507"/>
        <a:ext cx="2001792" cy="767289"/>
      </dsp:txXfrm>
    </dsp:sp>
    <dsp:sp modelId="{8A774D46-5F7D-4F0C-96B6-655796F030FB}">
      <dsp:nvSpPr>
        <dsp:cNvPr id="0" name=""/>
        <dsp:cNvSpPr/>
      </dsp:nvSpPr>
      <dsp:spPr>
        <a:xfrm>
          <a:off x="3072917" y="1289408"/>
          <a:ext cx="2305728" cy="1901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/>
            <a:t>In data?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In metadata?</a:t>
          </a:r>
          <a:endParaRPr lang="en-US" sz="1200" kern="1200" dirty="0"/>
        </a:p>
      </dsp:txBody>
      <dsp:txXfrm>
        <a:off x="3116681" y="1740688"/>
        <a:ext cx="2218200" cy="1406699"/>
      </dsp:txXfrm>
    </dsp:sp>
    <dsp:sp modelId="{0B5D953D-2171-4244-A46B-16204C3D6D16}">
      <dsp:nvSpPr>
        <dsp:cNvPr id="0" name=""/>
        <dsp:cNvSpPr/>
      </dsp:nvSpPr>
      <dsp:spPr>
        <a:xfrm>
          <a:off x="4310667" y="54356"/>
          <a:ext cx="3043246" cy="3043246"/>
        </a:xfrm>
        <a:prstGeom prst="circularArrow">
          <a:avLst>
            <a:gd name="adj1" fmla="val 3521"/>
            <a:gd name="adj2" fmla="val 437040"/>
            <a:gd name="adj3" fmla="val 19387450"/>
            <a:gd name="adj4" fmla="val 12575511"/>
            <a:gd name="adj5" fmla="val 410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45E98-34D0-4702-B505-8C8C8E4B8AC9}">
      <dsp:nvSpPr>
        <dsp:cNvPr id="0" name=""/>
        <dsp:cNvSpPr/>
      </dsp:nvSpPr>
      <dsp:spPr>
        <a:xfrm>
          <a:off x="3585301" y="881891"/>
          <a:ext cx="2049536" cy="8150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Any gaps or inconsitencies?</a:t>
          </a:r>
          <a:endParaRPr lang="nl-BE" sz="1700" kern="1200" dirty="0"/>
        </a:p>
      </dsp:txBody>
      <dsp:txXfrm>
        <a:off x="3609173" y="905763"/>
        <a:ext cx="2001792" cy="767289"/>
      </dsp:txXfrm>
    </dsp:sp>
    <dsp:sp modelId="{F8EDCAE3-BBDC-4CCA-9D58-5EAFD7E69B95}">
      <dsp:nvSpPr>
        <dsp:cNvPr id="0" name=""/>
        <dsp:cNvSpPr/>
      </dsp:nvSpPr>
      <dsp:spPr>
        <a:xfrm>
          <a:off x="6145030" y="1289408"/>
          <a:ext cx="2305728" cy="1901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Opportunities; automation, standardization, or shared tools?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Recommendations: metadata content and processing reproducibility?</a:t>
          </a:r>
          <a:endParaRPr lang="en-US" sz="1200" kern="1200" dirty="0"/>
        </a:p>
      </dsp:txBody>
      <dsp:txXfrm>
        <a:off x="6188794" y="1333172"/>
        <a:ext cx="2218200" cy="1406699"/>
      </dsp:txXfrm>
    </dsp:sp>
    <dsp:sp modelId="{3989455F-1A68-4B81-8CB1-257EA3CCCE0A}">
      <dsp:nvSpPr>
        <dsp:cNvPr id="0" name=""/>
        <dsp:cNvSpPr/>
      </dsp:nvSpPr>
      <dsp:spPr>
        <a:xfrm>
          <a:off x="7401995" y="1603011"/>
          <a:ext cx="2748625" cy="2748625"/>
        </a:xfrm>
        <a:prstGeom prst="leftCircularArrow">
          <a:avLst>
            <a:gd name="adj1" fmla="val 3898"/>
            <a:gd name="adj2" fmla="val 488288"/>
            <a:gd name="adj3" fmla="val 2263799"/>
            <a:gd name="adj4" fmla="val 9024489"/>
            <a:gd name="adj5" fmla="val 4548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DD9CE-2C14-40BB-A4B6-2777954E616A}">
      <dsp:nvSpPr>
        <dsp:cNvPr id="0" name=""/>
        <dsp:cNvSpPr/>
      </dsp:nvSpPr>
      <dsp:spPr>
        <a:xfrm>
          <a:off x="6657414" y="2783635"/>
          <a:ext cx="2049536" cy="8150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Propose strategies to improve data interoperability</a:t>
          </a:r>
          <a:endParaRPr lang="en-US" sz="1700" kern="1200" dirty="0"/>
        </a:p>
      </dsp:txBody>
      <dsp:txXfrm>
        <a:off x="6681286" y="2807507"/>
        <a:ext cx="2001792" cy="767289"/>
      </dsp:txXfrm>
    </dsp:sp>
    <dsp:sp modelId="{C8EC8BFA-86E1-4781-A3C5-16CE07EDEF5E}">
      <dsp:nvSpPr>
        <dsp:cNvPr id="0" name=""/>
        <dsp:cNvSpPr/>
      </dsp:nvSpPr>
      <dsp:spPr>
        <a:xfrm>
          <a:off x="9217144" y="1289408"/>
          <a:ext cx="2305728" cy="1901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>
              <a:solidFill>
                <a:srgbClr val="C00000"/>
              </a:solidFill>
            </a:rPr>
            <a:t>Agreed principles for reproducible, interoperable, and automated workflows.</a:t>
          </a:r>
          <a:endParaRPr lang="en-US" sz="1200" kern="1200" dirty="0">
            <a:solidFill>
              <a:srgbClr val="C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Foundation for a community-endorsed reference model or metadata–processing framework.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9260908" y="1740688"/>
        <a:ext cx="2218200" cy="1406699"/>
      </dsp:txXfrm>
    </dsp:sp>
    <dsp:sp modelId="{BA6218CA-AE62-4E91-B557-6934EDA6329F}">
      <dsp:nvSpPr>
        <dsp:cNvPr id="0" name=""/>
        <dsp:cNvSpPr/>
      </dsp:nvSpPr>
      <dsp:spPr>
        <a:xfrm>
          <a:off x="9729528" y="881891"/>
          <a:ext cx="2049536" cy="81503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rgbClr val="C00000"/>
              </a:solidFill>
            </a:rPr>
            <a:t>Objectives?</a:t>
          </a:r>
          <a:endParaRPr lang="en-US" sz="1600" i="1" kern="1200" dirty="0">
            <a:solidFill>
              <a:srgbClr val="C00000"/>
            </a:solidFill>
          </a:endParaRPr>
        </a:p>
      </dsp:txBody>
      <dsp:txXfrm>
        <a:off x="9753400" y="905763"/>
        <a:ext cx="2001792" cy="76728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1440" y="0"/>
          <a:ext cx="1413468" cy="2877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Pre-processing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&amp; Input Data</a:t>
          </a:r>
          <a:endParaRPr lang="en-US" sz="2400" b="1" i="0" u="none" kern="1200" dirty="0"/>
        </a:p>
      </dsp:txBody>
      <dsp:txXfrm>
        <a:off x="1440" y="0"/>
        <a:ext cx="1413468" cy="863286"/>
      </dsp:txXfrm>
    </dsp:sp>
    <dsp:sp modelId="{6726989D-B3AC-459B-9BD4-91ACC427E139}">
      <dsp:nvSpPr>
        <dsp:cNvPr id="0" name=""/>
        <dsp:cNvSpPr/>
      </dsp:nvSpPr>
      <dsp:spPr>
        <a:xfrm>
          <a:off x="1520918" y="0"/>
          <a:ext cx="1413468" cy="2877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Event Detection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&amp; Identification</a:t>
          </a:r>
          <a:endParaRPr lang="en-SG" sz="12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1520918" y="0"/>
        <a:ext cx="1413468" cy="863286"/>
      </dsp:txXfrm>
    </dsp:sp>
    <dsp:sp modelId="{3E778CB9-CDFA-4088-80A6-8A915375542A}">
      <dsp:nvSpPr>
        <dsp:cNvPr id="0" name=""/>
        <dsp:cNvSpPr/>
      </dsp:nvSpPr>
      <dsp:spPr>
        <a:xfrm>
          <a:off x="3040397" y="0"/>
          <a:ext cx="1413468" cy="2877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Classification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&amp; Labelling</a:t>
          </a:r>
          <a:endParaRPr lang="en-SG" sz="12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040397" y="0"/>
        <a:ext cx="1413468" cy="863286"/>
      </dsp:txXfrm>
    </dsp:sp>
    <dsp:sp modelId="{B723D3FC-C954-489D-991E-0F15C758C89C}">
      <dsp:nvSpPr>
        <dsp:cNvPr id="0" name=""/>
        <dsp:cNvSpPr/>
      </dsp:nvSpPr>
      <dsp:spPr>
        <a:xfrm>
          <a:off x="4559875" y="0"/>
          <a:ext cx="1413468" cy="2877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Output Formats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&amp; Integration</a:t>
          </a:r>
          <a:endParaRPr lang="en-SG" sz="12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4559875" y="0"/>
        <a:ext cx="1413468" cy="86328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1440" y="0"/>
          <a:ext cx="1413468" cy="2877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Pre-processing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&amp; Input Data</a:t>
          </a:r>
          <a:endParaRPr lang="en-US" sz="2400" b="1" i="0" u="none" kern="1200" dirty="0"/>
        </a:p>
      </dsp:txBody>
      <dsp:txXfrm>
        <a:off x="1440" y="0"/>
        <a:ext cx="1413468" cy="863286"/>
      </dsp:txXfrm>
    </dsp:sp>
    <dsp:sp modelId="{6726989D-B3AC-459B-9BD4-91ACC427E139}">
      <dsp:nvSpPr>
        <dsp:cNvPr id="0" name=""/>
        <dsp:cNvSpPr/>
      </dsp:nvSpPr>
      <dsp:spPr>
        <a:xfrm>
          <a:off x="1520918" y="0"/>
          <a:ext cx="1413468" cy="2877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Event Detection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&amp; Identification</a:t>
          </a:r>
          <a:endParaRPr lang="en-SG" sz="12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1520918" y="0"/>
        <a:ext cx="1413468" cy="863286"/>
      </dsp:txXfrm>
    </dsp:sp>
    <dsp:sp modelId="{3E778CB9-CDFA-4088-80A6-8A915375542A}">
      <dsp:nvSpPr>
        <dsp:cNvPr id="0" name=""/>
        <dsp:cNvSpPr/>
      </dsp:nvSpPr>
      <dsp:spPr>
        <a:xfrm>
          <a:off x="3040397" y="0"/>
          <a:ext cx="1413468" cy="2877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Classification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&amp; Labelling</a:t>
          </a:r>
          <a:endParaRPr lang="en-SG" sz="12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040397" y="0"/>
        <a:ext cx="1413468" cy="863286"/>
      </dsp:txXfrm>
    </dsp:sp>
    <dsp:sp modelId="{B723D3FC-C954-489D-991E-0F15C758C89C}">
      <dsp:nvSpPr>
        <dsp:cNvPr id="0" name=""/>
        <dsp:cNvSpPr/>
      </dsp:nvSpPr>
      <dsp:spPr>
        <a:xfrm>
          <a:off x="4559875" y="0"/>
          <a:ext cx="1413468" cy="2877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Output Formats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&amp; Integration</a:t>
          </a:r>
          <a:endParaRPr lang="en-SG" sz="12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4559875" y="0"/>
        <a:ext cx="1413468" cy="863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846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GROUP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i="0" u="none" kern="1200" dirty="0">
              <a:latin typeface="Aptos" panose="020B0004020202020204" pitchFamily="34" charset="0"/>
            </a:rPr>
            <a:t>Pre-processing &amp; Input Data</a:t>
          </a:r>
          <a:endParaRPr lang="en-US" sz="2800" b="1" i="0" u="none" kern="1200" dirty="0"/>
        </a:p>
      </dsp:txBody>
      <dsp:txXfrm>
        <a:off x="2846" y="0"/>
        <a:ext cx="2793171" cy="985295"/>
      </dsp:txXfrm>
    </dsp:sp>
    <dsp:sp modelId="{224CF3B5-4DEF-4596-B20C-8C46A1AF91D2}">
      <dsp:nvSpPr>
        <dsp:cNvPr id="0" name=""/>
        <dsp:cNvSpPr/>
      </dsp:nvSpPr>
      <dsp:spPr>
        <a:xfrm>
          <a:off x="282163" y="986257"/>
          <a:ext cx="2234537" cy="990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What are the </a:t>
          </a:r>
          <a:r>
            <a:rPr lang="en-SG" sz="1100" b="1" kern="1200" dirty="0">
              <a:effectLst/>
            </a:rPr>
            <a:t>essential</a:t>
          </a:r>
          <a:r>
            <a:rPr lang="en-SG" sz="1100" kern="1200" dirty="0">
              <a:effectLst/>
            </a:rPr>
            <a:t> </a:t>
          </a:r>
          <a:r>
            <a:rPr lang="en-SG" sz="1100" b="1" kern="1200" dirty="0">
              <a:effectLst/>
            </a:rPr>
            <a:t>steps</a:t>
          </a:r>
          <a:r>
            <a:rPr lang="en-SG" sz="1100" kern="1200" dirty="0">
              <a:effectLst/>
            </a:rPr>
            <a:t> (filtering, decimation, detrending) for </a:t>
          </a:r>
          <a:r>
            <a:rPr lang="en-SG" sz="1100" b="1" kern="1200" dirty="0">
              <a:effectLst/>
            </a:rPr>
            <a:t>high-sampling-rate data</a:t>
          </a:r>
          <a:r>
            <a:rPr lang="en-SG" sz="1100" kern="1200" dirty="0">
              <a:effectLst/>
            </a:rPr>
            <a:t>? </a:t>
          </a:r>
          <a:endParaRPr lang="en-US" sz="1100" b="1" i="0" u="none" kern="1200" dirty="0"/>
        </a:p>
      </dsp:txBody>
      <dsp:txXfrm>
        <a:off x="311167" y="1015261"/>
        <a:ext cx="2176529" cy="932259"/>
      </dsp:txXfrm>
    </dsp:sp>
    <dsp:sp modelId="{277C04C8-4B35-48B3-BBC3-C0B1B99A8231}">
      <dsp:nvSpPr>
        <dsp:cNvPr id="0" name=""/>
        <dsp:cNvSpPr/>
      </dsp:nvSpPr>
      <dsp:spPr>
        <a:xfrm>
          <a:off x="282163" y="2128873"/>
          <a:ext cx="2234537" cy="990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How can we make these steps </a:t>
          </a:r>
          <a:r>
            <a:rPr lang="en-SG" sz="1100" b="1" kern="1200" dirty="0">
              <a:effectLst/>
            </a:rPr>
            <a:t>reproducible</a:t>
          </a:r>
          <a:r>
            <a:rPr lang="en-SG" sz="1100" kern="1200" dirty="0">
              <a:effectLst/>
            </a:rPr>
            <a:t> and </a:t>
          </a:r>
          <a:r>
            <a:rPr lang="en-SG" sz="1100" b="1" kern="1200" dirty="0">
              <a:effectLst/>
            </a:rPr>
            <a:t>shareable</a:t>
          </a:r>
          <a:r>
            <a:rPr lang="en-SG" sz="1100" kern="1200" dirty="0">
              <a:effectLst/>
            </a:rPr>
            <a:t>?</a:t>
          </a:r>
          <a:endParaRPr lang="en-US" sz="1100" b="1" i="0" u="none" kern="1200" dirty="0"/>
        </a:p>
      </dsp:txBody>
      <dsp:txXfrm>
        <a:off x="311167" y="2157877"/>
        <a:ext cx="2176529" cy="932259"/>
      </dsp:txXfrm>
    </dsp:sp>
    <dsp:sp modelId="{6726989D-B3AC-459B-9BD4-91ACC427E139}">
      <dsp:nvSpPr>
        <dsp:cNvPr id="0" name=""/>
        <dsp:cNvSpPr/>
      </dsp:nvSpPr>
      <dsp:spPr>
        <a:xfrm>
          <a:off x="3005506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GROUP 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Event Detection &amp; Identification</a:t>
          </a:r>
          <a:endParaRPr lang="en-SG" sz="28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005506" y="0"/>
        <a:ext cx="2793171" cy="985295"/>
      </dsp:txXfrm>
    </dsp:sp>
    <dsp:sp modelId="{2E66DBD3-E6E4-4168-B596-B4A0C3A6C6EC}">
      <dsp:nvSpPr>
        <dsp:cNvPr id="0" name=""/>
        <dsp:cNvSpPr/>
      </dsp:nvSpPr>
      <dsp:spPr>
        <a:xfrm>
          <a:off x="3284823" y="986257"/>
          <a:ext cx="2234537" cy="990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What </a:t>
          </a:r>
          <a:r>
            <a:rPr lang="en-SG" sz="1100" b="1" kern="1200" dirty="0">
              <a:effectLst/>
            </a:rPr>
            <a:t>automatic methods </a:t>
          </a:r>
          <a:r>
            <a:rPr lang="en-SG" sz="1100" kern="1200" dirty="0">
              <a:effectLst/>
            </a:rPr>
            <a:t>(STA/LTA, machine learning, template matching) are </a:t>
          </a:r>
          <a:r>
            <a:rPr lang="en-SG" sz="1100" b="1" kern="1200" dirty="0">
              <a:effectLst/>
            </a:rPr>
            <a:t>effective</a:t>
          </a:r>
          <a:r>
            <a:rPr lang="en-SG" sz="1100" kern="1200" dirty="0">
              <a:effectLst/>
            </a:rPr>
            <a:t>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313827" y="1015261"/>
        <a:ext cx="2176529" cy="932259"/>
      </dsp:txXfrm>
    </dsp:sp>
    <dsp:sp modelId="{AB49F7F4-D781-41D7-A577-732A7F1A166D}">
      <dsp:nvSpPr>
        <dsp:cNvPr id="0" name=""/>
        <dsp:cNvSpPr/>
      </dsp:nvSpPr>
      <dsp:spPr>
        <a:xfrm>
          <a:off x="3284823" y="2128873"/>
          <a:ext cx="2234537" cy="990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How should </a:t>
          </a:r>
          <a:r>
            <a:rPr lang="en-SG" sz="1100" b="1" kern="1200" dirty="0">
              <a:effectLst/>
            </a:rPr>
            <a:t>thresholds</a:t>
          </a:r>
          <a:r>
            <a:rPr lang="en-SG" sz="1100" kern="1200" dirty="0">
              <a:effectLst/>
            </a:rPr>
            <a:t> and </a:t>
          </a:r>
          <a:r>
            <a:rPr lang="en-SG" sz="1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ptos" panose="02110004020202020204"/>
              <a:ea typeface="+mn-ea"/>
              <a:cs typeface="+mn-cs"/>
            </a:rPr>
            <a:t>quality-control parameters </a:t>
          </a:r>
          <a:r>
            <a:rPr lang="en-SG" sz="1100" kern="1200" dirty="0">
              <a:effectLst/>
            </a:rPr>
            <a:t>be </a:t>
          </a:r>
          <a:r>
            <a:rPr lang="en-SG" sz="1100" b="1" kern="1200" dirty="0">
              <a:effectLst/>
            </a:rPr>
            <a:t>standardised</a:t>
          </a:r>
          <a:r>
            <a:rPr lang="en-SG" sz="1100" kern="1200" dirty="0">
              <a:effectLst/>
            </a:rPr>
            <a:t>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313827" y="2157877"/>
        <a:ext cx="2176529" cy="932259"/>
      </dsp:txXfrm>
    </dsp:sp>
    <dsp:sp modelId="{3E778CB9-CDFA-4088-80A6-8A915375542A}">
      <dsp:nvSpPr>
        <dsp:cNvPr id="0" name=""/>
        <dsp:cNvSpPr/>
      </dsp:nvSpPr>
      <dsp:spPr>
        <a:xfrm>
          <a:off x="6008165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GROUP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i="0" u="none" kern="1200" dirty="0">
              <a:latin typeface="Aptos" panose="020B0004020202020204" pitchFamily="34" charset="0"/>
            </a:rPr>
            <a:t>Classification &amp; Labelling</a:t>
          </a:r>
          <a:endParaRPr lang="en-SG" sz="32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008165" y="0"/>
        <a:ext cx="2793171" cy="985295"/>
      </dsp:txXfrm>
    </dsp:sp>
    <dsp:sp modelId="{8C2FBF4A-B070-4252-A42E-DF5B31A70F44}">
      <dsp:nvSpPr>
        <dsp:cNvPr id="0" name=""/>
        <dsp:cNvSpPr/>
      </dsp:nvSpPr>
      <dsp:spPr>
        <a:xfrm>
          <a:off x="6287483" y="985576"/>
          <a:ext cx="2234537" cy="645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What </a:t>
          </a:r>
          <a:r>
            <a:rPr lang="en-SG" sz="1100" b="1" kern="1200" dirty="0">
              <a:effectLst/>
            </a:rPr>
            <a:t>classification</a:t>
          </a:r>
          <a:r>
            <a:rPr lang="en-SG" sz="1100" kern="1200" dirty="0">
              <a:effectLst/>
            </a:rPr>
            <a:t> </a:t>
          </a:r>
          <a:r>
            <a:rPr lang="en-SG" sz="1100" b="1" kern="1200" dirty="0">
              <a:effectLst/>
            </a:rPr>
            <a:t>schemes</a:t>
          </a:r>
          <a:r>
            <a:rPr lang="en-SG" sz="1100" kern="1200" dirty="0">
              <a:effectLst/>
            </a:rPr>
            <a:t> are currently used?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306381" y="1004474"/>
        <a:ext cx="2196741" cy="607441"/>
      </dsp:txXfrm>
    </dsp:sp>
    <dsp:sp modelId="{C94CE99F-61EA-4950-977F-00360B779B69}">
      <dsp:nvSpPr>
        <dsp:cNvPr id="0" name=""/>
        <dsp:cNvSpPr/>
      </dsp:nvSpPr>
      <dsp:spPr>
        <a:xfrm>
          <a:off x="6287483" y="1730080"/>
          <a:ext cx="2234537" cy="645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Should we adopt a </a:t>
          </a:r>
          <a:r>
            <a:rPr lang="en-SG" sz="1100" b="1" kern="1200" dirty="0">
              <a:effectLst/>
            </a:rPr>
            <a:t>universal</a:t>
          </a:r>
          <a:r>
            <a:rPr lang="en-SG" sz="1100" kern="1200" dirty="0">
              <a:effectLst/>
            </a:rPr>
            <a:t> </a:t>
          </a:r>
          <a:r>
            <a:rPr lang="en-SG" sz="1100" b="1" kern="1200" dirty="0">
              <a:effectLst/>
            </a:rPr>
            <a:t>taxonomy</a:t>
          </a:r>
          <a:r>
            <a:rPr lang="en-SG" sz="1100" kern="1200" dirty="0">
              <a:effectLst/>
            </a:rPr>
            <a:t> or allow </a:t>
          </a:r>
          <a:r>
            <a:rPr lang="en-SG" sz="1100" b="1" kern="1200" dirty="0">
              <a:effectLst/>
            </a:rPr>
            <a:t>adaptable</a:t>
          </a:r>
          <a:r>
            <a:rPr lang="en-SG" sz="1100" kern="1200" dirty="0">
              <a:effectLst/>
            </a:rPr>
            <a:t> regional </a:t>
          </a:r>
          <a:r>
            <a:rPr lang="en-SG" sz="1100" b="1" kern="1200" dirty="0">
              <a:effectLst/>
            </a:rPr>
            <a:t>models</a:t>
          </a:r>
          <a:r>
            <a:rPr lang="en-SG" sz="1100" kern="1200" dirty="0">
              <a:effectLst/>
            </a:rPr>
            <a:t>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306381" y="1748978"/>
        <a:ext cx="2196741" cy="607441"/>
      </dsp:txXfrm>
    </dsp:sp>
    <dsp:sp modelId="{EFAFDED2-38AB-41BB-80BB-E2F5EA2DD0F1}">
      <dsp:nvSpPr>
        <dsp:cNvPr id="0" name=""/>
        <dsp:cNvSpPr/>
      </dsp:nvSpPr>
      <dsp:spPr>
        <a:xfrm>
          <a:off x="6287483" y="2474585"/>
          <a:ext cx="2234537" cy="645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How do we ensure </a:t>
          </a:r>
          <a:r>
            <a:rPr lang="en-SG" sz="1100" b="1" kern="1200" dirty="0">
              <a:effectLst/>
            </a:rPr>
            <a:t>interoperability</a:t>
          </a:r>
          <a:r>
            <a:rPr lang="en-SG" sz="1100" kern="1200" dirty="0">
              <a:effectLst/>
            </a:rPr>
            <a:t>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306381" y="2493483"/>
        <a:ext cx="2196741" cy="607441"/>
      </dsp:txXfrm>
    </dsp:sp>
    <dsp:sp modelId="{B723D3FC-C954-489D-991E-0F15C758C89C}">
      <dsp:nvSpPr>
        <dsp:cNvPr id="0" name=""/>
        <dsp:cNvSpPr/>
      </dsp:nvSpPr>
      <dsp:spPr>
        <a:xfrm>
          <a:off x="9010825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GROUP 1</a:t>
          </a:r>
          <a:endParaRPr lang="en-SG" sz="2500" i="0" u="none" kern="1200" dirty="0">
            <a:latin typeface="Aptos" panose="020B00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400" i="0" u="none" kern="1200" dirty="0">
              <a:latin typeface="Aptos" panose="020B0004020202020204" pitchFamily="34" charset="0"/>
            </a:rPr>
            <a:t>Output Formats &amp; Integration</a:t>
          </a:r>
          <a:endParaRPr lang="en-SG" sz="36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9010825" y="0"/>
        <a:ext cx="2793171" cy="985295"/>
      </dsp:txXfrm>
    </dsp:sp>
    <dsp:sp modelId="{F12438C7-3BD5-436C-800A-06AD9C81CD72}">
      <dsp:nvSpPr>
        <dsp:cNvPr id="0" name=""/>
        <dsp:cNvSpPr/>
      </dsp:nvSpPr>
      <dsp:spPr>
        <a:xfrm>
          <a:off x="9290142" y="986257"/>
          <a:ext cx="2234537" cy="990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What are the </a:t>
          </a:r>
          <a:r>
            <a:rPr lang="en-SG" sz="1100" b="1" kern="1200" dirty="0">
              <a:effectLst/>
            </a:rPr>
            <a:t>best practices </a:t>
          </a:r>
          <a:r>
            <a:rPr lang="en-SG" sz="1100" kern="1200" dirty="0">
              <a:effectLst/>
            </a:rPr>
            <a:t>for </a:t>
          </a:r>
          <a:r>
            <a:rPr lang="en-SG" sz="1100" b="1" kern="1200" dirty="0">
              <a:effectLst/>
            </a:rPr>
            <a:t>exporting results </a:t>
          </a:r>
          <a:r>
            <a:rPr lang="en-SG" sz="1100" kern="1200" dirty="0">
              <a:effectLst/>
            </a:rPr>
            <a:t>(phase picks, </a:t>
          </a:r>
          <a:r>
            <a:rPr lang="en-SG" sz="1100" kern="1200" dirty="0" err="1">
              <a:effectLst/>
            </a:rPr>
            <a:t>catalogs</a:t>
          </a:r>
          <a:r>
            <a:rPr lang="en-SG" sz="1100" kern="1200" dirty="0">
              <a:effectLst/>
            </a:rPr>
            <a:t>, classifications)?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9319146" y="1015261"/>
        <a:ext cx="2176529" cy="932259"/>
      </dsp:txXfrm>
    </dsp:sp>
    <dsp:sp modelId="{125C9400-9308-423A-9651-32FA50095E52}">
      <dsp:nvSpPr>
        <dsp:cNvPr id="0" name=""/>
        <dsp:cNvSpPr/>
      </dsp:nvSpPr>
      <dsp:spPr>
        <a:xfrm>
          <a:off x="9290142" y="2128873"/>
          <a:ext cx="2234537" cy="990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How can </a:t>
          </a:r>
          <a:r>
            <a:rPr lang="en-SG" sz="1100" b="1" kern="1200" dirty="0">
              <a:effectLst/>
            </a:rPr>
            <a:t>outputs</a:t>
          </a:r>
          <a:r>
            <a:rPr lang="en-SG" sz="1100" kern="1200" dirty="0">
              <a:effectLst/>
            </a:rPr>
            <a:t> align with </a:t>
          </a:r>
          <a:r>
            <a:rPr lang="en-SG" sz="1100" b="1" kern="1200" dirty="0">
              <a:effectLst/>
            </a:rPr>
            <a:t>formats</a:t>
          </a:r>
          <a:r>
            <a:rPr lang="en-SG" sz="1100" kern="1200" dirty="0">
              <a:effectLst/>
            </a:rPr>
            <a:t> like </a:t>
          </a:r>
          <a:r>
            <a:rPr lang="en-SG" sz="1100" kern="1200" dirty="0" err="1">
              <a:effectLst/>
            </a:rPr>
            <a:t>QuakeML</a:t>
          </a:r>
          <a:r>
            <a:rPr lang="en-SG" sz="1100" kern="1200" dirty="0">
              <a:effectLst/>
            </a:rPr>
            <a:t>,   </a:t>
          </a:r>
          <a:r>
            <a:rPr lang="en-SG" sz="1100" kern="1200" dirty="0" err="1">
              <a:effectLst/>
            </a:rPr>
            <a:t>SeisComP</a:t>
          </a:r>
          <a:r>
            <a:rPr lang="en-SG" sz="1100" kern="1200" dirty="0">
              <a:effectLst/>
            </a:rPr>
            <a:t>, or </a:t>
          </a:r>
          <a:r>
            <a:rPr lang="en-SG" sz="1100" kern="1200" dirty="0" err="1">
              <a:effectLst/>
            </a:rPr>
            <a:t>WOVOdat</a:t>
          </a:r>
          <a:r>
            <a:rPr lang="en-SG" sz="1100" kern="1200" dirty="0">
              <a:effectLst/>
            </a:rPr>
            <a:t>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9319146" y="2157877"/>
        <a:ext cx="2176529" cy="93225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846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latin typeface="Aptos" panose="020B0004020202020204" pitchFamily="34" charset="0"/>
            </a:rPr>
            <a:t>Pre-processing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latin typeface="Aptos" panose="020B0004020202020204" pitchFamily="34" charset="0"/>
            </a:rPr>
            <a:t>&amp; Input Data</a:t>
          </a:r>
          <a:endParaRPr lang="en-US" sz="3600" b="1" i="0" u="none" kern="1200" dirty="0"/>
        </a:p>
      </dsp:txBody>
      <dsp:txXfrm>
        <a:off x="2846" y="0"/>
        <a:ext cx="2793171" cy="985295"/>
      </dsp:txXfrm>
    </dsp:sp>
    <dsp:sp modelId="{224CF3B5-4DEF-4596-B20C-8C46A1AF91D2}">
      <dsp:nvSpPr>
        <dsp:cNvPr id="0" name=""/>
        <dsp:cNvSpPr/>
      </dsp:nvSpPr>
      <dsp:spPr>
        <a:xfrm>
          <a:off x="282163" y="986257"/>
          <a:ext cx="2234537" cy="990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What are the </a:t>
          </a:r>
          <a:r>
            <a:rPr lang="en-SG" sz="1100" b="1" kern="1200" dirty="0">
              <a:effectLst/>
            </a:rPr>
            <a:t>essential</a:t>
          </a:r>
          <a:r>
            <a:rPr lang="en-SG" sz="1100" kern="1200" dirty="0">
              <a:effectLst/>
            </a:rPr>
            <a:t> </a:t>
          </a:r>
          <a:r>
            <a:rPr lang="en-SG" sz="1100" b="1" kern="1200" dirty="0">
              <a:effectLst/>
            </a:rPr>
            <a:t>steps</a:t>
          </a:r>
          <a:r>
            <a:rPr lang="en-SG" sz="1100" kern="1200" dirty="0">
              <a:effectLst/>
            </a:rPr>
            <a:t> (filtering, decimation, detrending) for </a:t>
          </a:r>
          <a:r>
            <a:rPr lang="en-SG" sz="1100" b="1" kern="1200" dirty="0">
              <a:effectLst/>
            </a:rPr>
            <a:t>high-sampling-rate data</a:t>
          </a:r>
          <a:r>
            <a:rPr lang="en-SG" sz="1100" kern="1200" dirty="0">
              <a:effectLst/>
            </a:rPr>
            <a:t>? </a:t>
          </a:r>
          <a:endParaRPr lang="en-US" sz="1100" b="1" i="0" u="none" kern="1200" dirty="0"/>
        </a:p>
      </dsp:txBody>
      <dsp:txXfrm>
        <a:off x="311167" y="1015261"/>
        <a:ext cx="2176529" cy="932259"/>
      </dsp:txXfrm>
    </dsp:sp>
    <dsp:sp modelId="{277C04C8-4B35-48B3-BBC3-C0B1B99A8231}">
      <dsp:nvSpPr>
        <dsp:cNvPr id="0" name=""/>
        <dsp:cNvSpPr/>
      </dsp:nvSpPr>
      <dsp:spPr>
        <a:xfrm>
          <a:off x="282163" y="2128873"/>
          <a:ext cx="2234537" cy="990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How can we make these steps </a:t>
          </a:r>
          <a:r>
            <a:rPr lang="en-SG" sz="1100" b="1" kern="1200" dirty="0">
              <a:effectLst/>
            </a:rPr>
            <a:t>reproducible</a:t>
          </a:r>
          <a:r>
            <a:rPr lang="en-SG" sz="1100" kern="1200" dirty="0">
              <a:effectLst/>
            </a:rPr>
            <a:t> and </a:t>
          </a:r>
          <a:r>
            <a:rPr lang="en-SG" sz="1100" b="1" kern="1200" dirty="0">
              <a:effectLst/>
            </a:rPr>
            <a:t>shareable</a:t>
          </a:r>
          <a:r>
            <a:rPr lang="en-SG" sz="1100" kern="1200" dirty="0">
              <a:effectLst/>
            </a:rPr>
            <a:t>?</a:t>
          </a:r>
          <a:endParaRPr lang="en-US" sz="1100" b="1" i="0" u="none" kern="1200" dirty="0"/>
        </a:p>
      </dsp:txBody>
      <dsp:txXfrm>
        <a:off x="311167" y="2157877"/>
        <a:ext cx="2176529" cy="932259"/>
      </dsp:txXfrm>
    </dsp:sp>
    <dsp:sp modelId="{6726989D-B3AC-459B-9BD4-91ACC427E139}">
      <dsp:nvSpPr>
        <dsp:cNvPr id="0" name=""/>
        <dsp:cNvSpPr/>
      </dsp:nvSpPr>
      <dsp:spPr>
        <a:xfrm>
          <a:off x="3005506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Event Detection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&amp; Identification</a:t>
          </a:r>
        </a:p>
      </dsp:txBody>
      <dsp:txXfrm>
        <a:off x="3005506" y="0"/>
        <a:ext cx="2793171" cy="985295"/>
      </dsp:txXfrm>
    </dsp:sp>
    <dsp:sp modelId="{2E66DBD3-E6E4-4168-B596-B4A0C3A6C6EC}">
      <dsp:nvSpPr>
        <dsp:cNvPr id="0" name=""/>
        <dsp:cNvSpPr/>
      </dsp:nvSpPr>
      <dsp:spPr>
        <a:xfrm>
          <a:off x="3284823" y="986257"/>
          <a:ext cx="2234537" cy="990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What </a:t>
          </a:r>
          <a:r>
            <a:rPr lang="en-SG" sz="1100" b="1" kern="1200" dirty="0">
              <a:effectLst/>
            </a:rPr>
            <a:t>automatic methods </a:t>
          </a:r>
          <a:r>
            <a:rPr lang="en-SG" sz="1100" kern="1200" dirty="0">
              <a:effectLst/>
            </a:rPr>
            <a:t>(STA/LTA, machine learning, template matching) are </a:t>
          </a:r>
          <a:r>
            <a:rPr lang="en-SG" sz="1100" b="1" kern="1200" dirty="0">
              <a:effectLst/>
            </a:rPr>
            <a:t>effective</a:t>
          </a:r>
          <a:r>
            <a:rPr lang="en-SG" sz="1100" kern="1200" dirty="0">
              <a:effectLst/>
            </a:rPr>
            <a:t>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313827" y="1015261"/>
        <a:ext cx="2176529" cy="932259"/>
      </dsp:txXfrm>
    </dsp:sp>
    <dsp:sp modelId="{AB49F7F4-D781-41D7-A577-732A7F1A166D}">
      <dsp:nvSpPr>
        <dsp:cNvPr id="0" name=""/>
        <dsp:cNvSpPr/>
      </dsp:nvSpPr>
      <dsp:spPr>
        <a:xfrm>
          <a:off x="3284823" y="2128873"/>
          <a:ext cx="2234537" cy="990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How should </a:t>
          </a:r>
          <a:r>
            <a:rPr lang="en-SG" sz="1100" b="1" kern="1200" dirty="0">
              <a:effectLst/>
            </a:rPr>
            <a:t>thresholds</a:t>
          </a:r>
          <a:r>
            <a:rPr lang="en-SG" sz="1100" kern="1200" dirty="0">
              <a:effectLst/>
            </a:rPr>
            <a:t> and quality-control parameters be </a:t>
          </a:r>
          <a:r>
            <a:rPr lang="en-SG" sz="1100" b="1" kern="1200" dirty="0">
              <a:effectLst/>
            </a:rPr>
            <a:t>standardised</a:t>
          </a:r>
          <a:r>
            <a:rPr lang="en-SG" sz="1100" kern="1200" dirty="0">
              <a:effectLst/>
            </a:rPr>
            <a:t>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313827" y="2157877"/>
        <a:ext cx="2176529" cy="932259"/>
      </dsp:txXfrm>
    </dsp:sp>
    <dsp:sp modelId="{3E778CB9-CDFA-4088-80A6-8A915375542A}">
      <dsp:nvSpPr>
        <dsp:cNvPr id="0" name=""/>
        <dsp:cNvSpPr/>
      </dsp:nvSpPr>
      <dsp:spPr>
        <a:xfrm>
          <a:off x="6008165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latin typeface="Aptos" panose="020B0004020202020204" pitchFamily="34" charset="0"/>
            </a:rPr>
            <a:t>Classification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latin typeface="Aptos" panose="020B0004020202020204" pitchFamily="34" charset="0"/>
            </a:rPr>
            <a:t>&amp; Labelling</a:t>
          </a:r>
          <a:endParaRPr lang="en-SG" sz="18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008165" y="0"/>
        <a:ext cx="2793171" cy="985295"/>
      </dsp:txXfrm>
    </dsp:sp>
    <dsp:sp modelId="{8C2FBF4A-B070-4252-A42E-DF5B31A70F44}">
      <dsp:nvSpPr>
        <dsp:cNvPr id="0" name=""/>
        <dsp:cNvSpPr/>
      </dsp:nvSpPr>
      <dsp:spPr>
        <a:xfrm>
          <a:off x="6287483" y="985576"/>
          <a:ext cx="2234537" cy="645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What </a:t>
          </a:r>
          <a:r>
            <a:rPr lang="en-SG" sz="1100" b="1" kern="1200" dirty="0">
              <a:effectLst/>
            </a:rPr>
            <a:t>classification</a:t>
          </a:r>
          <a:r>
            <a:rPr lang="en-SG" sz="1100" kern="1200" dirty="0">
              <a:effectLst/>
            </a:rPr>
            <a:t> </a:t>
          </a:r>
          <a:r>
            <a:rPr lang="en-SG" sz="1100" b="1" kern="1200" dirty="0">
              <a:effectLst/>
            </a:rPr>
            <a:t>schemes</a:t>
          </a:r>
          <a:r>
            <a:rPr lang="en-SG" sz="1100" kern="1200" dirty="0">
              <a:effectLst/>
            </a:rPr>
            <a:t> are currently used?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306381" y="1004474"/>
        <a:ext cx="2196741" cy="607441"/>
      </dsp:txXfrm>
    </dsp:sp>
    <dsp:sp modelId="{C94CE99F-61EA-4950-977F-00360B779B69}">
      <dsp:nvSpPr>
        <dsp:cNvPr id="0" name=""/>
        <dsp:cNvSpPr/>
      </dsp:nvSpPr>
      <dsp:spPr>
        <a:xfrm>
          <a:off x="6287483" y="1730080"/>
          <a:ext cx="2234537" cy="645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Should we adopt a </a:t>
          </a:r>
          <a:r>
            <a:rPr lang="en-SG" sz="1100" b="1" kern="1200" dirty="0">
              <a:effectLst/>
            </a:rPr>
            <a:t>universal</a:t>
          </a:r>
          <a:r>
            <a:rPr lang="en-SG" sz="1100" kern="1200" dirty="0">
              <a:effectLst/>
            </a:rPr>
            <a:t> </a:t>
          </a:r>
          <a:r>
            <a:rPr lang="en-SG" sz="1100" b="1" kern="1200" dirty="0">
              <a:effectLst/>
            </a:rPr>
            <a:t>taxonomy</a:t>
          </a:r>
          <a:r>
            <a:rPr lang="en-SG" sz="1100" kern="1200" dirty="0">
              <a:effectLst/>
            </a:rPr>
            <a:t> or allow </a:t>
          </a:r>
          <a:r>
            <a:rPr lang="en-SG" sz="1100" b="1" kern="1200" dirty="0">
              <a:effectLst/>
            </a:rPr>
            <a:t>adaptable</a:t>
          </a:r>
          <a:r>
            <a:rPr lang="en-SG" sz="1100" kern="1200" dirty="0">
              <a:effectLst/>
            </a:rPr>
            <a:t> regional </a:t>
          </a:r>
          <a:r>
            <a:rPr lang="en-SG" sz="1100" b="1" kern="1200" dirty="0">
              <a:effectLst/>
            </a:rPr>
            <a:t>models</a:t>
          </a:r>
          <a:r>
            <a:rPr lang="en-SG" sz="1100" kern="1200" dirty="0">
              <a:effectLst/>
            </a:rPr>
            <a:t>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306381" y="1748978"/>
        <a:ext cx="2196741" cy="607441"/>
      </dsp:txXfrm>
    </dsp:sp>
    <dsp:sp modelId="{EFAFDED2-38AB-41BB-80BB-E2F5EA2DD0F1}">
      <dsp:nvSpPr>
        <dsp:cNvPr id="0" name=""/>
        <dsp:cNvSpPr/>
      </dsp:nvSpPr>
      <dsp:spPr>
        <a:xfrm>
          <a:off x="6287483" y="2474585"/>
          <a:ext cx="2234537" cy="645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How do we ensure </a:t>
          </a:r>
          <a:r>
            <a:rPr lang="en-SG" sz="1100" b="1" kern="1200" dirty="0">
              <a:effectLst/>
            </a:rPr>
            <a:t>interoperability</a:t>
          </a:r>
          <a:r>
            <a:rPr lang="en-SG" sz="1100" kern="1200" dirty="0">
              <a:effectLst/>
            </a:rPr>
            <a:t>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306381" y="2493483"/>
        <a:ext cx="2196741" cy="607441"/>
      </dsp:txXfrm>
    </dsp:sp>
    <dsp:sp modelId="{B723D3FC-C954-489D-991E-0F15C758C89C}">
      <dsp:nvSpPr>
        <dsp:cNvPr id="0" name=""/>
        <dsp:cNvSpPr/>
      </dsp:nvSpPr>
      <dsp:spPr>
        <a:xfrm>
          <a:off x="9010825" y="0"/>
          <a:ext cx="2793171" cy="32843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latin typeface="Aptos" panose="020B0004020202020204" pitchFamily="34" charset="0"/>
            </a:rPr>
            <a:t>Output Formats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b="1" i="0" u="none" kern="1200" dirty="0">
              <a:latin typeface="Aptos" panose="020B0004020202020204" pitchFamily="34" charset="0"/>
            </a:rPr>
            <a:t>&amp; Integration</a:t>
          </a:r>
          <a:endParaRPr lang="en-SG" sz="18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9010825" y="0"/>
        <a:ext cx="2793171" cy="985295"/>
      </dsp:txXfrm>
    </dsp:sp>
    <dsp:sp modelId="{F12438C7-3BD5-436C-800A-06AD9C81CD72}">
      <dsp:nvSpPr>
        <dsp:cNvPr id="0" name=""/>
        <dsp:cNvSpPr/>
      </dsp:nvSpPr>
      <dsp:spPr>
        <a:xfrm>
          <a:off x="9290142" y="986257"/>
          <a:ext cx="2234537" cy="990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What are the </a:t>
          </a:r>
          <a:r>
            <a:rPr lang="en-SG" sz="1100" b="1" kern="1200" dirty="0">
              <a:effectLst/>
            </a:rPr>
            <a:t>best practices </a:t>
          </a:r>
          <a:r>
            <a:rPr lang="en-SG" sz="1100" kern="1200" dirty="0">
              <a:effectLst/>
            </a:rPr>
            <a:t>for </a:t>
          </a:r>
          <a:r>
            <a:rPr lang="en-SG" sz="1100" b="1" kern="1200" dirty="0">
              <a:effectLst/>
            </a:rPr>
            <a:t>exporting results </a:t>
          </a:r>
          <a:r>
            <a:rPr lang="en-SG" sz="1100" kern="1200" dirty="0">
              <a:effectLst/>
            </a:rPr>
            <a:t>(phase picks, </a:t>
          </a:r>
          <a:r>
            <a:rPr lang="en-SG" sz="1100" kern="1200" dirty="0" err="1">
              <a:effectLst/>
            </a:rPr>
            <a:t>catalogs</a:t>
          </a:r>
          <a:r>
            <a:rPr lang="en-SG" sz="1100" kern="1200" dirty="0">
              <a:effectLst/>
            </a:rPr>
            <a:t>, classifications)?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9319146" y="1015261"/>
        <a:ext cx="2176529" cy="932259"/>
      </dsp:txXfrm>
    </dsp:sp>
    <dsp:sp modelId="{125C9400-9308-423A-9651-32FA50095E52}">
      <dsp:nvSpPr>
        <dsp:cNvPr id="0" name=""/>
        <dsp:cNvSpPr/>
      </dsp:nvSpPr>
      <dsp:spPr>
        <a:xfrm>
          <a:off x="9290142" y="2128873"/>
          <a:ext cx="2234537" cy="990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>
              <a:effectLst/>
            </a:rPr>
            <a:t>How can </a:t>
          </a:r>
          <a:r>
            <a:rPr lang="en-SG" sz="1100" b="1" kern="1200" dirty="0">
              <a:effectLst/>
            </a:rPr>
            <a:t>outputs</a:t>
          </a:r>
          <a:r>
            <a:rPr lang="en-SG" sz="1100" kern="1200" dirty="0">
              <a:effectLst/>
            </a:rPr>
            <a:t> align with </a:t>
          </a:r>
          <a:r>
            <a:rPr lang="en-SG" sz="1100" b="1" kern="1200" dirty="0">
              <a:effectLst/>
            </a:rPr>
            <a:t>formats</a:t>
          </a:r>
          <a:r>
            <a:rPr lang="en-SG" sz="1100" kern="1200" dirty="0">
              <a:effectLst/>
            </a:rPr>
            <a:t> like </a:t>
          </a:r>
          <a:r>
            <a:rPr lang="en-SG" sz="1100" kern="1200" dirty="0" err="1">
              <a:effectLst/>
            </a:rPr>
            <a:t>QuakeML</a:t>
          </a:r>
          <a:r>
            <a:rPr lang="en-SG" sz="1100" kern="1200" dirty="0">
              <a:effectLst/>
            </a:rPr>
            <a:t>,   </a:t>
          </a:r>
          <a:r>
            <a:rPr lang="en-SG" sz="1100" kern="1200" dirty="0" err="1">
              <a:effectLst/>
            </a:rPr>
            <a:t>SeisComP</a:t>
          </a:r>
          <a:r>
            <a:rPr lang="en-SG" sz="1100" kern="1200" dirty="0">
              <a:effectLst/>
            </a:rPr>
            <a:t>, or </a:t>
          </a:r>
          <a:r>
            <a:rPr lang="en-SG" sz="1100" kern="1200" dirty="0" err="1">
              <a:effectLst/>
            </a:rPr>
            <a:t>WOVOdat</a:t>
          </a:r>
          <a:r>
            <a:rPr lang="en-SG" sz="1100" kern="1200" dirty="0">
              <a:effectLst/>
            </a:rPr>
            <a:t>?</a:t>
          </a:r>
          <a:endParaRPr lang="en-SG" sz="1100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9319146" y="2157877"/>
        <a:ext cx="2176529" cy="93225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1575" y="0"/>
          <a:ext cx="1546050" cy="4360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Pre-processing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&amp; Input Data</a:t>
          </a:r>
          <a:endParaRPr lang="en-US" sz="2400" b="1" i="0" u="none" kern="1200" dirty="0"/>
        </a:p>
      </dsp:txBody>
      <dsp:txXfrm>
        <a:off x="1575" y="0"/>
        <a:ext cx="1546050" cy="1308105"/>
      </dsp:txXfrm>
    </dsp:sp>
    <dsp:sp modelId="{6726989D-B3AC-459B-9BD4-91ACC427E139}">
      <dsp:nvSpPr>
        <dsp:cNvPr id="0" name=""/>
        <dsp:cNvSpPr/>
      </dsp:nvSpPr>
      <dsp:spPr>
        <a:xfrm>
          <a:off x="1663579" y="0"/>
          <a:ext cx="1546050" cy="4360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Event Detection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&amp; Identification</a:t>
          </a:r>
          <a:endParaRPr lang="en-SG" sz="12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1663579" y="0"/>
        <a:ext cx="1546050" cy="1308105"/>
      </dsp:txXfrm>
    </dsp:sp>
    <dsp:sp modelId="{3E778CB9-CDFA-4088-80A6-8A915375542A}">
      <dsp:nvSpPr>
        <dsp:cNvPr id="0" name=""/>
        <dsp:cNvSpPr/>
      </dsp:nvSpPr>
      <dsp:spPr>
        <a:xfrm>
          <a:off x="3325583" y="0"/>
          <a:ext cx="1546050" cy="4360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Classification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&amp; Labelling</a:t>
          </a:r>
          <a:endParaRPr lang="en-SG" sz="12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325583" y="0"/>
        <a:ext cx="1546050" cy="1308105"/>
      </dsp:txXfrm>
    </dsp:sp>
    <dsp:sp modelId="{B723D3FC-C954-489D-991E-0F15C758C89C}">
      <dsp:nvSpPr>
        <dsp:cNvPr id="0" name=""/>
        <dsp:cNvSpPr/>
      </dsp:nvSpPr>
      <dsp:spPr>
        <a:xfrm>
          <a:off x="4987588" y="0"/>
          <a:ext cx="1546050" cy="4360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Output Formats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&amp; Integration</a:t>
          </a:r>
          <a:endParaRPr lang="en-SG" sz="12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4987588" y="0"/>
        <a:ext cx="1546050" cy="130810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0" y="0"/>
          <a:ext cx="1546050" cy="4360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Pre-processing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&amp; Input Data</a:t>
          </a:r>
          <a:endParaRPr lang="en-US" sz="2400" b="1" i="0" u="none" kern="1200" dirty="0"/>
        </a:p>
      </dsp:txBody>
      <dsp:txXfrm>
        <a:off x="0" y="0"/>
        <a:ext cx="1546050" cy="1308105"/>
      </dsp:txXfrm>
    </dsp:sp>
    <dsp:sp modelId="{6726989D-B3AC-459B-9BD4-91ACC427E139}">
      <dsp:nvSpPr>
        <dsp:cNvPr id="0" name=""/>
        <dsp:cNvSpPr/>
      </dsp:nvSpPr>
      <dsp:spPr>
        <a:xfrm>
          <a:off x="1663579" y="0"/>
          <a:ext cx="1546050" cy="4360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Event Detection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&amp; Identification</a:t>
          </a:r>
          <a:endParaRPr lang="en-SG" sz="12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1663579" y="0"/>
        <a:ext cx="1546050" cy="1308105"/>
      </dsp:txXfrm>
    </dsp:sp>
    <dsp:sp modelId="{3E778CB9-CDFA-4088-80A6-8A915375542A}">
      <dsp:nvSpPr>
        <dsp:cNvPr id="0" name=""/>
        <dsp:cNvSpPr/>
      </dsp:nvSpPr>
      <dsp:spPr>
        <a:xfrm>
          <a:off x="3325583" y="0"/>
          <a:ext cx="1546050" cy="4360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Classification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&amp; Labelling</a:t>
          </a:r>
          <a:endParaRPr lang="en-SG" sz="12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325583" y="0"/>
        <a:ext cx="1546050" cy="1308105"/>
      </dsp:txXfrm>
    </dsp:sp>
    <dsp:sp modelId="{B723D3FC-C954-489D-991E-0F15C758C89C}">
      <dsp:nvSpPr>
        <dsp:cNvPr id="0" name=""/>
        <dsp:cNvSpPr/>
      </dsp:nvSpPr>
      <dsp:spPr>
        <a:xfrm>
          <a:off x="4987588" y="0"/>
          <a:ext cx="1546050" cy="4360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Output Formats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200" b="1" i="0" u="none" kern="1200" dirty="0">
              <a:latin typeface="Aptos" panose="020B0004020202020204" pitchFamily="34" charset="0"/>
            </a:rPr>
            <a:t>&amp; Integration</a:t>
          </a:r>
          <a:endParaRPr lang="en-SG" sz="12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4987588" y="0"/>
        <a:ext cx="1546050" cy="130810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72E3-86C6-4C0C-BCF1-5D03FA9D59B1}">
      <dsp:nvSpPr>
        <dsp:cNvPr id="0" name=""/>
        <dsp:cNvSpPr/>
      </dsp:nvSpPr>
      <dsp:spPr>
        <a:xfrm>
          <a:off x="3823" y="981290"/>
          <a:ext cx="2065153" cy="1703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100" kern="1200" dirty="0">
              <a:latin typeface="Aptos" panose="020B0004020202020204" pitchFamily="34" charset="0"/>
              <a:ea typeface="Times New Roman" panose="02020603050405020304" pitchFamily="18" charset="0"/>
            </a:rPr>
            <a:t>Real-world examples</a:t>
          </a:r>
          <a:endParaRPr lang="en-US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b="1" kern="1200" dirty="0"/>
            <a:t>Based on the case scenarios</a:t>
          </a:r>
          <a:endParaRPr lang="en-US" sz="1100" b="0" kern="1200" dirty="0"/>
        </a:p>
      </dsp:txBody>
      <dsp:txXfrm>
        <a:off x="43021" y="1020488"/>
        <a:ext cx="1986757" cy="1259926"/>
      </dsp:txXfrm>
    </dsp:sp>
    <dsp:sp modelId="{86EE54B2-1F37-4C05-9DF0-8DE106490B6D}">
      <dsp:nvSpPr>
        <dsp:cNvPr id="0" name=""/>
        <dsp:cNvSpPr/>
      </dsp:nvSpPr>
      <dsp:spPr>
        <a:xfrm>
          <a:off x="1114273" y="1206989"/>
          <a:ext cx="2543362" cy="2543362"/>
        </a:xfrm>
        <a:prstGeom prst="leftCircularArrow">
          <a:avLst>
            <a:gd name="adj1" fmla="val 4192"/>
            <a:gd name="adj2" fmla="val 528935"/>
            <a:gd name="adj3" fmla="val 2304446"/>
            <a:gd name="adj4" fmla="val 9024489"/>
            <a:gd name="adj5" fmla="val 489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A387-EDE2-450F-A014-0CF41D7FCB12}">
      <dsp:nvSpPr>
        <dsp:cNvPr id="0" name=""/>
        <dsp:cNvSpPr/>
      </dsp:nvSpPr>
      <dsp:spPr>
        <a:xfrm>
          <a:off x="462745" y="2319613"/>
          <a:ext cx="1835691" cy="7299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Aptos" panose="020B0004020202020204" pitchFamily="34" charset="0"/>
              <a:ea typeface="Times New Roman" panose="02020603050405020304" pitchFamily="18" charset="0"/>
            </a:rPr>
            <a:t>Identification of </a:t>
          </a:r>
          <a:r>
            <a:rPr lang="en-US" altLang="en-US" sz="1200" b="1" kern="1200" dirty="0">
              <a:latin typeface="Aptos" panose="020B0004020202020204" pitchFamily="34" charset="0"/>
              <a:ea typeface="Times New Roman" panose="02020603050405020304" pitchFamily="18" charset="0"/>
            </a:rPr>
            <a:t>data </a:t>
          </a:r>
          <a:r>
            <a:rPr lang="en-US" altLang="en-US" sz="1200" b="1" kern="1200" dirty="0" err="1">
              <a:latin typeface="Aptos" panose="020B0004020202020204" pitchFamily="34" charset="0"/>
              <a:ea typeface="Times New Roman" panose="02020603050405020304" pitchFamily="18" charset="0"/>
            </a:rPr>
            <a:t>standardisation</a:t>
          </a:r>
          <a:r>
            <a:rPr lang="en-US" altLang="en-US" sz="1200" b="1" kern="1200" dirty="0">
              <a:latin typeface="Aptos" panose="020B0004020202020204" pitchFamily="34" charset="0"/>
              <a:ea typeface="Times New Roman" panose="02020603050405020304" pitchFamily="18" charset="0"/>
            </a:rPr>
            <a:t> gaps </a:t>
          </a:r>
          <a:endParaRPr lang="en-US" sz="1200" b="1" kern="1200" dirty="0"/>
        </a:p>
      </dsp:txBody>
      <dsp:txXfrm>
        <a:off x="484126" y="2340994"/>
        <a:ext cx="1792929" cy="687232"/>
      </dsp:txXfrm>
    </dsp:sp>
    <dsp:sp modelId="{4744A1CE-12F9-444F-83AD-E08018E6311D}">
      <dsp:nvSpPr>
        <dsp:cNvPr id="0" name=""/>
        <dsp:cNvSpPr/>
      </dsp:nvSpPr>
      <dsp:spPr>
        <a:xfrm>
          <a:off x="2806191" y="981290"/>
          <a:ext cx="2065153" cy="1703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B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100" kern="1200" dirty="0">
              <a:latin typeface="Aptos" panose="020B0004020202020204" pitchFamily="34" charset="0"/>
              <a:ea typeface="Times New Roman" panose="02020603050405020304" pitchFamily="18" charset="0"/>
            </a:rPr>
            <a:t>… </a:t>
          </a:r>
          <a:r>
            <a:rPr lang="en-US" altLang="en-US" sz="1100" b="1" kern="1200" dirty="0">
              <a:latin typeface="Aptos" panose="020B0004020202020204" pitchFamily="34" charset="0"/>
              <a:ea typeface="Times New Roman" panose="02020603050405020304" pitchFamily="18" charset="0"/>
            </a:rPr>
            <a:t>crisis analysis</a:t>
          </a:r>
          <a:endParaRPr lang="nl-BE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B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100" kern="1200" dirty="0">
              <a:latin typeface="Aptos" panose="020B0004020202020204" pitchFamily="34" charset="0"/>
              <a:ea typeface="Times New Roman" panose="02020603050405020304" pitchFamily="18" charset="0"/>
            </a:rPr>
            <a:t>… </a:t>
          </a:r>
          <a:r>
            <a:rPr lang="en-US" altLang="en-US" sz="1100" b="1" kern="1200" dirty="0">
              <a:latin typeface="Aptos" panose="020B0004020202020204" pitchFamily="34" charset="0"/>
              <a:ea typeface="Times New Roman" panose="02020603050405020304" pitchFamily="18" charset="0"/>
            </a:rPr>
            <a:t>forecasting</a:t>
          </a:r>
          <a:endParaRPr lang="nl-BE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BE" sz="1100" kern="1200" dirty="0"/>
        </a:p>
      </dsp:txBody>
      <dsp:txXfrm>
        <a:off x="2845389" y="1385485"/>
        <a:ext cx="1986757" cy="1259926"/>
      </dsp:txXfrm>
    </dsp:sp>
    <dsp:sp modelId="{F7356C16-6CF1-4B0A-8CBF-BD6584340CD5}">
      <dsp:nvSpPr>
        <dsp:cNvPr id="0" name=""/>
        <dsp:cNvSpPr/>
      </dsp:nvSpPr>
      <dsp:spPr>
        <a:xfrm>
          <a:off x="3899431" y="-151236"/>
          <a:ext cx="2807243" cy="2807243"/>
        </a:xfrm>
        <a:prstGeom prst="circularArrow">
          <a:avLst>
            <a:gd name="adj1" fmla="val 3798"/>
            <a:gd name="adj2" fmla="val 474666"/>
            <a:gd name="adj3" fmla="val 19349824"/>
            <a:gd name="adj4" fmla="val 12575511"/>
            <a:gd name="adj5" fmla="val 443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0D29-5707-4A1D-84C1-0E2D7581A132}">
      <dsp:nvSpPr>
        <dsp:cNvPr id="0" name=""/>
        <dsp:cNvSpPr/>
      </dsp:nvSpPr>
      <dsp:spPr>
        <a:xfrm>
          <a:off x="3265114" y="616293"/>
          <a:ext cx="1835691" cy="7299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Aptos" panose="020B0004020202020204" pitchFamily="34" charset="0"/>
              <a:ea typeface="Times New Roman" panose="02020603050405020304" pitchFamily="18" charset="0"/>
            </a:rPr>
            <a:t>Understand how data quality &amp; metadata </a:t>
          </a:r>
          <a:r>
            <a:rPr lang="en-US" altLang="en-US" sz="1200" b="1" kern="1200" dirty="0">
              <a:latin typeface="Aptos" panose="020B0004020202020204" pitchFamily="34" charset="0"/>
              <a:ea typeface="Times New Roman" panose="02020603050405020304" pitchFamily="18" charset="0"/>
            </a:rPr>
            <a:t>consistency</a:t>
          </a:r>
          <a:r>
            <a:rPr lang="en-US" altLang="en-US" sz="1200" kern="1200" dirty="0">
              <a:latin typeface="Aptos" panose="020B0004020202020204" pitchFamily="34" charset="0"/>
              <a:ea typeface="Times New Roman" panose="02020603050405020304" pitchFamily="18" charset="0"/>
            </a:rPr>
            <a:t> </a:t>
          </a:r>
          <a:r>
            <a:rPr lang="en-US" altLang="en-US" sz="1200" b="1" kern="1200" dirty="0">
              <a:latin typeface="Aptos" panose="020B0004020202020204" pitchFamily="34" charset="0"/>
              <a:ea typeface="Times New Roman" panose="02020603050405020304" pitchFamily="18" charset="0"/>
            </a:rPr>
            <a:t>influence</a:t>
          </a:r>
          <a:r>
            <a:rPr lang="en-US" altLang="en-US" sz="1200" kern="1200" dirty="0">
              <a:latin typeface="Aptos" panose="020B0004020202020204" pitchFamily="34" charset="0"/>
              <a:ea typeface="Times New Roman" panose="02020603050405020304" pitchFamily="18" charset="0"/>
            </a:rPr>
            <a:t>…</a:t>
          </a:r>
          <a:endParaRPr lang="nl-BE" sz="1200" kern="1200" dirty="0"/>
        </a:p>
      </dsp:txBody>
      <dsp:txXfrm>
        <a:off x="3286495" y="637674"/>
        <a:ext cx="1792929" cy="687232"/>
      </dsp:txXfrm>
    </dsp:sp>
    <dsp:sp modelId="{1766FB6E-876B-4C53-B9EA-CC1CFDF79988}">
      <dsp:nvSpPr>
        <dsp:cNvPr id="0" name=""/>
        <dsp:cNvSpPr/>
      </dsp:nvSpPr>
      <dsp:spPr>
        <a:xfrm>
          <a:off x="5608559" y="981290"/>
          <a:ext cx="2065153" cy="1703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100" kern="1200" dirty="0">
              <a:latin typeface="Aptos" panose="020B0004020202020204" pitchFamily="34" charset="0"/>
              <a:ea typeface="Times New Roman" panose="02020603050405020304" pitchFamily="18" charset="0"/>
            </a:rPr>
            <a:t>… for </a:t>
          </a:r>
          <a:r>
            <a:rPr lang="en-US" altLang="en-US" sz="1100" b="1" kern="1200" dirty="0" err="1">
              <a:latin typeface="Aptos" panose="020B0004020202020204" pitchFamily="34" charset="0"/>
              <a:ea typeface="Times New Roman" panose="02020603050405020304" pitchFamily="18" charset="0"/>
            </a:rPr>
            <a:t>harmonised</a:t>
          </a:r>
          <a:r>
            <a:rPr lang="en-US" altLang="en-US" sz="1100" b="1" kern="1200" dirty="0">
              <a:latin typeface="Aptos" panose="020B0004020202020204" pitchFamily="34" charset="0"/>
              <a:ea typeface="Times New Roman" panose="02020603050405020304" pitchFamily="18" charset="0"/>
            </a:rPr>
            <a:t> workflows </a:t>
          </a:r>
          <a:r>
            <a:rPr lang="en-US" altLang="en-US" sz="1100" kern="1200" dirty="0">
              <a:latin typeface="Aptos" panose="020B0004020202020204" pitchFamily="34" charset="0"/>
              <a:ea typeface="Times New Roman" panose="02020603050405020304" pitchFamily="18" charset="0"/>
            </a:rPr>
            <a:t>bridging local </a:t>
          </a:r>
          <a:r>
            <a:rPr lang="en-US" altLang="en-US" sz="1100" b="1" kern="1200" dirty="0">
              <a:latin typeface="Aptos" panose="020B0004020202020204" pitchFamily="34" charset="0"/>
              <a:ea typeface="Times New Roman" panose="02020603050405020304" pitchFamily="18" charset="0"/>
            </a:rPr>
            <a:t>observatories</a:t>
          </a:r>
          <a:r>
            <a:rPr lang="en-US" altLang="en-US" sz="1100" kern="1200" dirty="0">
              <a:latin typeface="Aptos" panose="020B0004020202020204" pitchFamily="34" charset="0"/>
              <a:ea typeface="Times New Roman" panose="02020603050405020304" pitchFamily="18" charset="0"/>
            </a:rPr>
            <a:t> and global </a:t>
          </a:r>
          <a:r>
            <a:rPr lang="en-US" altLang="en-US" sz="1100" b="1" kern="1200" dirty="0">
              <a:latin typeface="Aptos" panose="020B0004020202020204" pitchFamily="34" charset="0"/>
              <a:ea typeface="Times New Roman" panose="02020603050405020304" pitchFamily="18" charset="0"/>
            </a:rPr>
            <a:t>databases</a:t>
          </a:r>
          <a:endParaRPr lang="en-US" sz="1100" b="1" kern="1200" dirty="0"/>
        </a:p>
      </dsp:txBody>
      <dsp:txXfrm>
        <a:off x="5647757" y="1020488"/>
        <a:ext cx="1986757" cy="1259926"/>
      </dsp:txXfrm>
    </dsp:sp>
    <dsp:sp modelId="{97AF80B7-D8CA-4F84-B818-3AFCB3213192}">
      <dsp:nvSpPr>
        <dsp:cNvPr id="0" name=""/>
        <dsp:cNvSpPr/>
      </dsp:nvSpPr>
      <dsp:spPr>
        <a:xfrm>
          <a:off x="6750140" y="1263282"/>
          <a:ext cx="2547238" cy="2547238"/>
        </a:xfrm>
        <a:prstGeom prst="leftCircularArrow">
          <a:avLst>
            <a:gd name="adj1" fmla="val 4186"/>
            <a:gd name="adj2" fmla="val 528049"/>
            <a:gd name="adj3" fmla="val 2502452"/>
            <a:gd name="adj4" fmla="val 9223382"/>
            <a:gd name="adj5" fmla="val 4884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C2085-32C7-4BB5-A443-EDF33B3C4A85}">
      <dsp:nvSpPr>
        <dsp:cNvPr id="0" name=""/>
        <dsp:cNvSpPr/>
      </dsp:nvSpPr>
      <dsp:spPr>
        <a:xfrm>
          <a:off x="6067482" y="2319613"/>
          <a:ext cx="1835691" cy="7299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Aptos" panose="020B0004020202020204" pitchFamily="34" charset="0"/>
              <a:ea typeface="Times New Roman" panose="02020603050405020304" pitchFamily="18" charset="0"/>
            </a:rPr>
            <a:t>Practical </a:t>
          </a:r>
          <a:r>
            <a:rPr lang="en-US" altLang="en-US" sz="1200" b="1" kern="1200" dirty="0">
              <a:latin typeface="Aptos" panose="020B0004020202020204" pitchFamily="34" charset="0"/>
              <a:ea typeface="Times New Roman" panose="02020603050405020304" pitchFamily="18" charset="0"/>
            </a:rPr>
            <a:t>recommendations</a:t>
          </a:r>
          <a:r>
            <a:rPr lang="en-US" altLang="en-US" sz="1200" kern="1200" dirty="0">
              <a:latin typeface="Aptos" panose="020B0004020202020204" pitchFamily="34" charset="0"/>
              <a:ea typeface="Times New Roman" panose="02020603050405020304" pitchFamily="18" charset="0"/>
            </a:rPr>
            <a:t>, from  previous discussions …</a:t>
          </a:r>
          <a:endParaRPr lang="en-US" sz="1200" kern="1200" dirty="0"/>
        </a:p>
      </dsp:txBody>
      <dsp:txXfrm>
        <a:off x="6088863" y="2340994"/>
        <a:ext cx="1792929" cy="687232"/>
      </dsp:txXfrm>
    </dsp:sp>
    <dsp:sp modelId="{1C768515-12E9-4A58-8D08-B492B2F873BE}">
      <dsp:nvSpPr>
        <dsp:cNvPr id="0" name=""/>
        <dsp:cNvSpPr/>
      </dsp:nvSpPr>
      <dsp:spPr>
        <a:xfrm>
          <a:off x="8410927" y="1097752"/>
          <a:ext cx="2065153" cy="1703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solidFill>
              <a:srgbClr val="C0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solidFill>
              <a:srgbClr val="C0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rgbClr val="C00000"/>
              </a:solidFill>
            </a:rPr>
            <a:t> “</a:t>
          </a:r>
          <a:r>
            <a:rPr lang="nl-BE" sz="1100" b="1" kern="1200" dirty="0">
              <a:solidFill>
                <a:srgbClr val="C00000"/>
              </a:solidFill>
            </a:rPr>
            <a:t>Audit” discussed volcano unrest scenario</a:t>
          </a:r>
          <a:endParaRPr lang="en-US" sz="1100" b="1" kern="1200" dirty="0">
            <a:solidFill>
              <a:srgbClr val="C0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solidFill>
              <a:srgbClr val="C0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10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 In both </a:t>
          </a:r>
          <a:r>
            <a:rPr lang="en-SG" sz="1100" b="1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processing </a:t>
          </a:r>
          <a:r>
            <a:rPr lang="en-SG" sz="1100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and </a:t>
          </a:r>
          <a:r>
            <a:rPr lang="en-SG" sz="1100" b="1" kern="1200" dirty="0">
              <a:effectLst/>
              <a:latin typeface="Aptos" panose="020B0004020202020204" pitchFamily="34" charset="0"/>
              <a:ea typeface="Times New Roman" panose="02020603050405020304" pitchFamily="18" charset="0"/>
            </a:rPr>
            <a:t>analytical workflows</a:t>
          </a:r>
          <a:endParaRPr lang="en-US" sz="1100" b="1" kern="1200" dirty="0">
            <a:solidFill>
              <a:srgbClr val="C00000"/>
            </a:solidFill>
          </a:endParaRPr>
        </a:p>
      </dsp:txBody>
      <dsp:txXfrm>
        <a:off x="8450125" y="1501947"/>
        <a:ext cx="1986757" cy="1259926"/>
      </dsp:txXfrm>
    </dsp:sp>
    <dsp:sp modelId="{6092842A-566A-4764-A42E-4BDA896C334C}">
      <dsp:nvSpPr>
        <dsp:cNvPr id="0" name=""/>
        <dsp:cNvSpPr/>
      </dsp:nvSpPr>
      <dsp:spPr>
        <a:xfrm>
          <a:off x="8869850" y="499832"/>
          <a:ext cx="1835691" cy="11958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rgbClr val="C00000"/>
              </a:solidFill>
            </a:rPr>
            <a:t>Identify opportunities for </a:t>
          </a:r>
          <a:r>
            <a:rPr lang="nl-BE" sz="1600" b="1" kern="1200" dirty="0">
              <a:solidFill>
                <a:srgbClr val="C00000"/>
              </a:solidFill>
            </a:rPr>
            <a:t>standardisation</a:t>
          </a:r>
          <a:endParaRPr lang="en-US" sz="1600" b="1" i="1" kern="1200" dirty="0">
            <a:solidFill>
              <a:srgbClr val="C00000"/>
            </a:solidFill>
          </a:endParaRPr>
        </a:p>
      </dsp:txBody>
      <dsp:txXfrm>
        <a:off x="8904875" y="534857"/>
        <a:ext cx="1765641" cy="1125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535" y="0"/>
          <a:ext cx="2487699" cy="424199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b="1" kern="1200" dirty="0"/>
            <a:t>Group 1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solidFill>
                <a:srgbClr val="C00000"/>
              </a:solidFill>
            </a:rPr>
            <a:t>Kanlaon</a:t>
          </a:r>
          <a:endParaRPr lang="en-US" sz="3100" b="1" kern="1200" dirty="0">
            <a:solidFill>
              <a:srgbClr val="C00000"/>
            </a:solidFill>
          </a:endParaRPr>
        </a:p>
      </dsp:txBody>
      <dsp:txXfrm>
        <a:off x="2535" y="0"/>
        <a:ext cx="2487699" cy="1272597"/>
      </dsp:txXfrm>
    </dsp:sp>
    <dsp:sp modelId="{C8BC26FE-D64A-4713-8CB5-F1C5510167FF}">
      <dsp:nvSpPr>
        <dsp:cNvPr id="0" name=""/>
        <dsp:cNvSpPr/>
      </dsp:nvSpPr>
      <dsp:spPr>
        <a:xfrm>
          <a:off x="251305" y="1273374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Novianti Indrastuti</a:t>
          </a:r>
          <a:endParaRPr lang="en-US" sz="1300" b="1" kern="1200" dirty="0"/>
        </a:p>
      </dsp:txBody>
      <dsp:txXfrm>
        <a:off x="260197" y="1282266"/>
        <a:ext cx="1972375" cy="285814"/>
      </dsp:txXfrm>
    </dsp:sp>
    <dsp:sp modelId="{AE9CFF2C-7BA6-4310-A84E-F40C40055E50}">
      <dsp:nvSpPr>
        <dsp:cNvPr id="0" name=""/>
        <dsp:cNvSpPr/>
      </dsp:nvSpPr>
      <dsp:spPr>
        <a:xfrm>
          <a:off x="251305" y="1623680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Mike Kendall</a:t>
          </a:r>
          <a:endParaRPr lang="en-US" sz="1300" b="1" kern="1200" dirty="0"/>
        </a:p>
      </dsp:txBody>
      <dsp:txXfrm>
        <a:off x="260197" y="1632572"/>
        <a:ext cx="1972375" cy="285814"/>
      </dsp:txXfrm>
    </dsp:sp>
    <dsp:sp modelId="{5E9F8059-7214-4D63-854D-63D3538AF80F}">
      <dsp:nvSpPr>
        <dsp:cNvPr id="0" name=""/>
        <dsp:cNvSpPr/>
      </dsp:nvSpPr>
      <dsp:spPr>
        <a:xfrm>
          <a:off x="251305" y="1973986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Tong Ping</a:t>
          </a:r>
          <a:endParaRPr lang="en-US" sz="1300" b="1" kern="1200" dirty="0"/>
        </a:p>
      </dsp:txBody>
      <dsp:txXfrm>
        <a:off x="260197" y="1982878"/>
        <a:ext cx="1972375" cy="285814"/>
      </dsp:txXfrm>
    </dsp:sp>
    <dsp:sp modelId="{E0267A6C-A9AD-4C30-A4C0-9C2640103B2E}">
      <dsp:nvSpPr>
        <dsp:cNvPr id="0" name=""/>
        <dsp:cNvSpPr/>
      </dsp:nvSpPr>
      <dsp:spPr>
        <a:xfrm>
          <a:off x="251305" y="2324292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Tania Espinosa-Ortega</a:t>
          </a:r>
          <a:endParaRPr lang="en-US" sz="1300" b="1" kern="1200" dirty="0"/>
        </a:p>
      </dsp:txBody>
      <dsp:txXfrm>
        <a:off x="260197" y="2333184"/>
        <a:ext cx="1972375" cy="285814"/>
      </dsp:txXfrm>
    </dsp:sp>
    <dsp:sp modelId="{328E64EA-E85F-4759-811C-D349A0D9329B}">
      <dsp:nvSpPr>
        <dsp:cNvPr id="0" name=""/>
        <dsp:cNvSpPr/>
      </dsp:nvSpPr>
      <dsp:spPr>
        <a:xfrm>
          <a:off x="251305" y="2674598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Yizhou Luo</a:t>
          </a:r>
          <a:endParaRPr lang="en-US" sz="1300" b="1" kern="1200" dirty="0"/>
        </a:p>
      </dsp:txBody>
      <dsp:txXfrm>
        <a:off x="260197" y="2683490"/>
        <a:ext cx="1972375" cy="285814"/>
      </dsp:txXfrm>
    </dsp:sp>
    <dsp:sp modelId="{D3EA0DAE-862F-4167-BEA7-88FF85F4F4F2}">
      <dsp:nvSpPr>
        <dsp:cNvPr id="0" name=""/>
        <dsp:cNvSpPr/>
      </dsp:nvSpPr>
      <dsp:spPr>
        <a:xfrm>
          <a:off x="251305" y="3024904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Tomofumi Kozono</a:t>
          </a:r>
          <a:endParaRPr lang="en-US" sz="1300" b="1" kern="1200" dirty="0"/>
        </a:p>
      </dsp:txBody>
      <dsp:txXfrm>
        <a:off x="260197" y="3033796"/>
        <a:ext cx="1972375" cy="285814"/>
      </dsp:txXfrm>
    </dsp:sp>
    <dsp:sp modelId="{CBD9FD79-86FC-408D-86E9-A08904E43B98}">
      <dsp:nvSpPr>
        <dsp:cNvPr id="0" name=""/>
        <dsp:cNvSpPr/>
      </dsp:nvSpPr>
      <dsp:spPr>
        <a:xfrm>
          <a:off x="251305" y="3375210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Mieke Buckley</a:t>
          </a:r>
          <a:endParaRPr lang="en-US" sz="1300" b="1" kern="1200" dirty="0"/>
        </a:p>
      </dsp:txBody>
      <dsp:txXfrm>
        <a:off x="260197" y="3384102"/>
        <a:ext cx="1972375" cy="285814"/>
      </dsp:txXfrm>
    </dsp:sp>
    <dsp:sp modelId="{04C4B3A5-825D-4C32-BE0F-5E5886BB51D5}">
      <dsp:nvSpPr>
        <dsp:cNvPr id="0" name=""/>
        <dsp:cNvSpPr/>
      </dsp:nvSpPr>
      <dsp:spPr>
        <a:xfrm>
          <a:off x="251305" y="3725516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/>
            <a:t>Euan Mutch</a:t>
          </a:r>
          <a:endParaRPr lang="en-US" sz="1300" b="1" kern="1200" dirty="0"/>
        </a:p>
      </dsp:txBody>
      <dsp:txXfrm>
        <a:off x="260197" y="3734408"/>
        <a:ext cx="1972375" cy="285814"/>
      </dsp:txXfrm>
    </dsp:sp>
    <dsp:sp modelId="{449D509C-9CB3-425B-B67C-73150C5B528C}">
      <dsp:nvSpPr>
        <dsp:cNvPr id="0" name=""/>
        <dsp:cNvSpPr/>
      </dsp:nvSpPr>
      <dsp:spPr>
        <a:xfrm>
          <a:off x="2676811" y="0"/>
          <a:ext cx="2487699" cy="424199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b="1" kern="1200" dirty="0"/>
            <a:t>Group 2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C00000"/>
              </a:solidFill>
            </a:rPr>
            <a:t>Slamet</a:t>
          </a:r>
        </a:p>
      </dsp:txBody>
      <dsp:txXfrm>
        <a:off x="2676811" y="0"/>
        <a:ext cx="2487699" cy="1272597"/>
      </dsp:txXfrm>
    </dsp:sp>
    <dsp:sp modelId="{E43FCB57-53D4-4AD8-836E-E08AEF721BFF}">
      <dsp:nvSpPr>
        <dsp:cNvPr id="0" name=""/>
        <dsp:cNvSpPr/>
      </dsp:nvSpPr>
      <dsp:spPr>
        <a:xfrm>
          <a:off x="2925581" y="1273374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Steve Sherburn</a:t>
          </a:r>
          <a:endParaRPr lang="en-US" sz="1300" b="1" kern="1200" dirty="0"/>
        </a:p>
      </dsp:txBody>
      <dsp:txXfrm>
        <a:off x="2934473" y="1282266"/>
        <a:ext cx="1972375" cy="285814"/>
      </dsp:txXfrm>
    </dsp:sp>
    <dsp:sp modelId="{B44614AE-FF0B-4C51-B926-AFADE5D7C0CA}">
      <dsp:nvSpPr>
        <dsp:cNvPr id="0" name=""/>
        <dsp:cNvSpPr/>
      </dsp:nvSpPr>
      <dsp:spPr>
        <a:xfrm>
          <a:off x="2925581" y="1623680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Silvio De Angelis</a:t>
          </a:r>
          <a:endParaRPr lang="en-US" sz="1300" b="1" kern="1200" dirty="0"/>
        </a:p>
      </dsp:txBody>
      <dsp:txXfrm>
        <a:off x="2934473" y="1632572"/>
        <a:ext cx="1972375" cy="285814"/>
      </dsp:txXfrm>
    </dsp:sp>
    <dsp:sp modelId="{E84845C6-4038-41BF-9FBF-ED85F82FAEC7}">
      <dsp:nvSpPr>
        <dsp:cNvPr id="0" name=""/>
        <dsp:cNvSpPr/>
      </dsp:nvSpPr>
      <dsp:spPr>
        <a:xfrm>
          <a:off x="2925581" y="1973986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Feng Mingye</a:t>
          </a:r>
          <a:endParaRPr lang="en-US" sz="1300" b="1" kern="1200" dirty="0"/>
        </a:p>
      </dsp:txBody>
      <dsp:txXfrm>
        <a:off x="2934473" y="1982878"/>
        <a:ext cx="1972375" cy="285814"/>
      </dsp:txXfrm>
    </dsp:sp>
    <dsp:sp modelId="{CEF70EB1-1A2D-412E-B2B4-92DD42B9718B}">
      <dsp:nvSpPr>
        <dsp:cNvPr id="0" name=""/>
        <dsp:cNvSpPr/>
      </dsp:nvSpPr>
      <dsp:spPr>
        <a:xfrm>
          <a:off x="2925581" y="2324292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Dannie Hidayat</a:t>
          </a:r>
          <a:endParaRPr lang="en-US" sz="1300" b="1" kern="1200" dirty="0"/>
        </a:p>
      </dsp:txBody>
      <dsp:txXfrm>
        <a:off x="2934473" y="2333184"/>
        <a:ext cx="1972375" cy="285814"/>
      </dsp:txXfrm>
    </dsp:sp>
    <dsp:sp modelId="{52C441BA-D6BE-4AD1-B594-2C936759110C}">
      <dsp:nvSpPr>
        <dsp:cNvPr id="0" name=""/>
        <dsp:cNvSpPr/>
      </dsp:nvSpPr>
      <dsp:spPr>
        <a:xfrm>
          <a:off x="2925581" y="2674598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Shaira Lee Pabalan</a:t>
          </a:r>
          <a:endParaRPr lang="en-US" sz="1300" b="1" kern="1200" dirty="0"/>
        </a:p>
      </dsp:txBody>
      <dsp:txXfrm>
        <a:off x="2934473" y="2683490"/>
        <a:ext cx="1972375" cy="285814"/>
      </dsp:txXfrm>
    </dsp:sp>
    <dsp:sp modelId="{2E5CB258-1ADD-47E4-899E-422DE887E78F}">
      <dsp:nvSpPr>
        <dsp:cNvPr id="0" name=""/>
        <dsp:cNvSpPr/>
      </dsp:nvSpPr>
      <dsp:spPr>
        <a:xfrm>
          <a:off x="2925581" y="3024904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Mizuki Matsuda</a:t>
          </a:r>
          <a:endParaRPr lang="en-US" sz="1300" b="1" kern="1200" dirty="0"/>
        </a:p>
      </dsp:txBody>
      <dsp:txXfrm>
        <a:off x="2934473" y="3033796"/>
        <a:ext cx="1972375" cy="285814"/>
      </dsp:txXfrm>
    </dsp:sp>
    <dsp:sp modelId="{69E271AC-1FC0-42BA-ACBA-CF749EC409D6}">
      <dsp:nvSpPr>
        <dsp:cNvPr id="0" name=""/>
        <dsp:cNvSpPr/>
      </dsp:nvSpPr>
      <dsp:spPr>
        <a:xfrm>
          <a:off x="2925581" y="3375210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Ailsa Naismith</a:t>
          </a:r>
          <a:endParaRPr lang="en-US" sz="1300" b="1" kern="1200" dirty="0"/>
        </a:p>
      </dsp:txBody>
      <dsp:txXfrm>
        <a:off x="2934473" y="3384102"/>
        <a:ext cx="1972375" cy="285814"/>
      </dsp:txXfrm>
    </dsp:sp>
    <dsp:sp modelId="{B61F573D-0EE0-48AC-9B57-29596CB850C3}">
      <dsp:nvSpPr>
        <dsp:cNvPr id="0" name=""/>
        <dsp:cNvSpPr/>
      </dsp:nvSpPr>
      <dsp:spPr>
        <a:xfrm>
          <a:off x="2925581" y="3725516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/>
            <a:t>Denny Chee</a:t>
          </a:r>
          <a:endParaRPr lang="en-US" sz="1300" b="1" kern="1200" dirty="0"/>
        </a:p>
      </dsp:txBody>
      <dsp:txXfrm>
        <a:off x="2934473" y="3734408"/>
        <a:ext cx="1972375" cy="285814"/>
      </dsp:txXfrm>
    </dsp:sp>
    <dsp:sp modelId="{AE93773A-22FC-47A7-91C4-CE41407B3AB3}">
      <dsp:nvSpPr>
        <dsp:cNvPr id="0" name=""/>
        <dsp:cNvSpPr/>
      </dsp:nvSpPr>
      <dsp:spPr>
        <a:xfrm>
          <a:off x="5351088" y="0"/>
          <a:ext cx="2487699" cy="424199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b="1" kern="1200" dirty="0"/>
            <a:t>Group 3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C00000"/>
              </a:solidFill>
            </a:rPr>
            <a:t>Taupo</a:t>
          </a:r>
        </a:p>
      </dsp:txBody>
      <dsp:txXfrm>
        <a:off x="5351088" y="0"/>
        <a:ext cx="2487699" cy="1272597"/>
      </dsp:txXfrm>
    </dsp:sp>
    <dsp:sp modelId="{30B00191-B335-4C9F-8673-17D757DB15B7}">
      <dsp:nvSpPr>
        <dsp:cNvPr id="0" name=""/>
        <dsp:cNvSpPr/>
      </dsp:nvSpPr>
      <dsp:spPr>
        <a:xfrm>
          <a:off x="5599858" y="1273374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Ahmad Basuki</a:t>
          </a:r>
          <a:endParaRPr lang="en-US" sz="1300" b="1" kern="1200" dirty="0"/>
        </a:p>
      </dsp:txBody>
      <dsp:txXfrm>
        <a:off x="5608750" y="1282266"/>
        <a:ext cx="1972375" cy="285814"/>
      </dsp:txXfrm>
    </dsp:sp>
    <dsp:sp modelId="{28339DB8-7A53-40E4-90F7-EA6FBC1080FF}">
      <dsp:nvSpPr>
        <dsp:cNvPr id="0" name=""/>
        <dsp:cNvSpPr/>
      </dsp:nvSpPr>
      <dsp:spPr>
        <a:xfrm>
          <a:off x="5599858" y="1623680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Yosuke Aoki</a:t>
          </a:r>
          <a:endParaRPr lang="en-US" sz="1300" b="1" kern="1200" dirty="0"/>
        </a:p>
      </dsp:txBody>
      <dsp:txXfrm>
        <a:off x="5608750" y="1632572"/>
        <a:ext cx="1972375" cy="285814"/>
      </dsp:txXfrm>
    </dsp:sp>
    <dsp:sp modelId="{10A53A25-BDAB-48E1-98C8-E0D32EEAE626}">
      <dsp:nvSpPr>
        <dsp:cNvPr id="0" name=""/>
        <dsp:cNvSpPr/>
      </dsp:nvSpPr>
      <dsp:spPr>
        <a:xfrm>
          <a:off x="5599858" y="1973986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Yuan Congcong</a:t>
          </a:r>
          <a:endParaRPr lang="en-US" sz="1300" b="1" kern="1200" dirty="0"/>
        </a:p>
      </dsp:txBody>
      <dsp:txXfrm>
        <a:off x="5608750" y="1982878"/>
        <a:ext cx="1972375" cy="285814"/>
      </dsp:txXfrm>
    </dsp:sp>
    <dsp:sp modelId="{E0015CD8-35C1-42F5-9615-A106C4CD7D3B}">
      <dsp:nvSpPr>
        <dsp:cNvPr id="0" name=""/>
        <dsp:cNvSpPr/>
      </dsp:nvSpPr>
      <dsp:spPr>
        <a:xfrm>
          <a:off x="5599858" y="2324292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Darren Tan</a:t>
          </a:r>
          <a:endParaRPr lang="en-US" sz="1300" b="1" kern="1200" dirty="0"/>
        </a:p>
      </dsp:txBody>
      <dsp:txXfrm>
        <a:off x="5608750" y="2333184"/>
        <a:ext cx="1972375" cy="285814"/>
      </dsp:txXfrm>
    </dsp:sp>
    <dsp:sp modelId="{957ADF1C-A235-4933-87D5-2F136C656FAC}">
      <dsp:nvSpPr>
        <dsp:cNvPr id="0" name=""/>
        <dsp:cNvSpPr/>
      </dsp:nvSpPr>
      <dsp:spPr>
        <a:xfrm>
          <a:off x="5599858" y="2674598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Lois Abigail Jumawan</a:t>
          </a:r>
          <a:endParaRPr lang="en-US" sz="1300" b="1" kern="1200" dirty="0"/>
        </a:p>
      </dsp:txBody>
      <dsp:txXfrm>
        <a:off x="5608750" y="2683490"/>
        <a:ext cx="1972375" cy="285814"/>
      </dsp:txXfrm>
    </dsp:sp>
    <dsp:sp modelId="{51A91FF2-AF15-4F6B-AD33-E7FF454B8BD0}">
      <dsp:nvSpPr>
        <dsp:cNvPr id="0" name=""/>
        <dsp:cNvSpPr/>
      </dsp:nvSpPr>
      <dsp:spPr>
        <a:xfrm>
          <a:off x="5599858" y="3024904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Nang Thin Zar Win</a:t>
          </a:r>
          <a:endParaRPr lang="en-US" sz="1300" b="1" kern="1200" dirty="0"/>
        </a:p>
      </dsp:txBody>
      <dsp:txXfrm>
        <a:off x="5608750" y="3033796"/>
        <a:ext cx="1972375" cy="285814"/>
      </dsp:txXfrm>
    </dsp:sp>
    <dsp:sp modelId="{608B23C2-375F-48E0-830E-3866802C6733}">
      <dsp:nvSpPr>
        <dsp:cNvPr id="0" name=""/>
        <dsp:cNvSpPr/>
      </dsp:nvSpPr>
      <dsp:spPr>
        <a:xfrm>
          <a:off x="5599858" y="3375210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Natalie Teng Rui Xue</a:t>
          </a:r>
          <a:endParaRPr lang="en-US" sz="1300" b="1" kern="1200" dirty="0"/>
        </a:p>
      </dsp:txBody>
      <dsp:txXfrm>
        <a:off x="5608750" y="3384102"/>
        <a:ext cx="1972375" cy="285814"/>
      </dsp:txXfrm>
    </dsp:sp>
    <dsp:sp modelId="{AC9BB069-307B-4542-A18B-8B3C29B9F652}">
      <dsp:nvSpPr>
        <dsp:cNvPr id="0" name=""/>
        <dsp:cNvSpPr/>
      </dsp:nvSpPr>
      <dsp:spPr>
        <a:xfrm>
          <a:off x="5599858" y="3725516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/>
            <a:t>Hokky Herbian Prabowo</a:t>
          </a:r>
          <a:endParaRPr lang="en-US" sz="1300" b="1" kern="1200" dirty="0"/>
        </a:p>
      </dsp:txBody>
      <dsp:txXfrm>
        <a:off x="5608750" y="3734408"/>
        <a:ext cx="1972375" cy="285814"/>
      </dsp:txXfrm>
    </dsp:sp>
    <dsp:sp modelId="{BA0B503D-E361-4EDF-8919-30F789DC4799}">
      <dsp:nvSpPr>
        <dsp:cNvPr id="0" name=""/>
        <dsp:cNvSpPr/>
      </dsp:nvSpPr>
      <dsp:spPr>
        <a:xfrm>
          <a:off x="8025365" y="0"/>
          <a:ext cx="2487699" cy="424199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b="1" kern="1200" dirty="0"/>
            <a:t>Group 4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solidFill>
                <a:srgbClr val="C00000"/>
              </a:solidFill>
            </a:rPr>
            <a:t>Lewotobi</a:t>
          </a:r>
          <a:endParaRPr lang="en-US" sz="3100" b="1" kern="1200" dirty="0">
            <a:solidFill>
              <a:srgbClr val="C00000"/>
            </a:solidFill>
          </a:endParaRPr>
        </a:p>
      </dsp:txBody>
      <dsp:txXfrm>
        <a:off x="8025365" y="0"/>
        <a:ext cx="2487699" cy="1272597"/>
      </dsp:txXfrm>
    </dsp:sp>
    <dsp:sp modelId="{632C9673-606C-4FEE-86E6-8BE99002D6F1}">
      <dsp:nvSpPr>
        <dsp:cNvPr id="0" name=""/>
        <dsp:cNvSpPr/>
      </dsp:nvSpPr>
      <dsp:spPr>
        <a:xfrm>
          <a:off x="8274135" y="1273374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Christian Clarito</a:t>
          </a:r>
          <a:endParaRPr lang="en-US" sz="1300" b="1" kern="1200" dirty="0"/>
        </a:p>
      </dsp:txBody>
      <dsp:txXfrm>
        <a:off x="8283027" y="1282266"/>
        <a:ext cx="1972375" cy="285814"/>
      </dsp:txXfrm>
    </dsp:sp>
    <dsp:sp modelId="{794FF419-4F7D-4AE6-8CB3-F69532A713BA}">
      <dsp:nvSpPr>
        <dsp:cNvPr id="0" name=""/>
        <dsp:cNvSpPr/>
      </dsp:nvSpPr>
      <dsp:spPr>
        <a:xfrm>
          <a:off x="8274135" y="1623680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Benoit Taisne</a:t>
          </a:r>
          <a:endParaRPr lang="en-US" sz="1300" b="1" kern="1200" dirty="0"/>
        </a:p>
      </dsp:txBody>
      <dsp:txXfrm>
        <a:off x="8283027" y="1632572"/>
        <a:ext cx="1972375" cy="285814"/>
      </dsp:txXfrm>
    </dsp:sp>
    <dsp:sp modelId="{B7D44216-D381-414E-B7A5-B97155B525F9}">
      <dsp:nvSpPr>
        <dsp:cNvPr id="0" name=""/>
        <dsp:cNvSpPr/>
      </dsp:nvSpPr>
      <dsp:spPr>
        <a:xfrm>
          <a:off x="8274135" y="1973986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Eisuke Fujita</a:t>
          </a:r>
          <a:endParaRPr lang="en-US" sz="1300" b="1" kern="1200" dirty="0"/>
        </a:p>
      </dsp:txBody>
      <dsp:txXfrm>
        <a:off x="8283027" y="1982878"/>
        <a:ext cx="1972375" cy="285814"/>
      </dsp:txXfrm>
    </dsp:sp>
    <dsp:sp modelId="{F00164F6-E955-4242-B632-1FE010700F18}">
      <dsp:nvSpPr>
        <dsp:cNvPr id="0" name=""/>
        <dsp:cNvSpPr/>
      </dsp:nvSpPr>
      <dsp:spPr>
        <a:xfrm>
          <a:off x="8274135" y="2324292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Andika Bayu-Aji</a:t>
          </a:r>
          <a:endParaRPr lang="en-US" sz="1300" b="1" kern="1200" dirty="0"/>
        </a:p>
      </dsp:txBody>
      <dsp:txXfrm>
        <a:off x="8283027" y="2333184"/>
        <a:ext cx="1972375" cy="285814"/>
      </dsp:txXfrm>
    </dsp:sp>
    <dsp:sp modelId="{5BD0FD2F-FFBD-4BB7-B43C-DEFFCF9C9D8C}">
      <dsp:nvSpPr>
        <dsp:cNvPr id="0" name=""/>
        <dsp:cNvSpPr/>
      </dsp:nvSpPr>
      <dsp:spPr>
        <a:xfrm>
          <a:off x="8274135" y="2674598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Takumi Kenmochi</a:t>
          </a:r>
          <a:endParaRPr lang="en-US" sz="1300" b="1" kern="1200" dirty="0"/>
        </a:p>
      </dsp:txBody>
      <dsp:txXfrm>
        <a:off x="8283027" y="2683490"/>
        <a:ext cx="1972375" cy="285814"/>
      </dsp:txXfrm>
    </dsp:sp>
    <dsp:sp modelId="{17BD4124-CC63-4533-A7E1-DEEBCBC6CBCF}">
      <dsp:nvSpPr>
        <dsp:cNvPr id="0" name=""/>
        <dsp:cNvSpPr/>
      </dsp:nvSpPr>
      <dsp:spPr>
        <a:xfrm>
          <a:off x="8274135" y="3024904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Chun Xin Ying</a:t>
          </a:r>
          <a:endParaRPr lang="en-US" sz="1300" b="1" kern="1200" dirty="0"/>
        </a:p>
      </dsp:txBody>
      <dsp:txXfrm>
        <a:off x="8283027" y="3033796"/>
        <a:ext cx="1972375" cy="285814"/>
      </dsp:txXfrm>
    </dsp:sp>
    <dsp:sp modelId="{B4A8F28D-7D32-4E8C-A38C-688C6047471B}">
      <dsp:nvSpPr>
        <dsp:cNvPr id="0" name=""/>
        <dsp:cNvSpPr/>
      </dsp:nvSpPr>
      <dsp:spPr>
        <a:xfrm>
          <a:off x="8274135" y="3375210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Emily Shiver</a:t>
          </a:r>
          <a:endParaRPr lang="en-US" sz="1300" b="1" kern="1200" dirty="0"/>
        </a:p>
      </dsp:txBody>
      <dsp:txXfrm>
        <a:off x="8283027" y="3384102"/>
        <a:ext cx="1972375" cy="285814"/>
      </dsp:txXfrm>
    </dsp:sp>
    <dsp:sp modelId="{C9A41458-0928-45FF-B66D-394AAAEC6FD3}">
      <dsp:nvSpPr>
        <dsp:cNvPr id="0" name=""/>
        <dsp:cNvSpPr/>
      </dsp:nvSpPr>
      <dsp:spPr>
        <a:xfrm>
          <a:off x="8274135" y="3725516"/>
          <a:ext cx="1990159" cy="303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/>
            <a:t>Lewis Edmond-Lovell</a:t>
          </a:r>
          <a:endParaRPr lang="en-US" sz="1300" b="1" kern="1200" dirty="0"/>
        </a:p>
      </dsp:txBody>
      <dsp:txXfrm>
        <a:off x="8283027" y="3734408"/>
        <a:ext cx="1972375" cy="28581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535" y="0"/>
          <a:ext cx="2487699" cy="254406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Group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Kanlaon</a:t>
          </a:r>
          <a:endParaRPr lang="en-US" sz="1800" b="1" kern="1200" dirty="0"/>
        </a:p>
      </dsp:txBody>
      <dsp:txXfrm>
        <a:off x="2535" y="0"/>
        <a:ext cx="2487699" cy="763219"/>
      </dsp:txXfrm>
    </dsp:sp>
    <dsp:sp modelId="{449D509C-9CB3-425B-B67C-73150C5B528C}">
      <dsp:nvSpPr>
        <dsp:cNvPr id="0" name=""/>
        <dsp:cNvSpPr/>
      </dsp:nvSpPr>
      <dsp:spPr>
        <a:xfrm>
          <a:off x="2676811" y="0"/>
          <a:ext cx="2487699" cy="254406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Group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Slamet</a:t>
          </a:r>
          <a:endParaRPr lang="en-US" sz="1800" b="1" kern="1200" dirty="0"/>
        </a:p>
      </dsp:txBody>
      <dsp:txXfrm>
        <a:off x="2676811" y="0"/>
        <a:ext cx="2487699" cy="763219"/>
      </dsp:txXfrm>
    </dsp:sp>
    <dsp:sp modelId="{AE93773A-22FC-47A7-91C4-CE41407B3AB3}">
      <dsp:nvSpPr>
        <dsp:cNvPr id="0" name=""/>
        <dsp:cNvSpPr/>
      </dsp:nvSpPr>
      <dsp:spPr>
        <a:xfrm>
          <a:off x="5351088" y="0"/>
          <a:ext cx="2487699" cy="254406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Group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Taupo</a:t>
          </a:r>
        </a:p>
      </dsp:txBody>
      <dsp:txXfrm>
        <a:off x="5351088" y="0"/>
        <a:ext cx="2487699" cy="763219"/>
      </dsp:txXfrm>
    </dsp:sp>
    <dsp:sp modelId="{BA0B503D-E361-4EDF-8919-30F789DC4799}">
      <dsp:nvSpPr>
        <dsp:cNvPr id="0" name=""/>
        <dsp:cNvSpPr/>
      </dsp:nvSpPr>
      <dsp:spPr>
        <a:xfrm>
          <a:off x="8025365" y="0"/>
          <a:ext cx="2487699" cy="254406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Group 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Lewotobi</a:t>
          </a:r>
          <a:endParaRPr lang="en-US" sz="800" b="1" kern="1200" dirty="0"/>
        </a:p>
      </dsp:txBody>
      <dsp:txXfrm>
        <a:off x="8025365" y="0"/>
        <a:ext cx="2487699" cy="76321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A20A0-FF89-426B-8F1A-B2715FF8C028}">
      <dsp:nvSpPr>
        <dsp:cNvPr id="0" name=""/>
        <dsp:cNvSpPr/>
      </dsp:nvSpPr>
      <dsp:spPr>
        <a:xfrm>
          <a:off x="0" y="29191"/>
          <a:ext cx="10515600" cy="75859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types of data 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are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available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missing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(seismic, GNSS, gas, remote sensing)?</a:t>
          </a:r>
          <a:endParaRPr lang="en-US" sz="1900" kern="1200" dirty="0"/>
        </a:p>
      </dsp:txBody>
      <dsp:txXfrm>
        <a:off x="37032" y="66223"/>
        <a:ext cx="10441536" cy="684534"/>
      </dsp:txXfrm>
    </dsp:sp>
    <dsp:sp modelId="{82F8484A-C773-42B5-AB6A-22EE6C392E7F}">
      <dsp:nvSpPr>
        <dsp:cNvPr id="0" name=""/>
        <dsp:cNvSpPr/>
      </dsp:nvSpPr>
      <dsp:spPr>
        <a:xfrm>
          <a:off x="0" y="787790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en-US" sz="1500" kern="1200" dirty="0"/>
        </a:p>
      </dsp:txBody>
      <dsp:txXfrm>
        <a:off x="0" y="787790"/>
        <a:ext cx="10515600" cy="314640"/>
      </dsp:txXfrm>
    </dsp:sp>
    <dsp:sp modelId="{E665F1CF-4F6C-4B6B-A884-F6C1F1C1E615}">
      <dsp:nvSpPr>
        <dsp:cNvPr id="0" name=""/>
        <dsp:cNvSpPr/>
      </dsp:nvSpPr>
      <dsp:spPr>
        <a:xfrm>
          <a:off x="0" y="1102430"/>
          <a:ext cx="10515600" cy="75859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Which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metadata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processing standards 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are most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critical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lacking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?</a:t>
          </a:r>
          <a:endParaRPr kumimoji="0" lang="en-US" altLang="en-US" sz="1900" i="0" u="none" strike="noStrike" kern="1200" cap="none" normalizeH="0" baseline="0" dirty="0">
            <a:ln/>
            <a:effectLst/>
            <a:latin typeface="Aptos" panose="020B0004020202020204" pitchFamily="34" charset="0"/>
          </a:endParaRPr>
        </a:p>
      </dsp:txBody>
      <dsp:txXfrm>
        <a:off x="37032" y="1139462"/>
        <a:ext cx="10441536" cy="684534"/>
      </dsp:txXfrm>
    </dsp:sp>
    <dsp:sp modelId="{277C6578-53C9-4369-92B0-D8C69BBF8066}">
      <dsp:nvSpPr>
        <dsp:cNvPr id="0" name=""/>
        <dsp:cNvSpPr/>
      </dsp:nvSpPr>
      <dsp:spPr>
        <a:xfrm>
          <a:off x="0" y="1861029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kumimoji="0" lang="en-US" altLang="en-US" sz="150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ptos" panose="020B0004020202020204" pitchFamily="34" charset="0"/>
          </a:endParaRPr>
        </a:p>
      </dsp:txBody>
      <dsp:txXfrm>
        <a:off x="0" y="1861029"/>
        <a:ext cx="10515600" cy="314640"/>
      </dsp:txXfrm>
    </dsp:sp>
    <dsp:sp modelId="{34DF3BE2-4A0B-424F-BAC7-99401DABD46C}">
      <dsp:nvSpPr>
        <dsp:cNvPr id="0" name=""/>
        <dsp:cNvSpPr/>
      </dsp:nvSpPr>
      <dsp:spPr>
        <a:xfrm>
          <a:off x="0" y="2175669"/>
          <a:ext cx="10515600" cy="758598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How does/did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</a:t>
          </a:r>
          <a:r>
            <a:rPr kumimoji="0" lang="en-US" altLang="en-US" sz="1900" b="1" i="0" u="none" strike="noStrike" kern="1200" cap="none" normalizeH="0" baseline="0" dirty="0" err="1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standardisation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(or its absence)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impact analysis 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and decision-making in this unrest scenario?</a:t>
          </a:r>
          <a:endParaRPr kumimoji="0" lang="en-US" altLang="en-US" sz="1900" i="0" u="none" strike="noStrike" kern="1200" cap="none" normalizeH="0" baseline="0" dirty="0">
            <a:ln/>
            <a:effectLst/>
            <a:latin typeface="Aptos" panose="020B0004020202020204" pitchFamily="34" charset="0"/>
          </a:endParaRPr>
        </a:p>
      </dsp:txBody>
      <dsp:txXfrm>
        <a:off x="37032" y="2212701"/>
        <a:ext cx="10441536" cy="684534"/>
      </dsp:txXfrm>
    </dsp:sp>
    <dsp:sp modelId="{2F851558-0D71-4415-9F46-29EACDDA0A26}">
      <dsp:nvSpPr>
        <dsp:cNvPr id="0" name=""/>
        <dsp:cNvSpPr/>
      </dsp:nvSpPr>
      <dsp:spPr>
        <a:xfrm>
          <a:off x="0" y="2934267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kumimoji="0" lang="en-US" altLang="en-US" sz="150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ptos" panose="020B0004020202020204" pitchFamily="34" charset="0"/>
          </a:endParaRPr>
        </a:p>
      </dsp:txBody>
      <dsp:txXfrm>
        <a:off x="0" y="2934267"/>
        <a:ext cx="10515600" cy="314640"/>
      </dsp:txXfrm>
    </dsp:sp>
    <dsp:sp modelId="{E7C62FC7-6055-4252-BDD8-183CDD8AD02F}">
      <dsp:nvSpPr>
        <dsp:cNvPr id="0" name=""/>
        <dsp:cNvSpPr/>
      </dsp:nvSpPr>
      <dsp:spPr>
        <a:xfrm>
          <a:off x="0" y="3248907"/>
          <a:ext cx="10515600" cy="758598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Do you have any key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opportunities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recommendations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(in terms of data standardization) and  for improving interoperability or </a:t>
          </a:r>
          <a:r>
            <a:rPr kumimoji="0" lang="en-US" altLang="en-US" sz="1900" i="0" u="none" strike="noStrike" kern="1200" cap="none" normalizeH="0" baseline="0" dirty="0" err="1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harmonising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workflows in this scenario?</a:t>
          </a:r>
          <a:endParaRPr lang="en-SG" sz="1900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7032" y="3285939"/>
        <a:ext cx="10441536" cy="684534"/>
      </dsp:txXfrm>
    </dsp:sp>
    <dsp:sp modelId="{DEA9EEFE-BFAA-4079-AEEC-5C62E9166686}">
      <dsp:nvSpPr>
        <dsp:cNvPr id="0" name=""/>
        <dsp:cNvSpPr/>
      </dsp:nvSpPr>
      <dsp:spPr>
        <a:xfrm>
          <a:off x="0" y="4007506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SG" sz="1500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0" y="4007506"/>
        <a:ext cx="10515600" cy="31464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535" y="0"/>
          <a:ext cx="2487699" cy="254406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Group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Kanlaon</a:t>
          </a:r>
          <a:endParaRPr lang="en-US" sz="1800" b="1" kern="1200" dirty="0"/>
        </a:p>
      </dsp:txBody>
      <dsp:txXfrm>
        <a:off x="2535" y="0"/>
        <a:ext cx="2487699" cy="763219"/>
      </dsp:txXfrm>
    </dsp:sp>
    <dsp:sp modelId="{449D509C-9CB3-425B-B67C-73150C5B528C}">
      <dsp:nvSpPr>
        <dsp:cNvPr id="0" name=""/>
        <dsp:cNvSpPr/>
      </dsp:nvSpPr>
      <dsp:spPr>
        <a:xfrm>
          <a:off x="2676811" y="0"/>
          <a:ext cx="2487699" cy="254406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Group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Slamet</a:t>
          </a:r>
          <a:endParaRPr lang="en-US" sz="1800" b="1" kern="1200" dirty="0"/>
        </a:p>
      </dsp:txBody>
      <dsp:txXfrm>
        <a:off x="2676811" y="0"/>
        <a:ext cx="2487699" cy="763219"/>
      </dsp:txXfrm>
    </dsp:sp>
    <dsp:sp modelId="{AE93773A-22FC-47A7-91C4-CE41407B3AB3}">
      <dsp:nvSpPr>
        <dsp:cNvPr id="0" name=""/>
        <dsp:cNvSpPr/>
      </dsp:nvSpPr>
      <dsp:spPr>
        <a:xfrm>
          <a:off x="5351088" y="0"/>
          <a:ext cx="2487699" cy="254406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Group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Taupo</a:t>
          </a:r>
        </a:p>
      </dsp:txBody>
      <dsp:txXfrm>
        <a:off x="5351088" y="0"/>
        <a:ext cx="2487699" cy="763219"/>
      </dsp:txXfrm>
    </dsp:sp>
    <dsp:sp modelId="{BA0B503D-E361-4EDF-8919-30F789DC4799}">
      <dsp:nvSpPr>
        <dsp:cNvPr id="0" name=""/>
        <dsp:cNvSpPr/>
      </dsp:nvSpPr>
      <dsp:spPr>
        <a:xfrm>
          <a:off x="8025365" y="0"/>
          <a:ext cx="2487699" cy="254406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Group 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Lewotobi</a:t>
          </a:r>
          <a:endParaRPr lang="en-US" sz="800" b="1" kern="1200" dirty="0"/>
        </a:p>
      </dsp:txBody>
      <dsp:txXfrm>
        <a:off x="8025365" y="0"/>
        <a:ext cx="2487699" cy="76321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A20A0-FF89-426B-8F1A-B2715FF8C028}">
      <dsp:nvSpPr>
        <dsp:cNvPr id="0" name=""/>
        <dsp:cNvSpPr/>
      </dsp:nvSpPr>
      <dsp:spPr>
        <a:xfrm>
          <a:off x="0" y="29191"/>
          <a:ext cx="10515600" cy="75859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types of data 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are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available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missing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(seismic, GNSS, gas, remote sensing)?</a:t>
          </a:r>
          <a:endParaRPr lang="en-US" sz="1900" kern="1200" dirty="0"/>
        </a:p>
      </dsp:txBody>
      <dsp:txXfrm>
        <a:off x="37032" y="66223"/>
        <a:ext cx="10441536" cy="684534"/>
      </dsp:txXfrm>
    </dsp:sp>
    <dsp:sp modelId="{82F8484A-C773-42B5-AB6A-22EE6C392E7F}">
      <dsp:nvSpPr>
        <dsp:cNvPr id="0" name=""/>
        <dsp:cNvSpPr/>
      </dsp:nvSpPr>
      <dsp:spPr>
        <a:xfrm>
          <a:off x="0" y="787790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en-US" sz="1500" kern="1200" dirty="0"/>
        </a:p>
      </dsp:txBody>
      <dsp:txXfrm>
        <a:off x="0" y="787790"/>
        <a:ext cx="10515600" cy="314640"/>
      </dsp:txXfrm>
    </dsp:sp>
    <dsp:sp modelId="{E665F1CF-4F6C-4B6B-A884-F6C1F1C1E615}">
      <dsp:nvSpPr>
        <dsp:cNvPr id="0" name=""/>
        <dsp:cNvSpPr/>
      </dsp:nvSpPr>
      <dsp:spPr>
        <a:xfrm>
          <a:off x="0" y="1102430"/>
          <a:ext cx="10515600" cy="75859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Which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metadata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processing standards 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are most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critical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lacking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?</a:t>
          </a:r>
          <a:endParaRPr kumimoji="0" lang="en-US" altLang="en-US" sz="1900" i="0" u="none" strike="noStrike" kern="1200" cap="none" normalizeH="0" baseline="0" dirty="0">
            <a:ln/>
            <a:effectLst/>
            <a:latin typeface="Aptos" panose="020B0004020202020204" pitchFamily="34" charset="0"/>
          </a:endParaRPr>
        </a:p>
      </dsp:txBody>
      <dsp:txXfrm>
        <a:off x="37032" y="1139462"/>
        <a:ext cx="10441536" cy="684534"/>
      </dsp:txXfrm>
    </dsp:sp>
    <dsp:sp modelId="{277C6578-53C9-4369-92B0-D8C69BBF8066}">
      <dsp:nvSpPr>
        <dsp:cNvPr id="0" name=""/>
        <dsp:cNvSpPr/>
      </dsp:nvSpPr>
      <dsp:spPr>
        <a:xfrm>
          <a:off x="0" y="1861029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kumimoji="0" lang="en-US" altLang="en-US" sz="150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ptos" panose="020B0004020202020204" pitchFamily="34" charset="0"/>
          </a:endParaRPr>
        </a:p>
      </dsp:txBody>
      <dsp:txXfrm>
        <a:off x="0" y="1861029"/>
        <a:ext cx="10515600" cy="314640"/>
      </dsp:txXfrm>
    </dsp:sp>
    <dsp:sp modelId="{34DF3BE2-4A0B-424F-BAC7-99401DABD46C}">
      <dsp:nvSpPr>
        <dsp:cNvPr id="0" name=""/>
        <dsp:cNvSpPr/>
      </dsp:nvSpPr>
      <dsp:spPr>
        <a:xfrm>
          <a:off x="0" y="2175669"/>
          <a:ext cx="10515600" cy="758598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How does/did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</a:t>
          </a:r>
          <a:r>
            <a:rPr kumimoji="0" lang="en-US" altLang="en-US" sz="1900" b="1" i="0" u="none" strike="noStrike" kern="1200" cap="none" normalizeH="0" baseline="0" dirty="0" err="1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standardisation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(or its absence)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impact analysis 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and decision-making in this unrest scenario?</a:t>
          </a:r>
          <a:endParaRPr kumimoji="0" lang="en-US" altLang="en-US" sz="1900" i="0" u="none" strike="noStrike" kern="1200" cap="none" normalizeH="0" baseline="0" dirty="0">
            <a:ln/>
            <a:effectLst/>
            <a:latin typeface="Aptos" panose="020B0004020202020204" pitchFamily="34" charset="0"/>
          </a:endParaRPr>
        </a:p>
      </dsp:txBody>
      <dsp:txXfrm>
        <a:off x="37032" y="2212701"/>
        <a:ext cx="10441536" cy="684534"/>
      </dsp:txXfrm>
    </dsp:sp>
    <dsp:sp modelId="{2F851558-0D71-4415-9F46-29EACDDA0A26}">
      <dsp:nvSpPr>
        <dsp:cNvPr id="0" name=""/>
        <dsp:cNvSpPr/>
      </dsp:nvSpPr>
      <dsp:spPr>
        <a:xfrm>
          <a:off x="0" y="2934267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kumimoji="0" lang="en-US" altLang="en-US" sz="150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ptos" panose="020B0004020202020204" pitchFamily="34" charset="0"/>
          </a:endParaRPr>
        </a:p>
      </dsp:txBody>
      <dsp:txXfrm>
        <a:off x="0" y="2934267"/>
        <a:ext cx="10515600" cy="314640"/>
      </dsp:txXfrm>
    </dsp:sp>
    <dsp:sp modelId="{E7C62FC7-6055-4252-BDD8-183CDD8AD02F}">
      <dsp:nvSpPr>
        <dsp:cNvPr id="0" name=""/>
        <dsp:cNvSpPr/>
      </dsp:nvSpPr>
      <dsp:spPr>
        <a:xfrm>
          <a:off x="0" y="3248907"/>
          <a:ext cx="10515600" cy="758598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Do you have any key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opportunities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recommendations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(in terms of data standardization) and  for improving interoperability or </a:t>
          </a:r>
          <a:r>
            <a:rPr kumimoji="0" lang="en-US" altLang="en-US" sz="1900" i="0" u="none" strike="noStrike" kern="1200" cap="none" normalizeH="0" baseline="0" dirty="0" err="1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harmonising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workflows in this scenario?</a:t>
          </a:r>
          <a:endParaRPr lang="en-SG" sz="1900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7032" y="3285939"/>
        <a:ext cx="10441536" cy="684534"/>
      </dsp:txXfrm>
    </dsp:sp>
    <dsp:sp modelId="{DEA9EEFE-BFAA-4079-AEEC-5C62E9166686}">
      <dsp:nvSpPr>
        <dsp:cNvPr id="0" name=""/>
        <dsp:cNvSpPr/>
      </dsp:nvSpPr>
      <dsp:spPr>
        <a:xfrm>
          <a:off x="0" y="4007506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SG" sz="1500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0" y="4007506"/>
        <a:ext cx="10515600" cy="31464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2535" y="0"/>
          <a:ext cx="2487699" cy="254406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Group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Kanlaon</a:t>
          </a:r>
          <a:endParaRPr lang="en-US" sz="1800" b="1" kern="1200" dirty="0"/>
        </a:p>
      </dsp:txBody>
      <dsp:txXfrm>
        <a:off x="2535" y="0"/>
        <a:ext cx="2487699" cy="763219"/>
      </dsp:txXfrm>
    </dsp:sp>
    <dsp:sp modelId="{449D509C-9CB3-425B-B67C-73150C5B528C}">
      <dsp:nvSpPr>
        <dsp:cNvPr id="0" name=""/>
        <dsp:cNvSpPr/>
      </dsp:nvSpPr>
      <dsp:spPr>
        <a:xfrm>
          <a:off x="2676811" y="0"/>
          <a:ext cx="2487699" cy="254406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Group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Slamet</a:t>
          </a:r>
        </a:p>
      </dsp:txBody>
      <dsp:txXfrm>
        <a:off x="2676811" y="0"/>
        <a:ext cx="2487699" cy="763219"/>
      </dsp:txXfrm>
    </dsp:sp>
    <dsp:sp modelId="{AE93773A-22FC-47A7-91C4-CE41407B3AB3}">
      <dsp:nvSpPr>
        <dsp:cNvPr id="0" name=""/>
        <dsp:cNvSpPr/>
      </dsp:nvSpPr>
      <dsp:spPr>
        <a:xfrm>
          <a:off x="5351088" y="0"/>
          <a:ext cx="2487699" cy="254406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Group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Taupo</a:t>
          </a:r>
        </a:p>
      </dsp:txBody>
      <dsp:txXfrm>
        <a:off x="5351088" y="0"/>
        <a:ext cx="2487699" cy="763219"/>
      </dsp:txXfrm>
    </dsp:sp>
    <dsp:sp modelId="{BA0B503D-E361-4EDF-8919-30F789DC4799}">
      <dsp:nvSpPr>
        <dsp:cNvPr id="0" name=""/>
        <dsp:cNvSpPr/>
      </dsp:nvSpPr>
      <dsp:spPr>
        <a:xfrm>
          <a:off x="8025365" y="0"/>
          <a:ext cx="2487699" cy="254406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Group 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Lewotobi</a:t>
          </a:r>
          <a:endParaRPr lang="en-US" sz="800" b="1" kern="1200" dirty="0"/>
        </a:p>
      </dsp:txBody>
      <dsp:txXfrm>
        <a:off x="8025365" y="0"/>
        <a:ext cx="2487699" cy="76321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A20A0-FF89-426B-8F1A-B2715FF8C028}">
      <dsp:nvSpPr>
        <dsp:cNvPr id="0" name=""/>
        <dsp:cNvSpPr/>
      </dsp:nvSpPr>
      <dsp:spPr>
        <a:xfrm>
          <a:off x="0" y="29191"/>
          <a:ext cx="10515600" cy="75859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What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types of data 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are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available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missing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(seismic, GNSS, gas, remote sensing)?</a:t>
          </a:r>
          <a:endParaRPr lang="en-US" sz="1900" kern="1200" dirty="0"/>
        </a:p>
      </dsp:txBody>
      <dsp:txXfrm>
        <a:off x="37032" y="66223"/>
        <a:ext cx="10441536" cy="684534"/>
      </dsp:txXfrm>
    </dsp:sp>
    <dsp:sp modelId="{82F8484A-C773-42B5-AB6A-22EE6C392E7F}">
      <dsp:nvSpPr>
        <dsp:cNvPr id="0" name=""/>
        <dsp:cNvSpPr/>
      </dsp:nvSpPr>
      <dsp:spPr>
        <a:xfrm>
          <a:off x="0" y="787790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en-US" sz="1500" kern="1200" dirty="0"/>
        </a:p>
      </dsp:txBody>
      <dsp:txXfrm>
        <a:off x="0" y="787790"/>
        <a:ext cx="10515600" cy="314640"/>
      </dsp:txXfrm>
    </dsp:sp>
    <dsp:sp modelId="{E665F1CF-4F6C-4B6B-A884-F6C1F1C1E615}">
      <dsp:nvSpPr>
        <dsp:cNvPr id="0" name=""/>
        <dsp:cNvSpPr/>
      </dsp:nvSpPr>
      <dsp:spPr>
        <a:xfrm>
          <a:off x="0" y="1102430"/>
          <a:ext cx="10515600" cy="75859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Which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metadata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processing standards 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are most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critical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lacking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?</a:t>
          </a:r>
          <a:endParaRPr kumimoji="0" lang="en-US" altLang="en-US" sz="1900" i="0" u="none" strike="noStrike" kern="1200" cap="none" normalizeH="0" baseline="0" dirty="0">
            <a:ln/>
            <a:effectLst/>
            <a:latin typeface="Aptos" panose="020B0004020202020204" pitchFamily="34" charset="0"/>
          </a:endParaRPr>
        </a:p>
      </dsp:txBody>
      <dsp:txXfrm>
        <a:off x="37032" y="1139462"/>
        <a:ext cx="10441536" cy="684534"/>
      </dsp:txXfrm>
    </dsp:sp>
    <dsp:sp modelId="{277C6578-53C9-4369-92B0-D8C69BBF8066}">
      <dsp:nvSpPr>
        <dsp:cNvPr id="0" name=""/>
        <dsp:cNvSpPr/>
      </dsp:nvSpPr>
      <dsp:spPr>
        <a:xfrm>
          <a:off x="0" y="1861029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kumimoji="0" lang="en-US" altLang="en-US" sz="150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ptos" panose="020B0004020202020204" pitchFamily="34" charset="0"/>
          </a:endParaRPr>
        </a:p>
      </dsp:txBody>
      <dsp:txXfrm>
        <a:off x="0" y="1861029"/>
        <a:ext cx="10515600" cy="314640"/>
      </dsp:txXfrm>
    </dsp:sp>
    <dsp:sp modelId="{34DF3BE2-4A0B-424F-BAC7-99401DABD46C}">
      <dsp:nvSpPr>
        <dsp:cNvPr id="0" name=""/>
        <dsp:cNvSpPr/>
      </dsp:nvSpPr>
      <dsp:spPr>
        <a:xfrm>
          <a:off x="0" y="2175669"/>
          <a:ext cx="10515600" cy="758598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How does/did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data </a:t>
          </a:r>
          <a:r>
            <a:rPr kumimoji="0" lang="en-US" altLang="en-US" sz="1900" b="1" i="0" u="none" strike="noStrike" kern="1200" cap="none" normalizeH="0" baseline="0" dirty="0" err="1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standardisation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(or its absence)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impact analysis 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and decision-making in this unrest scenario?</a:t>
          </a:r>
          <a:endParaRPr kumimoji="0" lang="en-US" altLang="en-US" sz="1900" i="0" u="none" strike="noStrike" kern="1200" cap="none" normalizeH="0" baseline="0" dirty="0">
            <a:ln/>
            <a:effectLst/>
            <a:latin typeface="Aptos" panose="020B0004020202020204" pitchFamily="34" charset="0"/>
          </a:endParaRPr>
        </a:p>
      </dsp:txBody>
      <dsp:txXfrm>
        <a:off x="37032" y="2212701"/>
        <a:ext cx="10441536" cy="684534"/>
      </dsp:txXfrm>
    </dsp:sp>
    <dsp:sp modelId="{2F851558-0D71-4415-9F46-29EACDDA0A26}">
      <dsp:nvSpPr>
        <dsp:cNvPr id="0" name=""/>
        <dsp:cNvSpPr/>
      </dsp:nvSpPr>
      <dsp:spPr>
        <a:xfrm>
          <a:off x="0" y="2934267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kumimoji="0" lang="en-US" altLang="en-US" sz="150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ptos" panose="020B0004020202020204" pitchFamily="34" charset="0"/>
          </a:endParaRPr>
        </a:p>
      </dsp:txBody>
      <dsp:txXfrm>
        <a:off x="0" y="2934267"/>
        <a:ext cx="10515600" cy="314640"/>
      </dsp:txXfrm>
    </dsp:sp>
    <dsp:sp modelId="{E7C62FC7-6055-4252-BDD8-183CDD8AD02F}">
      <dsp:nvSpPr>
        <dsp:cNvPr id="0" name=""/>
        <dsp:cNvSpPr/>
      </dsp:nvSpPr>
      <dsp:spPr>
        <a:xfrm>
          <a:off x="0" y="3248907"/>
          <a:ext cx="10515600" cy="758598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Do you have any key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opportunities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or </a:t>
          </a:r>
          <a:r>
            <a:rPr kumimoji="0" lang="en-US" altLang="en-US" sz="1900" b="1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recommendations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(in terms of data standardization) and  for improving interoperability or </a:t>
          </a:r>
          <a:r>
            <a:rPr kumimoji="0" lang="en-US" altLang="en-US" sz="1900" i="0" u="none" strike="noStrike" kern="1200" cap="none" normalizeH="0" baseline="0" dirty="0" err="1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harmonising</a:t>
          </a:r>
          <a:r>
            <a:rPr kumimoji="0" lang="en-US" altLang="en-US" sz="1900" i="0" u="none" strike="noStrike" kern="1200" cap="none" normalizeH="0" baseline="0" dirty="0">
              <a:ln/>
              <a:effectLst/>
              <a:latin typeface="Aptos" panose="020B0004020202020204" pitchFamily="34" charset="0"/>
              <a:ea typeface="Times New Roman" panose="02020603050405020304" pitchFamily="18" charset="0"/>
            </a:rPr>
            <a:t> workflows in this scenario?</a:t>
          </a:r>
          <a:endParaRPr lang="en-SG" sz="1900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37032" y="3285939"/>
        <a:ext cx="10441536" cy="684534"/>
      </dsp:txXfrm>
    </dsp:sp>
    <dsp:sp modelId="{DEA9EEFE-BFAA-4079-AEEC-5C62E9166686}">
      <dsp:nvSpPr>
        <dsp:cNvPr id="0" name=""/>
        <dsp:cNvSpPr/>
      </dsp:nvSpPr>
      <dsp:spPr>
        <a:xfrm>
          <a:off x="0" y="4007506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SG" sz="1500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0" y="4007506"/>
        <a:ext cx="10515600" cy="314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72E3-86C6-4C0C-BCF1-5D03FA9D59B1}">
      <dsp:nvSpPr>
        <dsp:cNvPr id="0" name=""/>
        <dsp:cNvSpPr/>
      </dsp:nvSpPr>
      <dsp:spPr>
        <a:xfrm>
          <a:off x="48333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b="1" kern="1200" dirty="0"/>
            <a:t>Observations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b="1" kern="1200" dirty="0"/>
            <a:t>Data</a:t>
          </a:r>
          <a:r>
            <a:rPr lang="nl-BE" sz="1300" kern="1200" dirty="0"/>
            <a:t> </a:t>
          </a:r>
          <a:r>
            <a:rPr lang="nl-BE" sz="1300" b="1" kern="1200" dirty="0"/>
            <a:t>gaps</a:t>
          </a:r>
          <a:r>
            <a:rPr lang="nl-BE" sz="1300" kern="1200" dirty="0"/>
            <a:t>?</a:t>
          </a:r>
          <a:endParaRPr lang="en-US" sz="1300" kern="1200" dirty="0"/>
        </a:p>
      </dsp:txBody>
      <dsp:txXfrm>
        <a:off x="518084" y="820519"/>
        <a:ext cx="1761169" cy="1116867"/>
      </dsp:txXfrm>
    </dsp:sp>
    <dsp:sp modelId="{86EE54B2-1F37-4C05-9DF0-8DE106490B6D}">
      <dsp:nvSpPr>
        <dsp:cNvPr id="0" name=""/>
        <dsp:cNvSpPr/>
      </dsp:nvSpPr>
      <dsp:spPr>
        <a:xfrm>
          <a:off x="1441877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A387-EDE2-450F-A014-0CF41D7FCB12}">
      <dsp:nvSpPr>
        <dsp:cNvPr id="0" name=""/>
        <dsp:cNvSpPr/>
      </dsp:nvSpPr>
      <dsp:spPr>
        <a:xfrm>
          <a:off x="890152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Real volcanic unrest scenario</a:t>
          </a:r>
          <a:endParaRPr lang="en-US" sz="1700" kern="1200" dirty="0"/>
        </a:p>
      </dsp:txBody>
      <dsp:txXfrm>
        <a:off x="909105" y="1991086"/>
        <a:ext cx="1589350" cy="609200"/>
      </dsp:txXfrm>
    </dsp:sp>
    <dsp:sp modelId="{4744A1CE-12F9-444F-83AD-E08018E6311D}">
      <dsp:nvSpPr>
        <dsp:cNvPr id="0" name=""/>
        <dsp:cNvSpPr/>
      </dsp:nvSpPr>
      <dsp:spPr>
        <a:xfrm>
          <a:off x="305287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Link observations to forecasting capacity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Real-time response (e.g. data access, sharing, detection, ...)</a:t>
          </a:r>
          <a:endParaRPr lang="en-US" sz="1300" kern="1200" dirty="0"/>
        </a:p>
      </dsp:txBody>
      <dsp:txXfrm>
        <a:off x="3087624" y="1144072"/>
        <a:ext cx="1761169" cy="1116867"/>
      </dsp:txXfrm>
    </dsp:sp>
    <dsp:sp modelId="{F7356C16-6CF1-4B0A-8CBF-BD6584340CD5}">
      <dsp:nvSpPr>
        <dsp:cNvPr id="0" name=""/>
        <dsp:cNvSpPr/>
      </dsp:nvSpPr>
      <dsp:spPr>
        <a:xfrm>
          <a:off x="3996161" y="-262430"/>
          <a:ext cx="2625508" cy="2625508"/>
        </a:xfrm>
        <a:prstGeom prst="circularArrow">
          <a:avLst>
            <a:gd name="adj1" fmla="val 4283"/>
            <a:gd name="adj2" fmla="val 541548"/>
            <a:gd name="adj3" fmla="val 19282942"/>
            <a:gd name="adj4" fmla="val 12575511"/>
            <a:gd name="adj5" fmla="val 49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0D29-5707-4A1D-84C1-0E2D7581A132}">
      <dsp:nvSpPr>
        <dsp:cNvPr id="0" name=""/>
        <dsp:cNvSpPr/>
      </dsp:nvSpPr>
      <dsp:spPr>
        <a:xfrm>
          <a:off x="3459691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Workflow</a:t>
          </a:r>
          <a:br>
            <a:rPr lang="nl-BE" sz="1700" kern="1200" dirty="0"/>
          </a:br>
          <a:r>
            <a:rPr lang="nl-BE" sz="1700" kern="1200" dirty="0"/>
            <a:t>(bottlenecks)</a:t>
          </a:r>
        </a:p>
      </dsp:txBody>
      <dsp:txXfrm>
        <a:off x="3478644" y="481171"/>
        <a:ext cx="1589350" cy="609200"/>
      </dsp:txXfrm>
    </dsp:sp>
    <dsp:sp modelId="{D60CF567-C340-4CEB-8B02-A9D3F71C5626}">
      <dsp:nvSpPr>
        <dsp:cNvPr id="0" name=""/>
        <dsp:cNvSpPr/>
      </dsp:nvSpPr>
      <dsp:spPr>
        <a:xfrm>
          <a:off x="5622416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Link to observations?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Link to (data) workflow?</a:t>
          </a:r>
          <a:endParaRPr lang="en-US" sz="1300" kern="1200" dirty="0"/>
        </a:p>
      </dsp:txBody>
      <dsp:txXfrm>
        <a:off x="5657163" y="820519"/>
        <a:ext cx="1761169" cy="1116867"/>
      </dsp:txXfrm>
    </dsp:sp>
    <dsp:sp modelId="{264F7102-5C8B-4AD4-9791-582E6394CB05}">
      <dsp:nvSpPr>
        <dsp:cNvPr id="0" name=""/>
        <dsp:cNvSpPr/>
      </dsp:nvSpPr>
      <dsp:spPr>
        <a:xfrm>
          <a:off x="6580956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70329-DDBF-435B-A402-6C19F2961AAD}">
      <dsp:nvSpPr>
        <dsp:cNvPr id="0" name=""/>
        <dsp:cNvSpPr/>
      </dsp:nvSpPr>
      <dsp:spPr>
        <a:xfrm>
          <a:off x="6029230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Operational decisions</a:t>
          </a:r>
          <a:endParaRPr lang="en-US" sz="1700" kern="1200" dirty="0"/>
        </a:p>
      </dsp:txBody>
      <dsp:txXfrm>
        <a:off x="6048183" y="1991086"/>
        <a:ext cx="1589350" cy="609200"/>
      </dsp:txXfrm>
    </dsp:sp>
    <dsp:sp modelId="{CD3231B7-FAF7-4F33-8C6B-7A82D8B93C52}">
      <dsp:nvSpPr>
        <dsp:cNvPr id="0" name=""/>
        <dsp:cNvSpPr/>
      </dsp:nvSpPr>
      <dsp:spPr>
        <a:xfrm>
          <a:off x="8191955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>
              <a:solidFill>
                <a:srgbClr val="C00000"/>
              </a:solidFill>
            </a:rPr>
            <a:t>New monitoring objectives?</a:t>
          </a:r>
          <a:endParaRPr lang="en-US" sz="1300" kern="1200" dirty="0">
            <a:solidFill>
              <a:srgbClr val="C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>
              <a:solidFill>
                <a:srgbClr val="C00000"/>
              </a:solidFill>
            </a:rPr>
            <a:t>Data access?</a:t>
          </a:r>
          <a:endParaRPr lang="en-US" sz="1300" kern="1200" dirty="0">
            <a:solidFill>
              <a:srgbClr val="C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>
              <a:solidFill>
                <a:srgbClr val="C00000"/>
              </a:solidFill>
            </a:rPr>
            <a:t>Detection? Classification?</a:t>
          </a:r>
          <a:endParaRPr lang="en-US" sz="1300" kern="1200" dirty="0">
            <a:solidFill>
              <a:srgbClr val="C00000"/>
            </a:solidFill>
          </a:endParaRPr>
        </a:p>
      </dsp:txBody>
      <dsp:txXfrm>
        <a:off x="8226702" y="1144072"/>
        <a:ext cx="1761169" cy="1116867"/>
      </dsp:txXfrm>
    </dsp:sp>
    <dsp:sp modelId="{1C37EE43-69F5-4015-BE01-2F7F212DA08D}">
      <dsp:nvSpPr>
        <dsp:cNvPr id="0" name=""/>
        <dsp:cNvSpPr/>
      </dsp:nvSpPr>
      <dsp:spPr>
        <a:xfrm>
          <a:off x="8598770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rgbClr val="C00000"/>
              </a:solidFill>
            </a:rPr>
            <a:t>Objectives? </a:t>
          </a:r>
          <a:r>
            <a:rPr lang="nl-BE" sz="1400" i="1" kern="1200" dirty="0">
              <a:solidFill>
                <a:srgbClr val="C00000"/>
              </a:solidFill>
            </a:rPr>
            <a:t>Standardisation?</a:t>
          </a:r>
          <a:endParaRPr lang="en-US" sz="1600" i="1" kern="1200" dirty="0">
            <a:solidFill>
              <a:srgbClr val="C00000"/>
            </a:solidFill>
          </a:endParaRPr>
        </a:p>
      </dsp:txBody>
      <dsp:txXfrm>
        <a:off x="8617723" y="481171"/>
        <a:ext cx="1589350" cy="60920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2567" y="1970895"/>
          <a:ext cx="2285376" cy="914150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Purpose of discussion</a:t>
          </a:r>
          <a:endParaRPr lang="en-US" sz="1900" kern="1200" dirty="0"/>
        </a:p>
      </dsp:txBody>
      <dsp:txXfrm>
        <a:off x="459642" y="1970895"/>
        <a:ext cx="1371226" cy="914150"/>
      </dsp:txXfrm>
    </dsp:sp>
    <dsp:sp modelId="{F810D1F6-846A-42F1-9B90-C53E573D8D3A}">
      <dsp:nvSpPr>
        <dsp:cNvPr id="0" name=""/>
        <dsp:cNvSpPr/>
      </dsp:nvSpPr>
      <dsp:spPr>
        <a:xfrm>
          <a:off x="2059406" y="1970895"/>
          <a:ext cx="2285376" cy="914150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Instructions</a:t>
          </a:r>
          <a:endParaRPr lang="en-US" sz="1900" kern="1200" dirty="0"/>
        </a:p>
      </dsp:txBody>
      <dsp:txXfrm>
        <a:off x="2516481" y="1970895"/>
        <a:ext cx="1371226" cy="914150"/>
      </dsp:txXfrm>
    </dsp:sp>
    <dsp:sp modelId="{8AD6871E-A966-4666-A45C-49618A90938D}">
      <dsp:nvSpPr>
        <dsp:cNvPr id="0" name=""/>
        <dsp:cNvSpPr/>
      </dsp:nvSpPr>
      <dsp:spPr>
        <a:xfrm>
          <a:off x="4116244" y="1970895"/>
          <a:ext cx="2285376" cy="914150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Discussion</a:t>
          </a:r>
          <a:endParaRPr lang="en-US" sz="1900" kern="1200" dirty="0"/>
        </a:p>
      </dsp:txBody>
      <dsp:txXfrm>
        <a:off x="4573319" y="1970895"/>
        <a:ext cx="1371226" cy="914150"/>
      </dsp:txXfrm>
    </dsp:sp>
    <dsp:sp modelId="{E76638B0-9186-4B34-A08A-ED2A46157FA6}">
      <dsp:nvSpPr>
        <dsp:cNvPr id="0" name=""/>
        <dsp:cNvSpPr/>
      </dsp:nvSpPr>
      <dsp:spPr>
        <a:xfrm>
          <a:off x="6173083" y="1970895"/>
          <a:ext cx="2285376" cy="914150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Sharing to everyone</a:t>
          </a:r>
          <a:endParaRPr lang="en-US" sz="1900" kern="1200" dirty="0"/>
        </a:p>
      </dsp:txBody>
      <dsp:txXfrm>
        <a:off x="6630158" y="1970895"/>
        <a:ext cx="1371226" cy="914150"/>
      </dsp:txXfrm>
    </dsp:sp>
    <dsp:sp modelId="{4CB28C03-0756-4528-9913-D630E5946853}">
      <dsp:nvSpPr>
        <dsp:cNvPr id="0" name=""/>
        <dsp:cNvSpPr/>
      </dsp:nvSpPr>
      <dsp:spPr>
        <a:xfrm>
          <a:off x="8229922" y="1970895"/>
          <a:ext cx="2285376" cy="914150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Summary</a:t>
          </a:r>
          <a:endParaRPr lang="en-US" sz="1900" kern="1200" dirty="0"/>
        </a:p>
      </dsp:txBody>
      <dsp:txXfrm>
        <a:off x="8686997" y="1970895"/>
        <a:ext cx="1371226" cy="914150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F087-6A9E-458E-A42F-5BE059D6CDB7}">
      <dsp:nvSpPr>
        <dsp:cNvPr id="0" name=""/>
        <dsp:cNvSpPr/>
      </dsp:nvSpPr>
      <dsp:spPr>
        <a:xfrm>
          <a:off x="0" y="0"/>
          <a:ext cx="1546050" cy="4360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Kanlaon</a:t>
          </a:r>
          <a:endParaRPr lang="en-US" sz="2400" b="1" i="0" u="none" kern="1200" dirty="0"/>
        </a:p>
      </dsp:txBody>
      <dsp:txXfrm>
        <a:off x="0" y="0"/>
        <a:ext cx="1546050" cy="1308105"/>
      </dsp:txXfrm>
    </dsp:sp>
    <dsp:sp modelId="{3E7345ED-4782-49AC-B166-B0180CC2BB73}">
      <dsp:nvSpPr>
        <dsp:cNvPr id="0" name=""/>
        <dsp:cNvSpPr/>
      </dsp:nvSpPr>
      <dsp:spPr>
        <a:xfrm>
          <a:off x="1663579" y="0"/>
          <a:ext cx="1546050" cy="4360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Slamet</a:t>
          </a:r>
        </a:p>
      </dsp:txBody>
      <dsp:txXfrm>
        <a:off x="1663579" y="0"/>
        <a:ext cx="1546050" cy="1308105"/>
      </dsp:txXfrm>
    </dsp:sp>
    <dsp:sp modelId="{9E31405C-30E2-4403-87B9-C7B9158723A2}">
      <dsp:nvSpPr>
        <dsp:cNvPr id="0" name=""/>
        <dsp:cNvSpPr/>
      </dsp:nvSpPr>
      <dsp:spPr>
        <a:xfrm>
          <a:off x="3325583" y="0"/>
          <a:ext cx="1546050" cy="4360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Taupo</a:t>
          </a:r>
        </a:p>
      </dsp:txBody>
      <dsp:txXfrm>
        <a:off x="3325583" y="0"/>
        <a:ext cx="1546050" cy="1308105"/>
      </dsp:txXfrm>
    </dsp:sp>
    <dsp:sp modelId="{D712965D-E016-46E9-AF15-79B325292355}">
      <dsp:nvSpPr>
        <dsp:cNvPr id="0" name=""/>
        <dsp:cNvSpPr/>
      </dsp:nvSpPr>
      <dsp:spPr>
        <a:xfrm>
          <a:off x="4987588" y="0"/>
          <a:ext cx="1546050" cy="436035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Lewotobi</a:t>
          </a:r>
          <a:endParaRPr lang="en-US" sz="1200" b="1" kern="1200" dirty="0"/>
        </a:p>
      </dsp:txBody>
      <dsp:txXfrm>
        <a:off x="4987588" y="0"/>
        <a:ext cx="1546050" cy="130810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3081" y="1677135"/>
          <a:ext cx="3754179" cy="1501671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Purpose </a:t>
          </a:r>
          <a:r>
            <a:rPr lang="nl-BE" sz="3300" kern="1200"/>
            <a:t>of discussion</a:t>
          </a:r>
          <a:endParaRPr lang="en-US" sz="3300" kern="1200" dirty="0"/>
        </a:p>
      </dsp:txBody>
      <dsp:txXfrm>
        <a:off x="753917" y="1677135"/>
        <a:ext cx="2252508" cy="1501671"/>
      </dsp:txXfrm>
    </dsp:sp>
    <dsp:sp modelId="{8AD6871E-A966-4666-A45C-49618A90938D}">
      <dsp:nvSpPr>
        <dsp:cNvPr id="0" name=""/>
        <dsp:cNvSpPr/>
      </dsp:nvSpPr>
      <dsp:spPr>
        <a:xfrm>
          <a:off x="3381843" y="1677135"/>
          <a:ext cx="3754179" cy="15016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Discussion</a:t>
          </a:r>
          <a:endParaRPr lang="en-US" sz="3300" kern="1200" dirty="0"/>
        </a:p>
      </dsp:txBody>
      <dsp:txXfrm>
        <a:off x="4132679" y="1677135"/>
        <a:ext cx="2252508" cy="1501671"/>
      </dsp:txXfrm>
    </dsp:sp>
    <dsp:sp modelId="{4CB28C03-0756-4528-9913-D630E5946853}">
      <dsp:nvSpPr>
        <dsp:cNvPr id="0" name=""/>
        <dsp:cNvSpPr/>
      </dsp:nvSpPr>
      <dsp:spPr>
        <a:xfrm>
          <a:off x="6760604" y="1677135"/>
          <a:ext cx="3754179" cy="15016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Summary / Recap</a:t>
          </a:r>
          <a:endParaRPr lang="en-US" sz="3300" kern="1200" dirty="0"/>
        </a:p>
      </dsp:txBody>
      <dsp:txXfrm>
        <a:off x="7511440" y="1677135"/>
        <a:ext cx="2252508" cy="150167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3081" y="1677135"/>
          <a:ext cx="3754179" cy="1501671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Purpose </a:t>
          </a:r>
          <a:r>
            <a:rPr lang="nl-BE" sz="3300" kern="1200"/>
            <a:t>of discussion</a:t>
          </a:r>
          <a:endParaRPr lang="en-US" sz="3300" kern="1200" dirty="0"/>
        </a:p>
      </dsp:txBody>
      <dsp:txXfrm>
        <a:off x="753917" y="1677135"/>
        <a:ext cx="2252508" cy="1501671"/>
      </dsp:txXfrm>
    </dsp:sp>
    <dsp:sp modelId="{8AD6871E-A966-4666-A45C-49618A90938D}">
      <dsp:nvSpPr>
        <dsp:cNvPr id="0" name=""/>
        <dsp:cNvSpPr/>
      </dsp:nvSpPr>
      <dsp:spPr>
        <a:xfrm>
          <a:off x="3381843" y="1677135"/>
          <a:ext cx="3754179" cy="1501671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Discussion</a:t>
          </a:r>
          <a:endParaRPr lang="en-US" sz="3300" kern="1200" dirty="0"/>
        </a:p>
      </dsp:txBody>
      <dsp:txXfrm>
        <a:off x="4132679" y="1677135"/>
        <a:ext cx="2252508" cy="1501671"/>
      </dsp:txXfrm>
    </dsp:sp>
    <dsp:sp modelId="{4CB28C03-0756-4528-9913-D630E5946853}">
      <dsp:nvSpPr>
        <dsp:cNvPr id="0" name=""/>
        <dsp:cNvSpPr/>
      </dsp:nvSpPr>
      <dsp:spPr>
        <a:xfrm>
          <a:off x="6760604" y="1677135"/>
          <a:ext cx="3754179" cy="15016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/>
            <a:t>Summary / Recap</a:t>
          </a:r>
          <a:endParaRPr lang="en-US" sz="3300" kern="1200" dirty="0"/>
        </a:p>
      </dsp:txBody>
      <dsp:txXfrm>
        <a:off x="7511440" y="1677135"/>
        <a:ext cx="2252508" cy="150167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09DC-E348-40CA-9DD4-48C020BE0223}">
      <dsp:nvSpPr>
        <dsp:cNvPr id="0" name=""/>
        <dsp:cNvSpPr/>
      </dsp:nvSpPr>
      <dsp:spPr>
        <a:xfrm>
          <a:off x="3081" y="1677135"/>
          <a:ext cx="3754179" cy="1501671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Purpose </a:t>
          </a:r>
          <a:r>
            <a:rPr lang="nl-BE" sz="3300" kern="1200"/>
            <a:t>of discussion</a:t>
          </a:r>
          <a:endParaRPr lang="en-US" sz="3300" kern="1200" dirty="0"/>
        </a:p>
      </dsp:txBody>
      <dsp:txXfrm>
        <a:off x="753917" y="1677135"/>
        <a:ext cx="2252508" cy="1501671"/>
      </dsp:txXfrm>
    </dsp:sp>
    <dsp:sp modelId="{8AD6871E-A966-4666-A45C-49618A90938D}">
      <dsp:nvSpPr>
        <dsp:cNvPr id="0" name=""/>
        <dsp:cNvSpPr/>
      </dsp:nvSpPr>
      <dsp:spPr>
        <a:xfrm>
          <a:off x="3381843" y="1677135"/>
          <a:ext cx="3754179" cy="1501671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Discussion</a:t>
          </a:r>
          <a:endParaRPr lang="en-US" sz="3300" kern="1200" dirty="0"/>
        </a:p>
      </dsp:txBody>
      <dsp:txXfrm>
        <a:off x="4132679" y="1677135"/>
        <a:ext cx="2252508" cy="1501671"/>
      </dsp:txXfrm>
    </dsp:sp>
    <dsp:sp modelId="{4CB28C03-0756-4528-9913-D630E5946853}">
      <dsp:nvSpPr>
        <dsp:cNvPr id="0" name=""/>
        <dsp:cNvSpPr/>
      </dsp:nvSpPr>
      <dsp:spPr>
        <a:xfrm>
          <a:off x="6760604" y="1677135"/>
          <a:ext cx="3754179" cy="1501671"/>
        </a:xfrm>
        <a:prstGeom prst="chevron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Summary / Recap</a:t>
          </a:r>
          <a:endParaRPr lang="en-US" sz="3300" kern="1200" dirty="0"/>
        </a:p>
      </dsp:txBody>
      <dsp:txXfrm>
        <a:off x="7511440" y="1677135"/>
        <a:ext cx="2252508" cy="150167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61BD0-3347-4CCB-9ABA-F4C845C6ACBF}">
      <dsp:nvSpPr>
        <dsp:cNvPr id="0" name=""/>
        <dsp:cNvSpPr/>
      </dsp:nvSpPr>
      <dsp:spPr>
        <a:xfrm>
          <a:off x="1788710" y="1471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 dirty="0"/>
            <a:t>Basic constraints</a:t>
          </a:r>
          <a:endParaRPr lang="en-US" sz="2400" b="1" kern="1200" dirty="0"/>
        </a:p>
      </dsp:txBody>
      <dsp:txXfrm>
        <a:off x="1813791" y="26552"/>
        <a:ext cx="3375102" cy="806154"/>
      </dsp:txXfrm>
    </dsp:sp>
    <dsp:sp modelId="{5CB713B0-61BE-4F0A-8179-9A2B68EA9DBB}">
      <dsp:nvSpPr>
        <dsp:cNvPr id="0" name=""/>
        <dsp:cNvSpPr/>
      </dsp:nvSpPr>
      <dsp:spPr>
        <a:xfrm rot="5400000">
          <a:off x="3426414" y="932714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C22C9-D167-4AFF-90BF-B24DFDEADC54}">
      <dsp:nvSpPr>
        <dsp:cNvPr id="0" name=""/>
        <dsp:cNvSpPr/>
      </dsp:nvSpPr>
      <dsp:spPr>
        <a:xfrm>
          <a:off x="1788710" y="1157497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Needs</a:t>
          </a:r>
          <a:endParaRPr lang="en-US" sz="2400" kern="1200" dirty="0"/>
        </a:p>
      </dsp:txBody>
      <dsp:txXfrm>
        <a:off x="1813791" y="1182578"/>
        <a:ext cx="3375102" cy="806154"/>
      </dsp:txXfrm>
    </dsp:sp>
    <dsp:sp modelId="{9715AD5F-4E73-46AC-9204-ABB7D6BD3AA1}">
      <dsp:nvSpPr>
        <dsp:cNvPr id="0" name=""/>
        <dsp:cNvSpPr/>
      </dsp:nvSpPr>
      <dsp:spPr>
        <a:xfrm rot="5400000">
          <a:off x="3426414" y="2088741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8B407-1F25-4069-99D6-046997FA6990}">
      <dsp:nvSpPr>
        <dsp:cNvPr id="0" name=""/>
        <dsp:cNvSpPr/>
      </dsp:nvSpPr>
      <dsp:spPr>
        <a:xfrm>
          <a:off x="1788710" y="2313524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Recommendations</a:t>
          </a:r>
          <a:endParaRPr lang="en-US" sz="2400" kern="1200" dirty="0"/>
        </a:p>
      </dsp:txBody>
      <dsp:txXfrm>
        <a:off x="1813791" y="2338605"/>
        <a:ext cx="3375102" cy="806154"/>
      </dsp:txXfrm>
    </dsp:sp>
    <dsp:sp modelId="{AE61A3DE-3EC1-4131-9F9D-FA1ACCBFF935}">
      <dsp:nvSpPr>
        <dsp:cNvPr id="0" name=""/>
        <dsp:cNvSpPr/>
      </dsp:nvSpPr>
      <dsp:spPr>
        <a:xfrm>
          <a:off x="5693512" y="1471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 dirty="0"/>
            <a:t>Big picture challenges</a:t>
          </a:r>
          <a:endParaRPr lang="en-US" sz="2400" b="1" kern="1200" dirty="0"/>
        </a:p>
      </dsp:txBody>
      <dsp:txXfrm>
        <a:off x="5718593" y="26552"/>
        <a:ext cx="3375102" cy="806154"/>
      </dsp:txXfrm>
    </dsp:sp>
    <dsp:sp modelId="{54D1D678-FCB1-4713-B535-E101873FF77B}">
      <dsp:nvSpPr>
        <dsp:cNvPr id="0" name=""/>
        <dsp:cNvSpPr/>
      </dsp:nvSpPr>
      <dsp:spPr>
        <a:xfrm rot="5400000">
          <a:off x="7331216" y="932714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77225-90A9-44C6-A3BF-9A88CC7625BB}">
      <dsp:nvSpPr>
        <dsp:cNvPr id="0" name=""/>
        <dsp:cNvSpPr/>
      </dsp:nvSpPr>
      <dsp:spPr>
        <a:xfrm>
          <a:off x="5693512" y="1157497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Needs</a:t>
          </a:r>
          <a:endParaRPr lang="en-US" sz="2400" kern="1200" dirty="0"/>
        </a:p>
      </dsp:txBody>
      <dsp:txXfrm>
        <a:off x="5718593" y="1182578"/>
        <a:ext cx="3375102" cy="806154"/>
      </dsp:txXfrm>
    </dsp:sp>
    <dsp:sp modelId="{22F355FF-59A8-487E-8371-8AA7F678500D}">
      <dsp:nvSpPr>
        <dsp:cNvPr id="0" name=""/>
        <dsp:cNvSpPr/>
      </dsp:nvSpPr>
      <dsp:spPr>
        <a:xfrm rot="5400000">
          <a:off x="7331216" y="2088741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5910B-6782-414C-8013-F98E8CF71597}">
      <dsp:nvSpPr>
        <dsp:cNvPr id="0" name=""/>
        <dsp:cNvSpPr/>
      </dsp:nvSpPr>
      <dsp:spPr>
        <a:xfrm>
          <a:off x="5693512" y="2313524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Recommendations</a:t>
          </a:r>
          <a:endParaRPr lang="en-US" sz="2400" kern="1200" dirty="0"/>
        </a:p>
      </dsp:txBody>
      <dsp:txXfrm>
        <a:off x="5718593" y="2338605"/>
        <a:ext cx="3375102" cy="80615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61BD0-3347-4CCB-9ABA-F4C845C6ACBF}">
      <dsp:nvSpPr>
        <dsp:cNvPr id="0" name=""/>
        <dsp:cNvSpPr/>
      </dsp:nvSpPr>
      <dsp:spPr>
        <a:xfrm>
          <a:off x="1788710" y="1471"/>
          <a:ext cx="3425264" cy="856316"/>
        </a:xfrm>
        <a:prstGeom prst="roundRect">
          <a:avLst>
            <a:gd name="adj" fmla="val 10000"/>
          </a:avLst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 dirty="0"/>
            <a:t>Basic constraints</a:t>
          </a:r>
          <a:endParaRPr lang="en-US" sz="2400" b="1" kern="1200" dirty="0"/>
        </a:p>
      </dsp:txBody>
      <dsp:txXfrm>
        <a:off x="1813791" y="26552"/>
        <a:ext cx="3375102" cy="806154"/>
      </dsp:txXfrm>
    </dsp:sp>
    <dsp:sp modelId="{5CB713B0-61BE-4F0A-8179-9A2B68EA9DBB}">
      <dsp:nvSpPr>
        <dsp:cNvPr id="0" name=""/>
        <dsp:cNvSpPr/>
      </dsp:nvSpPr>
      <dsp:spPr>
        <a:xfrm rot="5400000">
          <a:off x="3426414" y="932714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C22C9-D167-4AFF-90BF-B24DFDEADC54}">
      <dsp:nvSpPr>
        <dsp:cNvPr id="0" name=""/>
        <dsp:cNvSpPr/>
      </dsp:nvSpPr>
      <dsp:spPr>
        <a:xfrm>
          <a:off x="1788710" y="1157497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Needs</a:t>
          </a:r>
          <a:endParaRPr lang="en-US" sz="2400" kern="1200" dirty="0"/>
        </a:p>
      </dsp:txBody>
      <dsp:txXfrm>
        <a:off x="1813791" y="1182578"/>
        <a:ext cx="3375102" cy="806154"/>
      </dsp:txXfrm>
    </dsp:sp>
    <dsp:sp modelId="{9715AD5F-4E73-46AC-9204-ABB7D6BD3AA1}">
      <dsp:nvSpPr>
        <dsp:cNvPr id="0" name=""/>
        <dsp:cNvSpPr/>
      </dsp:nvSpPr>
      <dsp:spPr>
        <a:xfrm rot="5400000">
          <a:off x="3426414" y="2088741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8B407-1F25-4069-99D6-046997FA6990}">
      <dsp:nvSpPr>
        <dsp:cNvPr id="0" name=""/>
        <dsp:cNvSpPr/>
      </dsp:nvSpPr>
      <dsp:spPr>
        <a:xfrm>
          <a:off x="1788710" y="2313524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Recommendations</a:t>
          </a:r>
          <a:endParaRPr lang="en-US" sz="2400" kern="1200" dirty="0"/>
        </a:p>
      </dsp:txBody>
      <dsp:txXfrm>
        <a:off x="1813791" y="2338605"/>
        <a:ext cx="3375102" cy="806154"/>
      </dsp:txXfrm>
    </dsp:sp>
    <dsp:sp modelId="{AE61A3DE-3EC1-4131-9F9D-FA1ACCBFF935}">
      <dsp:nvSpPr>
        <dsp:cNvPr id="0" name=""/>
        <dsp:cNvSpPr/>
      </dsp:nvSpPr>
      <dsp:spPr>
        <a:xfrm>
          <a:off x="5693512" y="1471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 dirty="0"/>
            <a:t>Big picture challenges</a:t>
          </a:r>
          <a:endParaRPr lang="en-US" sz="2400" b="1" kern="1200" dirty="0"/>
        </a:p>
      </dsp:txBody>
      <dsp:txXfrm>
        <a:off x="5718593" y="26552"/>
        <a:ext cx="3375102" cy="806154"/>
      </dsp:txXfrm>
    </dsp:sp>
    <dsp:sp modelId="{54D1D678-FCB1-4713-B535-E101873FF77B}">
      <dsp:nvSpPr>
        <dsp:cNvPr id="0" name=""/>
        <dsp:cNvSpPr/>
      </dsp:nvSpPr>
      <dsp:spPr>
        <a:xfrm rot="5400000">
          <a:off x="7331216" y="932714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77225-90A9-44C6-A3BF-9A88CC7625BB}">
      <dsp:nvSpPr>
        <dsp:cNvPr id="0" name=""/>
        <dsp:cNvSpPr/>
      </dsp:nvSpPr>
      <dsp:spPr>
        <a:xfrm>
          <a:off x="5693512" y="1157497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Needs</a:t>
          </a:r>
          <a:endParaRPr lang="en-US" sz="2400" kern="1200" dirty="0"/>
        </a:p>
      </dsp:txBody>
      <dsp:txXfrm>
        <a:off x="5718593" y="1182578"/>
        <a:ext cx="3375102" cy="806154"/>
      </dsp:txXfrm>
    </dsp:sp>
    <dsp:sp modelId="{22F355FF-59A8-487E-8371-8AA7F678500D}">
      <dsp:nvSpPr>
        <dsp:cNvPr id="0" name=""/>
        <dsp:cNvSpPr/>
      </dsp:nvSpPr>
      <dsp:spPr>
        <a:xfrm rot="5400000">
          <a:off x="7331216" y="2088741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5910B-6782-414C-8013-F98E8CF71597}">
      <dsp:nvSpPr>
        <dsp:cNvPr id="0" name=""/>
        <dsp:cNvSpPr/>
      </dsp:nvSpPr>
      <dsp:spPr>
        <a:xfrm>
          <a:off x="5693512" y="2313524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Recommendations</a:t>
          </a:r>
          <a:endParaRPr lang="en-US" sz="2400" kern="1200" dirty="0"/>
        </a:p>
      </dsp:txBody>
      <dsp:txXfrm>
        <a:off x="5718593" y="2338605"/>
        <a:ext cx="3375102" cy="80615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5C39-1C31-4DC1-A0E8-482598FEEA1D}">
      <dsp:nvSpPr>
        <dsp:cNvPr id="0" name=""/>
        <dsp:cNvSpPr/>
      </dsp:nvSpPr>
      <dsp:spPr>
        <a:xfrm>
          <a:off x="0" y="297113"/>
          <a:ext cx="10907487" cy="155925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374904" rIns="84654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Stations destroyed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Missing / not there -- e.g. Remote sensing, Infrasound, Visual, Infrared camera, Gas, GPS, ...</a:t>
          </a:r>
          <a:br>
            <a:rPr lang="en-US" sz="1800" kern="1200" dirty="0"/>
          </a:br>
          <a:br>
            <a:rPr lang="en-US" sz="1800" kern="1200" dirty="0"/>
          </a:br>
          <a:r>
            <a:rPr lang="en-US" sz="1800" kern="1200" dirty="0">
              <a:effectLst/>
            </a:rPr>
            <a:t>+ sampling rates of those, … ~ increase spatial/temporal resolution</a:t>
          </a:r>
          <a:endParaRPr lang="en-US" sz="1800" kern="1200" dirty="0"/>
        </a:p>
      </dsp:txBody>
      <dsp:txXfrm>
        <a:off x="0" y="297113"/>
        <a:ext cx="10907487" cy="1559250"/>
      </dsp:txXfrm>
    </dsp:sp>
    <dsp:sp modelId="{FBDD6340-36E8-4D68-A66E-BAA3F7E46DFD}">
      <dsp:nvSpPr>
        <dsp:cNvPr id="0" name=""/>
        <dsp:cNvSpPr/>
      </dsp:nvSpPr>
      <dsp:spPr>
        <a:xfrm>
          <a:off x="545374" y="31433"/>
          <a:ext cx="7635240" cy="5313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Instrumentation</a:t>
          </a:r>
          <a:r>
            <a:rPr lang="en-US" sz="1800" kern="1200" dirty="0"/>
            <a:t>: Not enough </a:t>
          </a:r>
          <a:r>
            <a:rPr lang="en-US" sz="1800" b="1" kern="1200" dirty="0"/>
            <a:t>information</a:t>
          </a:r>
          <a:r>
            <a:rPr lang="en-US" sz="1800" kern="1200" dirty="0"/>
            <a:t> (case dependent) </a:t>
          </a:r>
        </a:p>
      </dsp:txBody>
      <dsp:txXfrm>
        <a:off x="571313" y="57372"/>
        <a:ext cx="7583362" cy="479482"/>
      </dsp:txXfrm>
    </dsp:sp>
    <dsp:sp modelId="{B7FE66A0-B8B0-4178-A510-E88BBC559D0A}">
      <dsp:nvSpPr>
        <dsp:cNvPr id="0" name=""/>
        <dsp:cNvSpPr/>
      </dsp:nvSpPr>
      <dsp:spPr>
        <a:xfrm>
          <a:off x="0" y="2371404"/>
          <a:ext cx="10907487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4D4E8-7629-454B-9193-49032CD10475}">
      <dsp:nvSpPr>
        <dsp:cNvPr id="0" name=""/>
        <dsp:cNvSpPr/>
      </dsp:nvSpPr>
      <dsp:spPr>
        <a:xfrm>
          <a:off x="545374" y="1953563"/>
          <a:ext cx="7635240" cy="683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Other / all relating to: </a:t>
          </a:r>
          <a:r>
            <a:rPr lang="en-US" sz="1100" b="1" kern="1200" dirty="0"/>
            <a:t>Budget</a:t>
          </a:r>
          <a:r>
            <a:rPr lang="en-US" sz="1100" kern="1200" dirty="0"/>
            <a:t> constraints, </a:t>
          </a:r>
          <a:r>
            <a:rPr lang="en-US" sz="1100" b="1" kern="1200" dirty="0"/>
            <a:t>Manpower</a:t>
          </a:r>
          <a:r>
            <a:rPr lang="en-US" sz="1100" kern="1200" dirty="0"/>
            <a:t> issues, </a:t>
          </a:r>
          <a:r>
            <a:rPr lang="en-US" sz="1100" b="1" kern="1200" dirty="0"/>
            <a:t>Accessibility</a:t>
          </a:r>
          <a:r>
            <a:rPr lang="en-US" sz="1100" kern="1200" dirty="0"/>
            <a:t> (geographical/topography constraints)</a:t>
          </a:r>
        </a:p>
      </dsp:txBody>
      <dsp:txXfrm>
        <a:off x="578741" y="1986930"/>
        <a:ext cx="7568506" cy="616786"/>
      </dsp:txXfrm>
    </dsp:sp>
    <dsp:sp modelId="{043C66A8-8989-4670-BC7E-A325A574452B}">
      <dsp:nvSpPr>
        <dsp:cNvPr id="0" name=""/>
        <dsp:cNvSpPr/>
      </dsp:nvSpPr>
      <dsp:spPr>
        <a:xfrm>
          <a:off x="0" y="3187884"/>
          <a:ext cx="10907487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70755-7BCA-47E6-8FF9-C9226BADCDF5}">
      <dsp:nvSpPr>
        <dsp:cNvPr id="0" name=""/>
        <dsp:cNvSpPr/>
      </dsp:nvSpPr>
      <dsp:spPr>
        <a:xfrm>
          <a:off x="545374" y="2922204"/>
          <a:ext cx="763524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/>
            <a:t>Time… for knowledge transfer</a:t>
          </a:r>
          <a:endParaRPr lang="en-US" sz="1100" kern="1200" dirty="0"/>
        </a:p>
      </dsp:txBody>
      <dsp:txXfrm>
        <a:off x="571313" y="2948143"/>
        <a:ext cx="7583362" cy="47948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5C39-1C31-4DC1-A0E8-482598FEEA1D}">
      <dsp:nvSpPr>
        <dsp:cNvPr id="0" name=""/>
        <dsp:cNvSpPr/>
      </dsp:nvSpPr>
      <dsp:spPr>
        <a:xfrm>
          <a:off x="0" y="371306"/>
          <a:ext cx="10907487" cy="115762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437388" rIns="84654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Stations destroyed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Missing / not there -- e.g. Remote sensing, Infrasound, Visual, Infrared camera, Gas, GPS, ...</a:t>
          </a:r>
          <a:br>
            <a:rPr lang="en-US" sz="1100" kern="1200" dirty="0"/>
          </a:br>
          <a:br>
            <a:rPr lang="en-US" sz="1100" kern="1200" dirty="0"/>
          </a:br>
          <a:r>
            <a:rPr lang="en-US" sz="1100" kern="1200" dirty="0">
              <a:effectLst/>
            </a:rPr>
            <a:t>+ sampling rates of those, … ~ increase spatial/temporal resolution</a:t>
          </a:r>
          <a:endParaRPr lang="en-US" sz="1100" kern="1200" dirty="0"/>
        </a:p>
      </dsp:txBody>
      <dsp:txXfrm>
        <a:off x="0" y="371306"/>
        <a:ext cx="10907487" cy="1157625"/>
      </dsp:txXfrm>
    </dsp:sp>
    <dsp:sp modelId="{FBDD6340-36E8-4D68-A66E-BAA3F7E46DFD}">
      <dsp:nvSpPr>
        <dsp:cNvPr id="0" name=""/>
        <dsp:cNvSpPr/>
      </dsp:nvSpPr>
      <dsp:spPr>
        <a:xfrm>
          <a:off x="545374" y="61346"/>
          <a:ext cx="7635240" cy="619920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sng" kern="1200" dirty="0"/>
            <a:t>Instrumentation</a:t>
          </a:r>
          <a:r>
            <a:rPr lang="en-US" sz="1100" kern="1200" dirty="0"/>
            <a:t>: Not enough </a:t>
          </a:r>
          <a:r>
            <a:rPr lang="en-US" sz="1100" b="1" kern="1200" dirty="0"/>
            <a:t>information</a:t>
          </a:r>
          <a:r>
            <a:rPr lang="en-US" sz="1100" kern="1200" dirty="0"/>
            <a:t> (case dependent) </a:t>
          </a:r>
        </a:p>
      </dsp:txBody>
      <dsp:txXfrm>
        <a:off x="575636" y="91608"/>
        <a:ext cx="7574716" cy="559396"/>
      </dsp:txXfrm>
    </dsp:sp>
    <dsp:sp modelId="{B7FE66A0-B8B0-4178-A510-E88BBC559D0A}">
      <dsp:nvSpPr>
        <dsp:cNvPr id="0" name=""/>
        <dsp:cNvSpPr/>
      </dsp:nvSpPr>
      <dsp:spPr>
        <a:xfrm>
          <a:off x="0" y="2129811"/>
          <a:ext cx="10907487" cy="5292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4D4E8-7629-454B-9193-49032CD10475}">
      <dsp:nvSpPr>
        <dsp:cNvPr id="0" name=""/>
        <dsp:cNvSpPr/>
      </dsp:nvSpPr>
      <dsp:spPr>
        <a:xfrm>
          <a:off x="545374" y="1642331"/>
          <a:ext cx="7635240" cy="7974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Other / all relating to: </a:t>
          </a:r>
          <a:r>
            <a:rPr lang="en-US" sz="1800" b="1" kern="1200" dirty="0"/>
            <a:t>Budget</a:t>
          </a:r>
          <a:r>
            <a:rPr lang="en-US" sz="1800" kern="1200" dirty="0"/>
            <a:t> constraints, </a:t>
          </a:r>
          <a:r>
            <a:rPr lang="en-US" sz="1800" b="1" kern="1200" dirty="0"/>
            <a:t>Manpower</a:t>
          </a:r>
          <a:r>
            <a:rPr lang="en-US" sz="1800" kern="1200" dirty="0"/>
            <a:t> issues, </a:t>
          </a:r>
          <a:r>
            <a:rPr lang="en-US" sz="1800" b="1" kern="1200" dirty="0"/>
            <a:t>Accessibility</a:t>
          </a:r>
          <a:r>
            <a:rPr lang="en-US" sz="1800" kern="1200" dirty="0"/>
            <a:t> (geographical/topography constraints)</a:t>
          </a:r>
        </a:p>
      </dsp:txBody>
      <dsp:txXfrm>
        <a:off x="584302" y="1681259"/>
        <a:ext cx="7557384" cy="719584"/>
      </dsp:txXfrm>
    </dsp:sp>
    <dsp:sp modelId="{043C66A8-8989-4670-BC7E-A325A574452B}">
      <dsp:nvSpPr>
        <dsp:cNvPr id="0" name=""/>
        <dsp:cNvSpPr/>
      </dsp:nvSpPr>
      <dsp:spPr>
        <a:xfrm>
          <a:off x="0" y="3082371"/>
          <a:ext cx="10907487" cy="5292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70755-7BCA-47E6-8FF9-C9226BADCDF5}">
      <dsp:nvSpPr>
        <dsp:cNvPr id="0" name=""/>
        <dsp:cNvSpPr/>
      </dsp:nvSpPr>
      <dsp:spPr>
        <a:xfrm>
          <a:off x="545374" y="2772411"/>
          <a:ext cx="7635240" cy="619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Time… for knowledge transfer</a:t>
          </a:r>
          <a:endParaRPr lang="en-US" sz="1800" kern="1200" dirty="0"/>
        </a:p>
      </dsp:txBody>
      <dsp:txXfrm>
        <a:off x="575636" y="2802673"/>
        <a:ext cx="7574716" cy="559396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5C39-1C31-4DC1-A0E8-482598FEEA1D}">
      <dsp:nvSpPr>
        <dsp:cNvPr id="0" name=""/>
        <dsp:cNvSpPr/>
      </dsp:nvSpPr>
      <dsp:spPr>
        <a:xfrm>
          <a:off x="0" y="340383"/>
          <a:ext cx="10907487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D6340-36E8-4D68-A66E-BAA3F7E46DFD}">
      <dsp:nvSpPr>
        <dsp:cNvPr id="0" name=""/>
        <dsp:cNvSpPr/>
      </dsp:nvSpPr>
      <dsp:spPr>
        <a:xfrm>
          <a:off x="545374" y="31799"/>
          <a:ext cx="8305615" cy="5152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(Specific example) Need for more stations at the summit</a:t>
          </a:r>
        </a:p>
      </dsp:txBody>
      <dsp:txXfrm>
        <a:off x="570525" y="56950"/>
        <a:ext cx="8255313" cy="464921"/>
      </dsp:txXfrm>
    </dsp:sp>
    <dsp:sp modelId="{E9736911-7A51-4386-9F21-24D850D5404B}">
      <dsp:nvSpPr>
        <dsp:cNvPr id="0" name=""/>
        <dsp:cNvSpPr/>
      </dsp:nvSpPr>
      <dsp:spPr>
        <a:xfrm>
          <a:off x="0" y="1077367"/>
          <a:ext cx="10907487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ACA8C-CDAD-48EF-878B-947CAC280061}">
      <dsp:nvSpPr>
        <dsp:cNvPr id="0" name=""/>
        <dsp:cNvSpPr/>
      </dsp:nvSpPr>
      <dsp:spPr>
        <a:xfrm>
          <a:off x="545374" y="768783"/>
          <a:ext cx="8305615" cy="5152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Knowledge transfer</a:t>
          </a:r>
          <a:r>
            <a:rPr lang="en-US" sz="1400" b="1" kern="1200" dirty="0"/>
            <a:t> / tutorials for the staff that is there </a:t>
          </a:r>
        </a:p>
      </dsp:txBody>
      <dsp:txXfrm>
        <a:off x="570525" y="793934"/>
        <a:ext cx="8255313" cy="464921"/>
      </dsp:txXfrm>
    </dsp:sp>
    <dsp:sp modelId="{26165BF2-C959-4A4A-B7B7-77B35A16CA27}">
      <dsp:nvSpPr>
        <dsp:cNvPr id="0" name=""/>
        <dsp:cNvSpPr/>
      </dsp:nvSpPr>
      <dsp:spPr>
        <a:xfrm>
          <a:off x="0" y="1814350"/>
          <a:ext cx="10907487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EDEAB-4974-40A5-A0A5-48321E301D66}">
      <dsp:nvSpPr>
        <dsp:cNvPr id="0" name=""/>
        <dsp:cNvSpPr/>
      </dsp:nvSpPr>
      <dsp:spPr>
        <a:xfrm>
          <a:off x="545374" y="1505767"/>
          <a:ext cx="8305615" cy="5152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Best use of available resources: </a:t>
          </a:r>
          <a:r>
            <a:rPr lang="en-US" sz="1400" b="1" u="sng" kern="1200" dirty="0"/>
            <a:t>capture as much as possible with available infrastructure</a:t>
          </a:r>
          <a:endParaRPr lang="en-US" sz="1400" b="1" kern="1200" dirty="0"/>
        </a:p>
      </dsp:txBody>
      <dsp:txXfrm>
        <a:off x="570525" y="1530918"/>
        <a:ext cx="8255313" cy="464921"/>
      </dsp:txXfrm>
    </dsp:sp>
    <dsp:sp modelId="{1F9F54BB-F7CF-496F-ACFE-9DF88C147F81}">
      <dsp:nvSpPr>
        <dsp:cNvPr id="0" name=""/>
        <dsp:cNvSpPr/>
      </dsp:nvSpPr>
      <dsp:spPr>
        <a:xfrm>
          <a:off x="0" y="2551334"/>
          <a:ext cx="10907487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BFB1F-939B-4C9C-B255-2484F7C2FF87}">
      <dsp:nvSpPr>
        <dsp:cNvPr id="0" name=""/>
        <dsp:cNvSpPr/>
      </dsp:nvSpPr>
      <dsp:spPr>
        <a:xfrm>
          <a:off x="545374" y="2242750"/>
          <a:ext cx="8305615" cy="5152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Do as much as possible with manpower you </a:t>
          </a:r>
          <a:r>
            <a:rPr lang="en-US" sz="1400" b="1" kern="1200"/>
            <a:t>have </a:t>
          </a:r>
          <a:endParaRPr lang="en-US" sz="1400" b="1" kern="1200" dirty="0"/>
        </a:p>
      </dsp:txBody>
      <dsp:txXfrm>
        <a:off x="570525" y="2267901"/>
        <a:ext cx="8255313" cy="464921"/>
      </dsp:txXfrm>
    </dsp:sp>
    <dsp:sp modelId="{E3A369D6-600D-4540-A462-86E1BBF797BD}">
      <dsp:nvSpPr>
        <dsp:cNvPr id="0" name=""/>
        <dsp:cNvSpPr/>
      </dsp:nvSpPr>
      <dsp:spPr>
        <a:xfrm>
          <a:off x="0" y="3288318"/>
          <a:ext cx="10907487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FF1B5-EEE1-47E7-A4D5-E78181FFE350}">
      <dsp:nvSpPr>
        <dsp:cNvPr id="0" name=""/>
        <dsp:cNvSpPr/>
      </dsp:nvSpPr>
      <dsp:spPr>
        <a:xfrm>
          <a:off x="545374" y="2979734"/>
          <a:ext cx="8305615" cy="5152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! Notes</a:t>
          </a:r>
        </a:p>
      </dsp:txBody>
      <dsp:txXfrm>
        <a:off x="570525" y="3004885"/>
        <a:ext cx="8255313" cy="464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72E3-86C6-4C0C-BCF1-5D03FA9D59B1}">
      <dsp:nvSpPr>
        <dsp:cNvPr id="0" name=""/>
        <dsp:cNvSpPr/>
      </dsp:nvSpPr>
      <dsp:spPr>
        <a:xfrm>
          <a:off x="48333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b="1" kern="1200" dirty="0"/>
            <a:t>Observations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b="1" kern="1200" dirty="0"/>
            <a:t>Data</a:t>
          </a:r>
          <a:r>
            <a:rPr lang="nl-BE" sz="1300" kern="1200" dirty="0"/>
            <a:t> </a:t>
          </a:r>
          <a:r>
            <a:rPr lang="nl-BE" sz="1300" b="1" kern="1200" dirty="0"/>
            <a:t>gaps</a:t>
          </a:r>
          <a:r>
            <a:rPr lang="nl-BE" sz="1300" kern="1200" dirty="0"/>
            <a:t>?</a:t>
          </a:r>
          <a:endParaRPr lang="en-US" sz="1300" kern="1200" dirty="0"/>
        </a:p>
      </dsp:txBody>
      <dsp:txXfrm>
        <a:off x="518084" y="820519"/>
        <a:ext cx="1761169" cy="1116867"/>
      </dsp:txXfrm>
    </dsp:sp>
    <dsp:sp modelId="{86EE54B2-1F37-4C05-9DF0-8DE106490B6D}">
      <dsp:nvSpPr>
        <dsp:cNvPr id="0" name=""/>
        <dsp:cNvSpPr/>
      </dsp:nvSpPr>
      <dsp:spPr>
        <a:xfrm>
          <a:off x="1441877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A387-EDE2-450F-A014-0CF41D7FCB12}">
      <dsp:nvSpPr>
        <dsp:cNvPr id="0" name=""/>
        <dsp:cNvSpPr/>
      </dsp:nvSpPr>
      <dsp:spPr>
        <a:xfrm>
          <a:off x="890152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Real volcanic unrest scenario</a:t>
          </a:r>
          <a:endParaRPr lang="en-US" sz="1700" kern="1200" dirty="0"/>
        </a:p>
      </dsp:txBody>
      <dsp:txXfrm>
        <a:off x="909105" y="1991086"/>
        <a:ext cx="1589350" cy="609200"/>
      </dsp:txXfrm>
    </dsp:sp>
    <dsp:sp modelId="{4744A1CE-12F9-444F-83AD-E08018E6311D}">
      <dsp:nvSpPr>
        <dsp:cNvPr id="0" name=""/>
        <dsp:cNvSpPr/>
      </dsp:nvSpPr>
      <dsp:spPr>
        <a:xfrm>
          <a:off x="305287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Link observations to forecasting capacity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Real-time response (e.g. data access, sharing, detection, ...)</a:t>
          </a:r>
          <a:endParaRPr lang="en-US" sz="1300" kern="1200" dirty="0"/>
        </a:p>
      </dsp:txBody>
      <dsp:txXfrm>
        <a:off x="3087624" y="1144072"/>
        <a:ext cx="1761169" cy="1116867"/>
      </dsp:txXfrm>
    </dsp:sp>
    <dsp:sp modelId="{F7356C16-6CF1-4B0A-8CBF-BD6584340CD5}">
      <dsp:nvSpPr>
        <dsp:cNvPr id="0" name=""/>
        <dsp:cNvSpPr/>
      </dsp:nvSpPr>
      <dsp:spPr>
        <a:xfrm>
          <a:off x="3996161" y="-262430"/>
          <a:ext cx="2625508" cy="2625508"/>
        </a:xfrm>
        <a:prstGeom prst="circularArrow">
          <a:avLst>
            <a:gd name="adj1" fmla="val 4283"/>
            <a:gd name="adj2" fmla="val 541548"/>
            <a:gd name="adj3" fmla="val 19282942"/>
            <a:gd name="adj4" fmla="val 12575511"/>
            <a:gd name="adj5" fmla="val 49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0D29-5707-4A1D-84C1-0E2D7581A132}">
      <dsp:nvSpPr>
        <dsp:cNvPr id="0" name=""/>
        <dsp:cNvSpPr/>
      </dsp:nvSpPr>
      <dsp:spPr>
        <a:xfrm>
          <a:off x="3459691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Workflow</a:t>
          </a:r>
          <a:br>
            <a:rPr lang="nl-BE" sz="1700" kern="1200" dirty="0"/>
          </a:br>
          <a:r>
            <a:rPr lang="nl-BE" sz="1700" kern="1200" dirty="0"/>
            <a:t>(bottlenecks)</a:t>
          </a:r>
        </a:p>
      </dsp:txBody>
      <dsp:txXfrm>
        <a:off x="3478644" y="481171"/>
        <a:ext cx="1589350" cy="609200"/>
      </dsp:txXfrm>
    </dsp:sp>
    <dsp:sp modelId="{D60CF567-C340-4CEB-8B02-A9D3F71C5626}">
      <dsp:nvSpPr>
        <dsp:cNvPr id="0" name=""/>
        <dsp:cNvSpPr/>
      </dsp:nvSpPr>
      <dsp:spPr>
        <a:xfrm>
          <a:off x="5622416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Link to observations?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Link to (data) workflow?</a:t>
          </a:r>
          <a:endParaRPr lang="en-US" sz="1300" kern="1200" dirty="0"/>
        </a:p>
      </dsp:txBody>
      <dsp:txXfrm>
        <a:off x="5657163" y="820519"/>
        <a:ext cx="1761169" cy="1116867"/>
      </dsp:txXfrm>
    </dsp:sp>
    <dsp:sp modelId="{264F7102-5C8B-4AD4-9791-582E6394CB05}">
      <dsp:nvSpPr>
        <dsp:cNvPr id="0" name=""/>
        <dsp:cNvSpPr/>
      </dsp:nvSpPr>
      <dsp:spPr>
        <a:xfrm>
          <a:off x="6580956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70329-DDBF-435B-A402-6C19F2961AAD}">
      <dsp:nvSpPr>
        <dsp:cNvPr id="0" name=""/>
        <dsp:cNvSpPr/>
      </dsp:nvSpPr>
      <dsp:spPr>
        <a:xfrm>
          <a:off x="6029230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Operational decisions</a:t>
          </a:r>
          <a:endParaRPr lang="en-US" sz="1700" kern="1200" dirty="0"/>
        </a:p>
      </dsp:txBody>
      <dsp:txXfrm>
        <a:off x="6048183" y="1991086"/>
        <a:ext cx="1589350" cy="609200"/>
      </dsp:txXfrm>
    </dsp:sp>
    <dsp:sp modelId="{CD3231B7-FAF7-4F33-8C6B-7A82D8B93C52}">
      <dsp:nvSpPr>
        <dsp:cNvPr id="0" name=""/>
        <dsp:cNvSpPr/>
      </dsp:nvSpPr>
      <dsp:spPr>
        <a:xfrm>
          <a:off x="8191955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>
              <a:solidFill>
                <a:srgbClr val="C00000"/>
              </a:solidFill>
            </a:rPr>
            <a:t>New monitoring objectives?</a:t>
          </a:r>
          <a:endParaRPr lang="en-US" sz="1300" kern="1200" dirty="0">
            <a:solidFill>
              <a:srgbClr val="C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>
              <a:solidFill>
                <a:srgbClr val="C00000"/>
              </a:solidFill>
            </a:rPr>
            <a:t>Data access?</a:t>
          </a:r>
          <a:endParaRPr lang="en-US" sz="1300" kern="1200" dirty="0">
            <a:solidFill>
              <a:srgbClr val="C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>
              <a:solidFill>
                <a:srgbClr val="C00000"/>
              </a:solidFill>
            </a:rPr>
            <a:t>Detection? Classification?</a:t>
          </a:r>
          <a:endParaRPr lang="en-US" sz="1300" kern="1200" dirty="0">
            <a:solidFill>
              <a:srgbClr val="C00000"/>
            </a:solidFill>
          </a:endParaRPr>
        </a:p>
      </dsp:txBody>
      <dsp:txXfrm>
        <a:off x="8226702" y="1144072"/>
        <a:ext cx="1761169" cy="1116867"/>
      </dsp:txXfrm>
    </dsp:sp>
    <dsp:sp modelId="{1C37EE43-69F5-4015-BE01-2F7F212DA08D}">
      <dsp:nvSpPr>
        <dsp:cNvPr id="0" name=""/>
        <dsp:cNvSpPr/>
      </dsp:nvSpPr>
      <dsp:spPr>
        <a:xfrm>
          <a:off x="8598770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rgbClr val="C00000"/>
              </a:solidFill>
            </a:rPr>
            <a:t>Objectives? </a:t>
          </a:r>
          <a:r>
            <a:rPr lang="nl-BE" sz="1400" i="1" kern="1200" dirty="0">
              <a:solidFill>
                <a:srgbClr val="C00000"/>
              </a:solidFill>
            </a:rPr>
            <a:t>Standardisation?</a:t>
          </a:r>
          <a:endParaRPr lang="en-US" sz="1600" i="1" kern="1200" dirty="0">
            <a:solidFill>
              <a:srgbClr val="C00000"/>
            </a:solidFill>
          </a:endParaRPr>
        </a:p>
      </dsp:txBody>
      <dsp:txXfrm>
        <a:off x="8617723" y="481171"/>
        <a:ext cx="1589350" cy="60920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5C39-1C31-4DC1-A0E8-482598FEEA1D}">
      <dsp:nvSpPr>
        <dsp:cNvPr id="0" name=""/>
        <dsp:cNvSpPr/>
      </dsp:nvSpPr>
      <dsp:spPr>
        <a:xfrm>
          <a:off x="0" y="340383"/>
          <a:ext cx="10907487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D6340-36E8-4D68-A66E-BAA3F7E46DFD}">
      <dsp:nvSpPr>
        <dsp:cNvPr id="0" name=""/>
        <dsp:cNvSpPr/>
      </dsp:nvSpPr>
      <dsp:spPr>
        <a:xfrm>
          <a:off x="545374" y="31799"/>
          <a:ext cx="8305615" cy="515223"/>
        </a:xfrm>
        <a:prstGeom prst="roundRect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(Specific example) Need for more stations at the summit</a:t>
          </a:r>
        </a:p>
      </dsp:txBody>
      <dsp:txXfrm>
        <a:off x="570525" y="56950"/>
        <a:ext cx="8255313" cy="464921"/>
      </dsp:txXfrm>
    </dsp:sp>
    <dsp:sp modelId="{E9736911-7A51-4386-9F21-24D850D5404B}">
      <dsp:nvSpPr>
        <dsp:cNvPr id="0" name=""/>
        <dsp:cNvSpPr/>
      </dsp:nvSpPr>
      <dsp:spPr>
        <a:xfrm>
          <a:off x="0" y="1077367"/>
          <a:ext cx="10907487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ACA8C-CDAD-48EF-878B-947CAC280061}">
      <dsp:nvSpPr>
        <dsp:cNvPr id="0" name=""/>
        <dsp:cNvSpPr/>
      </dsp:nvSpPr>
      <dsp:spPr>
        <a:xfrm>
          <a:off x="545374" y="768783"/>
          <a:ext cx="8305615" cy="5152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Knowledge transfer</a:t>
          </a:r>
          <a:r>
            <a:rPr lang="en-US" sz="1400" b="1" kern="1200" dirty="0"/>
            <a:t> / tutorials for the staff that is there </a:t>
          </a:r>
        </a:p>
      </dsp:txBody>
      <dsp:txXfrm>
        <a:off x="570525" y="793934"/>
        <a:ext cx="8255313" cy="464921"/>
      </dsp:txXfrm>
    </dsp:sp>
    <dsp:sp modelId="{26165BF2-C959-4A4A-B7B7-77B35A16CA27}">
      <dsp:nvSpPr>
        <dsp:cNvPr id="0" name=""/>
        <dsp:cNvSpPr/>
      </dsp:nvSpPr>
      <dsp:spPr>
        <a:xfrm>
          <a:off x="0" y="1814350"/>
          <a:ext cx="10907487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EDEAB-4974-40A5-A0A5-48321E301D66}">
      <dsp:nvSpPr>
        <dsp:cNvPr id="0" name=""/>
        <dsp:cNvSpPr/>
      </dsp:nvSpPr>
      <dsp:spPr>
        <a:xfrm>
          <a:off x="545374" y="1505767"/>
          <a:ext cx="8305615" cy="5152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Best use of available resources: </a:t>
          </a:r>
          <a:r>
            <a:rPr lang="en-US" sz="1400" b="1" u="sng" kern="1200" dirty="0"/>
            <a:t>capture as much as possible with available infrastructure</a:t>
          </a:r>
          <a:endParaRPr lang="en-US" sz="1400" b="1" kern="1200" dirty="0"/>
        </a:p>
      </dsp:txBody>
      <dsp:txXfrm>
        <a:off x="570525" y="1530918"/>
        <a:ext cx="8255313" cy="464921"/>
      </dsp:txXfrm>
    </dsp:sp>
    <dsp:sp modelId="{1F9F54BB-F7CF-496F-ACFE-9DF88C147F81}">
      <dsp:nvSpPr>
        <dsp:cNvPr id="0" name=""/>
        <dsp:cNvSpPr/>
      </dsp:nvSpPr>
      <dsp:spPr>
        <a:xfrm>
          <a:off x="0" y="2551334"/>
          <a:ext cx="10907487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BFB1F-939B-4C9C-B255-2484F7C2FF87}">
      <dsp:nvSpPr>
        <dsp:cNvPr id="0" name=""/>
        <dsp:cNvSpPr/>
      </dsp:nvSpPr>
      <dsp:spPr>
        <a:xfrm>
          <a:off x="545374" y="2242750"/>
          <a:ext cx="8305615" cy="5152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Do as much as possible with manpower you </a:t>
          </a:r>
          <a:r>
            <a:rPr lang="en-US" sz="1400" b="1" kern="1200"/>
            <a:t>have </a:t>
          </a:r>
          <a:endParaRPr lang="en-US" sz="1400" b="1" kern="1200" dirty="0"/>
        </a:p>
      </dsp:txBody>
      <dsp:txXfrm>
        <a:off x="570525" y="2267901"/>
        <a:ext cx="8255313" cy="464921"/>
      </dsp:txXfrm>
    </dsp:sp>
    <dsp:sp modelId="{E3A369D6-600D-4540-A462-86E1BBF797BD}">
      <dsp:nvSpPr>
        <dsp:cNvPr id="0" name=""/>
        <dsp:cNvSpPr/>
      </dsp:nvSpPr>
      <dsp:spPr>
        <a:xfrm>
          <a:off x="0" y="3288318"/>
          <a:ext cx="10907487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FF1B5-EEE1-47E7-A4D5-E78181FFE350}">
      <dsp:nvSpPr>
        <dsp:cNvPr id="0" name=""/>
        <dsp:cNvSpPr/>
      </dsp:nvSpPr>
      <dsp:spPr>
        <a:xfrm>
          <a:off x="545374" y="2979734"/>
          <a:ext cx="8305615" cy="5152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! Notes</a:t>
          </a:r>
        </a:p>
      </dsp:txBody>
      <dsp:txXfrm>
        <a:off x="570525" y="3004885"/>
        <a:ext cx="8255313" cy="46492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5C39-1C31-4DC1-A0E8-482598FEEA1D}">
      <dsp:nvSpPr>
        <dsp:cNvPr id="0" name=""/>
        <dsp:cNvSpPr/>
      </dsp:nvSpPr>
      <dsp:spPr>
        <a:xfrm>
          <a:off x="0" y="269627"/>
          <a:ext cx="10907487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D6340-36E8-4D68-A66E-BAA3F7E46DFD}">
      <dsp:nvSpPr>
        <dsp:cNvPr id="0" name=""/>
        <dsp:cNvSpPr/>
      </dsp:nvSpPr>
      <dsp:spPr>
        <a:xfrm>
          <a:off x="545374" y="92507"/>
          <a:ext cx="763524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(Specific example) Need for more stations at the summit</a:t>
          </a:r>
        </a:p>
      </dsp:txBody>
      <dsp:txXfrm>
        <a:off x="562667" y="109800"/>
        <a:ext cx="7600654" cy="319654"/>
      </dsp:txXfrm>
    </dsp:sp>
    <dsp:sp modelId="{E9736911-7A51-4386-9F21-24D850D5404B}">
      <dsp:nvSpPr>
        <dsp:cNvPr id="0" name=""/>
        <dsp:cNvSpPr/>
      </dsp:nvSpPr>
      <dsp:spPr>
        <a:xfrm>
          <a:off x="0" y="813947"/>
          <a:ext cx="10907487" cy="1133502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249936" rIns="84654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Need for more computational-professional staff for shifts to automation &amp; standardisation as highlighted later</a:t>
          </a:r>
          <a:endParaRPr lang="en-US" sz="1200" b="1" kern="1200" dirty="0"/>
        </a:p>
      </dsp:txBody>
      <dsp:txXfrm>
        <a:off x="0" y="813947"/>
        <a:ext cx="10907487" cy="1133502"/>
      </dsp:txXfrm>
    </dsp:sp>
    <dsp:sp modelId="{26EACA8C-CDAD-48EF-878B-947CAC280061}">
      <dsp:nvSpPr>
        <dsp:cNvPr id="0" name=""/>
        <dsp:cNvSpPr/>
      </dsp:nvSpPr>
      <dsp:spPr>
        <a:xfrm>
          <a:off x="545374" y="636827"/>
          <a:ext cx="7635240" cy="354240"/>
        </a:xfrm>
        <a:prstGeom prst="roundRect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Knowledge transfer</a:t>
          </a:r>
          <a:r>
            <a:rPr lang="en-US" sz="1400" b="1" kern="1200" dirty="0"/>
            <a:t> / tutorials for the staff that is there </a:t>
          </a:r>
        </a:p>
      </dsp:txBody>
      <dsp:txXfrm>
        <a:off x="562667" y="654120"/>
        <a:ext cx="7600654" cy="319654"/>
      </dsp:txXfrm>
    </dsp:sp>
    <dsp:sp modelId="{26165BF2-C959-4A4A-B7B7-77B35A16CA27}">
      <dsp:nvSpPr>
        <dsp:cNvPr id="0" name=""/>
        <dsp:cNvSpPr/>
      </dsp:nvSpPr>
      <dsp:spPr>
        <a:xfrm>
          <a:off x="0" y="2189370"/>
          <a:ext cx="10907487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EDEAB-4974-40A5-A0A5-48321E301D66}">
      <dsp:nvSpPr>
        <dsp:cNvPr id="0" name=""/>
        <dsp:cNvSpPr/>
      </dsp:nvSpPr>
      <dsp:spPr>
        <a:xfrm>
          <a:off x="545374" y="2012250"/>
          <a:ext cx="763524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Best use of available resources: </a:t>
          </a:r>
          <a:r>
            <a:rPr lang="en-US" sz="1200" b="1" u="sng" kern="1200" dirty="0"/>
            <a:t>capture as much as possible with available infrastructure</a:t>
          </a:r>
          <a:endParaRPr lang="en-US" sz="1200" b="1" kern="1200" dirty="0"/>
        </a:p>
      </dsp:txBody>
      <dsp:txXfrm>
        <a:off x="562667" y="2029543"/>
        <a:ext cx="7600654" cy="319654"/>
      </dsp:txXfrm>
    </dsp:sp>
    <dsp:sp modelId="{1F9F54BB-F7CF-496F-ACFE-9DF88C147F81}">
      <dsp:nvSpPr>
        <dsp:cNvPr id="0" name=""/>
        <dsp:cNvSpPr/>
      </dsp:nvSpPr>
      <dsp:spPr>
        <a:xfrm>
          <a:off x="0" y="2733690"/>
          <a:ext cx="10907487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249936" rIns="846542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b="1" kern="1200" dirty="0"/>
        </a:p>
      </dsp:txBody>
      <dsp:txXfrm>
        <a:off x="0" y="2733690"/>
        <a:ext cx="10907487" cy="302400"/>
      </dsp:txXfrm>
    </dsp:sp>
    <dsp:sp modelId="{D0EBFB1F-939B-4C9C-B255-2484F7C2FF87}">
      <dsp:nvSpPr>
        <dsp:cNvPr id="0" name=""/>
        <dsp:cNvSpPr/>
      </dsp:nvSpPr>
      <dsp:spPr>
        <a:xfrm>
          <a:off x="545374" y="2556570"/>
          <a:ext cx="763524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Do as much as possible with manpower you have </a:t>
          </a:r>
        </a:p>
      </dsp:txBody>
      <dsp:txXfrm>
        <a:off x="562667" y="2573863"/>
        <a:ext cx="7600654" cy="319654"/>
      </dsp:txXfrm>
    </dsp:sp>
    <dsp:sp modelId="{E3A369D6-600D-4540-A462-86E1BBF797BD}">
      <dsp:nvSpPr>
        <dsp:cNvPr id="0" name=""/>
        <dsp:cNvSpPr/>
      </dsp:nvSpPr>
      <dsp:spPr>
        <a:xfrm>
          <a:off x="0" y="3278010"/>
          <a:ext cx="10907487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FF1B5-EEE1-47E7-A4D5-E78181FFE350}">
      <dsp:nvSpPr>
        <dsp:cNvPr id="0" name=""/>
        <dsp:cNvSpPr/>
      </dsp:nvSpPr>
      <dsp:spPr>
        <a:xfrm>
          <a:off x="545374" y="3100890"/>
          <a:ext cx="763524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! Notes</a:t>
          </a:r>
        </a:p>
      </dsp:txBody>
      <dsp:txXfrm>
        <a:off x="562667" y="3118183"/>
        <a:ext cx="7600654" cy="31965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5C39-1C31-4DC1-A0E8-482598FEEA1D}">
      <dsp:nvSpPr>
        <dsp:cNvPr id="0" name=""/>
        <dsp:cNvSpPr/>
      </dsp:nvSpPr>
      <dsp:spPr>
        <a:xfrm>
          <a:off x="0" y="213897"/>
          <a:ext cx="10907487" cy="22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D6340-36E8-4D68-A66E-BAA3F7E46DFD}">
      <dsp:nvSpPr>
        <dsp:cNvPr id="0" name=""/>
        <dsp:cNvSpPr/>
      </dsp:nvSpPr>
      <dsp:spPr>
        <a:xfrm>
          <a:off x="545374" y="81057"/>
          <a:ext cx="7635240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(Specific example) Need for more stations at the summit</a:t>
          </a:r>
        </a:p>
      </dsp:txBody>
      <dsp:txXfrm>
        <a:off x="558343" y="94026"/>
        <a:ext cx="7609302" cy="239742"/>
      </dsp:txXfrm>
    </dsp:sp>
    <dsp:sp modelId="{E9736911-7A51-4386-9F21-24D850D5404B}">
      <dsp:nvSpPr>
        <dsp:cNvPr id="0" name=""/>
        <dsp:cNvSpPr/>
      </dsp:nvSpPr>
      <dsp:spPr>
        <a:xfrm>
          <a:off x="0" y="622137"/>
          <a:ext cx="10907487" cy="22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ACA8C-CDAD-48EF-878B-947CAC280061}">
      <dsp:nvSpPr>
        <dsp:cNvPr id="0" name=""/>
        <dsp:cNvSpPr/>
      </dsp:nvSpPr>
      <dsp:spPr>
        <a:xfrm>
          <a:off x="545374" y="489297"/>
          <a:ext cx="7635240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/>
            <a:t>Knowledge transfer</a:t>
          </a:r>
          <a:r>
            <a:rPr lang="en-US" sz="1400" kern="1200" dirty="0"/>
            <a:t> / tutorials for the staff that is there </a:t>
          </a:r>
        </a:p>
      </dsp:txBody>
      <dsp:txXfrm>
        <a:off x="558343" y="502266"/>
        <a:ext cx="7609302" cy="239742"/>
      </dsp:txXfrm>
    </dsp:sp>
    <dsp:sp modelId="{26165BF2-C959-4A4A-B7B7-77B35A16CA27}">
      <dsp:nvSpPr>
        <dsp:cNvPr id="0" name=""/>
        <dsp:cNvSpPr/>
      </dsp:nvSpPr>
      <dsp:spPr>
        <a:xfrm>
          <a:off x="0" y="1323236"/>
          <a:ext cx="10907487" cy="145214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187452" rIns="84654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Shaira’s project: optimizing monitoring network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Targeted campaigns ~ Short campaign – collect more data ~ calibrate versus less data / existing network </a:t>
          </a:r>
          <a:r>
            <a:rPr lang="en-US" sz="1200" b="1" i="1" kern="1200" dirty="0"/>
            <a:t>- !! Importance of collaborations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And/or, focus on parameters that were proven useful in this or previous unrest scenarios (e.g., tilt, </a:t>
          </a:r>
          <a:r>
            <a:rPr lang="en-US" sz="1200" kern="1200" dirty="0" err="1"/>
            <a:t>hembusan</a:t>
          </a:r>
          <a:r>
            <a:rPr lang="en-US" sz="1200" kern="1200" dirty="0"/>
            <a:t>, …)</a:t>
          </a:r>
        </a:p>
      </dsp:txBody>
      <dsp:txXfrm>
        <a:off x="0" y="1323236"/>
        <a:ext cx="10907487" cy="1452143"/>
      </dsp:txXfrm>
    </dsp:sp>
    <dsp:sp modelId="{6C5EDEAB-4974-40A5-A0A5-48321E301D66}">
      <dsp:nvSpPr>
        <dsp:cNvPr id="0" name=""/>
        <dsp:cNvSpPr/>
      </dsp:nvSpPr>
      <dsp:spPr>
        <a:xfrm>
          <a:off x="544841" y="897537"/>
          <a:ext cx="8765392" cy="558539"/>
        </a:xfrm>
        <a:prstGeom prst="roundRect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Best use of available resources: </a:t>
          </a:r>
          <a:r>
            <a:rPr lang="en-US" sz="1400" b="1" u="sng" kern="1200" dirty="0"/>
            <a:t>capture as much as possible with available infrastructure</a:t>
          </a:r>
          <a:endParaRPr lang="en-US" sz="1400" b="1" kern="1200" dirty="0"/>
        </a:p>
      </dsp:txBody>
      <dsp:txXfrm>
        <a:off x="572107" y="924803"/>
        <a:ext cx="8710860" cy="504007"/>
      </dsp:txXfrm>
    </dsp:sp>
    <dsp:sp modelId="{1F9F54BB-F7CF-496F-ACFE-9DF88C147F81}">
      <dsp:nvSpPr>
        <dsp:cNvPr id="0" name=""/>
        <dsp:cNvSpPr/>
      </dsp:nvSpPr>
      <dsp:spPr>
        <a:xfrm>
          <a:off x="0" y="2956820"/>
          <a:ext cx="10907487" cy="22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187452" rIns="846542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</dsp:txBody>
      <dsp:txXfrm>
        <a:off x="0" y="2956820"/>
        <a:ext cx="10907487" cy="226800"/>
      </dsp:txXfrm>
    </dsp:sp>
    <dsp:sp modelId="{D0EBFB1F-939B-4C9C-B255-2484F7C2FF87}">
      <dsp:nvSpPr>
        <dsp:cNvPr id="0" name=""/>
        <dsp:cNvSpPr/>
      </dsp:nvSpPr>
      <dsp:spPr>
        <a:xfrm>
          <a:off x="545374" y="2823980"/>
          <a:ext cx="7635240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 as much as possible with manpower you have </a:t>
          </a:r>
        </a:p>
      </dsp:txBody>
      <dsp:txXfrm>
        <a:off x="558343" y="2836949"/>
        <a:ext cx="7609302" cy="239742"/>
      </dsp:txXfrm>
    </dsp:sp>
    <dsp:sp modelId="{E3A369D6-600D-4540-A462-86E1BBF797BD}">
      <dsp:nvSpPr>
        <dsp:cNvPr id="0" name=""/>
        <dsp:cNvSpPr/>
      </dsp:nvSpPr>
      <dsp:spPr>
        <a:xfrm>
          <a:off x="0" y="3365060"/>
          <a:ext cx="10907487" cy="22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FF1B5-EEE1-47E7-A4D5-E78181FFE350}">
      <dsp:nvSpPr>
        <dsp:cNvPr id="0" name=""/>
        <dsp:cNvSpPr/>
      </dsp:nvSpPr>
      <dsp:spPr>
        <a:xfrm>
          <a:off x="545374" y="3232220"/>
          <a:ext cx="7635240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! Notes</a:t>
          </a:r>
        </a:p>
      </dsp:txBody>
      <dsp:txXfrm>
        <a:off x="558343" y="3245189"/>
        <a:ext cx="7609302" cy="23974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5C39-1C31-4DC1-A0E8-482598FEEA1D}">
      <dsp:nvSpPr>
        <dsp:cNvPr id="0" name=""/>
        <dsp:cNvSpPr/>
      </dsp:nvSpPr>
      <dsp:spPr>
        <a:xfrm>
          <a:off x="0" y="263969"/>
          <a:ext cx="10907487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D6340-36E8-4D68-A66E-BAA3F7E46DFD}">
      <dsp:nvSpPr>
        <dsp:cNvPr id="0" name=""/>
        <dsp:cNvSpPr/>
      </dsp:nvSpPr>
      <dsp:spPr>
        <a:xfrm>
          <a:off x="545374" y="101609"/>
          <a:ext cx="763524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(Specific example) Need for more stations at the summit</a:t>
          </a:r>
        </a:p>
      </dsp:txBody>
      <dsp:txXfrm>
        <a:off x="561226" y="117461"/>
        <a:ext cx="7603536" cy="293016"/>
      </dsp:txXfrm>
    </dsp:sp>
    <dsp:sp modelId="{E9736911-7A51-4386-9F21-24D850D5404B}">
      <dsp:nvSpPr>
        <dsp:cNvPr id="0" name=""/>
        <dsp:cNvSpPr/>
      </dsp:nvSpPr>
      <dsp:spPr>
        <a:xfrm>
          <a:off x="0" y="762929"/>
          <a:ext cx="10907487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ACA8C-CDAD-48EF-878B-947CAC280061}">
      <dsp:nvSpPr>
        <dsp:cNvPr id="0" name=""/>
        <dsp:cNvSpPr/>
      </dsp:nvSpPr>
      <dsp:spPr>
        <a:xfrm>
          <a:off x="545374" y="600569"/>
          <a:ext cx="763524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/>
            <a:t>Knowledge transfer</a:t>
          </a:r>
          <a:r>
            <a:rPr lang="en-US" sz="1200" kern="1200" dirty="0"/>
            <a:t> / tutorials for the staff that is there </a:t>
          </a:r>
        </a:p>
      </dsp:txBody>
      <dsp:txXfrm>
        <a:off x="561226" y="616421"/>
        <a:ext cx="7603536" cy="293016"/>
      </dsp:txXfrm>
    </dsp:sp>
    <dsp:sp modelId="{26165BF2-C959-4A4A-B7B7-77B35A16CA27}">
      <dsp:nvSpPr>
        <dsp:cNvPr id="0" name=""/>
        <dsp:cNvSpPr/>
      </dsp:nvSpPr>
      <dsp:spPr>
        <a:xfrm>
          <a:off x="0" y="1261889"/>
          <a:ext cx="10907487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EDEAB-4974-40A5-A0A5-48321E301D66}">
      <dsp:nvSpPr>
        <dsp:cNvPr id="0" name=""/>
        <dsp:cNvSpPr/>
      </dsp:nvSpPr>
      <dsp:spPr>
        <a:xfrm>
          <a:off x="545374" y="1099529"/>
          <a:ext cx="763524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Best use of available resources: </a:t>
          </a:r>
          <a:r>
            <a:rPr lang="en-US" sz="1200" u="sng" kern="1200" dirty="0"/>
            <a:t>capture as much as possible with available infrastructure</a:t>
          </a:r>
          <a:endParaRPr lang="en-US" sz="1200" kern="1200" dirty="0"/>
        </a:p>
      </dsp:txBody>
      <dsp:txXfrm>
        <a:off x="561226" y="1115381"/>
        <a:ext cx="7603536" cy="293016"/>
      </dsp:txXfrm>
    </dsp:sp>
    <dsp:sp modelId="{1F9F54BB-F7CF-496F-ACFE-9DF88C147F81}">
      <dsp:nvSpPr>
        <dsp:cNvPr id="0" name=""/>
        <dsp:cNvSpPr/>
      </dsp:nvSpPr>
      <dsp:spPr>
        <a:xfrm>
          <a:off x="0" y="1760849"/>
          <a:ext cx="10907487" cy="131149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229108" rIns="84654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Need for reduced manual work where possible: </a:t>
          </a:r>
          <a:r>
            <a:rPr lang="en-US" sz="1200" b="1" kern="1200" dirty="0"/>
            <a:t>Automation/ </a:t>
          </a:r>
          <a:r>
            <a:rPr lang="en-US" sz="1200" b="1" kern="1200" dirty="0" err="1"/>
            <a:t>standardised</a:t>
          </a:r>
          <a:r>
            <a:rPr lang="en-US" sz="1200" b="1" kern="1200" dirty="0"/>
            <a:t> analysis/ integrated data analysis (time restriction)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Next challenge: model development (i.e., enough data, etc.) as discussed further 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Need for user-friendly outputs from tool-developers</a:t>
          </a:r>
        </a:p>
      </dsp:txBody>
      <dsp:txXfrm>
        <a:off x="0" y="1760849"/>
        <a:ext cx="10907487" cy="1311498"/>
      </dsp:txXfrm>
    </dsp:sp>
    <dsp:sp modelId="{D0EBFB1F-939B-4C9C-B255-2484F7C2FF87}">
      <dsp:nvSpPr>
        <dsp:cNvPr id="0" name=""/>
        <dsp:cNvSpPr/>
      </dsp:nvSpPr>
      <dsp:spPr>
        <a:xfrm>
          <a:off x="545374" y="1598489"/>
          <a:ext cx="7635240" cy="324720"/>
        </a:xfrm>
        <a:prstGeom prst="roundRect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Do as much as possible with manpower you have </a:t>
          </a:r>
        </a:p>
      </dsp:txBody>
      <dsp:txXfrm>
        <a:off x="561226" y="1614341"/>
        <a:ext cx="7603536" cy="293016"/>
      </dsp:txXfrm>
    </dsp:sp>
    <dsp:sp modelId="{E3A369D6-600D-4540-A462-86E1BBF797BD}">
      <dsp:nvSpPr>
        <dsp:cNvPr id="0" name=""/>
        <dsp:cNvSpPr/>
      </dsp:nvSpPr>
      <dsp:spPr>
        <a:xfrm>
          <a:off x="0" y="3294108"/>
          <a:ext cx="10907487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FF1B5-EEE1-47E7-A4D5-E78181FFE350}">
      <dsp:nvSpPr>
        <dsp:cNvPr id="0" name=""/>
        <dsp:cNvSpPr/>
      </dsp:nvSpPr>
      <dsp:spPr>
        <a:xfrm>
          <a:off x="545374" y="3131748"/>
          <a:ext cx="763524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! Notes</a:t>
          </a:r>
        </a:p>
      </dsp:txBody>
      <dsp:txXfrm>
        <a:off x="561226" y="3147600"/>
        <a:ext cx="7603536" cy="293016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5C39-1C31-4DC1-A0E8-482598FEEA1D}">
      <dsp:nvSpPr>
        <dsp:cNvPr id="0" name=""/>
        <dsp:cNvSpPr/>
      </dsp:nvSpPr>
      <dsp:spPr>
        <a:xfrm>
          <a:off x="0" y="246538"/>
          <a:ext cx="10907487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D6340-36E8-4D68-A66E-BAA3F7E46DFD}">
      <dsp:nvSpPr>
        <dsp:cNvPr id="0" name=""/>
        <dsp:cNvSpPr/>
      </dsp:nvSpPr>
      <dsp:spPr>
        <a:xfrm>
          <a:off x="545374" y="54658"/>
          <a:ext cx="763524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(Specific example) Need for more stations at the summit</a:t>
          </a:r>
        </a:p>
      </dsp:txBody>
      <dsp:txXfrm>
        <a:off x="564108" y="73392"/>
        <a:ext cx="7597772" cy="346292"/>
      </dsp:txXfrm>
    </dsp:sp>
    <dsp:sp modelId="{E9736911-7A51-4386-9F21-24D850D5404B}">
      <dsp:nvSpPr>
        <dsp:cNvPr id="0" name=""/>
        <dsp:cNvSpPr/>
      </dsp:nvSpPr>
      <dsp:spPr>
        <a:xfrm>
          <a:off x="0" y="836218"/>
          <a:ext cx="10907487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ACA8C-CDAD-48EF-878B-947CAC280061}">
      <dsp:nvSpPr>
        <dsp:cNvPr id="0" name=""/>
        <dsp:cNvSpPr/>
      </dsp:nvSpPr>
      <dsp:spPr>
        <a:xfrm>
          <a:off x="545374" y="644338"/>
          <a:ext cx="763524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/>
            <a:t>Knowledge transfer</a:t>
          </a:r>
          <a:r>
            <a:rPr lang="en-US" sz="1200" kern="1200" dirty="0"/>
            <a:t> / tutorials for the staff that is there </a:t>
          </a:r>
        </a:p>
      </dsp:txBody>
      <dsp:txXfrm>
        <a:off x="564108" y="663072"/>
        <a:ext cx="7597772" cy="346292"/>
      </dsp:txXfrm>
    </dsp:sp>
    <dsp:sp modelId="{26165BF2-C959-4A4A-B7B7-77B35A16CA27}">
      <dsp:nvSpPr>
        <dsp:cNvPr id="0" name=""/>
        <dsp:cNvSpPr/>
      </dsp:nvSpPr>
      <dsp:spPr>
        <a:xfrm>
          <a:off x="0" y="1425898"/>
          <a:ext cx="10907487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EDEAB-4974-40A5-A0A5-48321E301D66}">
      <dsp:nvSpPr>
        <dsp:cNvPr id="0" name=""/>
        <dsp:cNvSpPr/>
      </dsp:nvSpPr>
      <dsp:spPr>
        <a:xfrm>
          <a:off x="545374" y="1234018"/>
          <a:ext cx="763524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Best use of available resources: </a:t>
          </a:r>
          <a:r>
            <a:rPr lang="en-US" sz="1200" u="sng" kern="1200" dirty="0"/>
            <a:t>capture as much as possible with available infrastructure</a:t>
          </a:r>
          <a:endParaRPr lang="en-US" sz="1200" kern="1200" dirty="0"/>
        </a:p>
      </dsp:txBody>
      <dsp:txXfrm>
        <a:off x="564108" y="1252752"/>
        <a:ext cx="7597772" cy="346292"/>
      </dsp:txXfrm>
    </dsp:sp>
    <dsp:sp modelId="{1F9F54BB-F7CF-496F-ACFE-9DF88C147F81}">
      <dsp:nvSpPr>
        <dsp:cNvPr id="0" name=""/>
        <dsp:cNvSpPr/>
      </dsp:nvSpPr>
      <dsp:spPr>
        <a:xfrm>
          <a:off x="0" y="2015578"/>
          <a:ext cx="10907487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270764" rIns="846542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</dsp:txBody>
      <dsp:txXfrm>
        <a:off x="0" y="2015578"/>
        <a:ext cx="10907487" cy="327600"/>
      </dsp:txXfrm>
    </dsp:sp>
    <dsp:sp modelId="{D0EBFB1F-939B-4C9C-B255-2484F7C2FF87}">
      <dsp:nvSpPr>
        <dsp:cNvPr id="0" name=""/>
        <dsp:cNvSpPr/>
      </dsp:nvSpPr>
      <dsp:spPr>
        <a:xfrm>
          <a:off x="545374" y="1823698"/>
          <a:ext cx="763524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Do as much as possible with manpower you have </a:t>
          </a:r>
        </a:p>
      </dsp:txBody>
      <dsp:txXfrm>
        <a:off x="564108" y="1842432"/>
        <a:ext cx="7597772" cy="346292"/>
      </dsp:txXfrm>
    </dsp:sp>
    <dsp:sp modelId="{E3A369D6-600D-4540-A462-86E1BBF797BD}">
      <dsp:nvSpPr>
        <dsp:cNvPr id="0" name=""/>
        <dsp:cNvSpPr/>
      </dsp:nvSpPr>
      <dsp:spPr>
        <a:xfrm>
          <a:off x="0" y="2605258"/>
          <a:ext cx="10907487" cy="1013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270764" rIns="84654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New / more data is not always the solution (see later on the interpretation) – we need people who know how to use the instruments / interpret the data, for it to be useful (otherwise: waste of resources) --- New data types or processing techniques can bring / add confusion: it needs to come with training (knowledge transfer / tutorials)</a:t>
          </a:r>
        </a:p>
      </dsp:txBody>
      <dsp:txXfrm>
        <a:off x="0" y="2605258"/>
        <a:ext cx="10907487" cy="1013000"/>
      </dsp:txXfrm>
    </dsp:sp>
    <dsp:sp modelId="{35EFF1B5-EEE1-47E7-A4D5-E78181FFE350}">
      <dsp:nvSpPr>
        <dsp:cNvPr id="0" name=""/>
        <dsp:cNvSpPr/>
      </dsp:nvSpPr>
      <dsp:spPr>
        <a:xfrm>
          <a:off x="545374" y="2413378"/>
          <a:ext cx="7635240" cy="383760"/>
        </a:xfrm>
        <a:prstGeom prst="roundRect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! Notes: NEW DATA REQUIRES NEW EXPERTISE</a:t>
          </a:r>
        </a:p>
      </dsp:txBody>
      <dsp:txXfrm>
        <a:off x="564108" y="2432112"/>
        <a:ext cx="7597772" cy="346292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5C39-1C31-4DC1-A0E8-482598FEEA1D}">
      <dsp:nvSpPr>
        <dsp:cNvPr id="0" name=""/>
        <dsp:cNvSpPr/>
      </dsp:nvSpPr>
      <dsp:spPr>
        <a:xfrm>
          <a:off x="0" y="283025"/>
          <a:ext cx="10907487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D6340-36E8-4D68-A66E-BAA3F7E46DFD}">
      <dsp:nvSpPr>
        <dsp:cNvPr id="0" name=""/>
        <dsp:cNvSpPr/>
      </dsp:nvSpPr>
      <dsp:spPr>
        <a:xfrm>
          <a:off x="545374" y="120665"/>
          <a:ext cx="763524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(Specific example) Need for more stations at the summit</a:t>
          </a:r>
        </a:p>
      </dsp:txBody>
      <dsp:txXfrm>
        <a:off x="561226" y="136517"/>
        <a:ext cx="7603536" cy="293016"/>
      </dsp:txXfrm>
    </dsp:sp>
    <dsp:sp modelId="{E9736911-7A51-4386-9F21-24D850D5404B}">
      <dsp:nvSpPr>
        <dsp:cNvPr id="0" name=""/>
        <dsp:cNvSpPr/>
      </dsp:nvSpPr>
      <dsp:spPr>
        <a:xfrm>
          <a:off x="0" y="781985"/>
          <a:ext cx="10907487" cy="3984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229108" rIns="846542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Need for more computational-professional staff for shifts to automation &amp; </a:t>
          </a:r>
          <a:r>
            <a:rPr lang="en-US" sz="800" kern="1200" dirty="0" err="1"/>
            <a:t>standardisation</a:t>
          </a:r>
          <a:r>
            <a:rPr lang="en-US" sz="800" kern="1200" dirty="0"/>
            <a:t> as highlighted later</a:t>
          </a:r>
        </a:p>
      </dsp:txBody>
      <dsp:txXfrm>
        <a:off x="0" y="781985"/>
        <a:ext cx="10907487" cy="398475"/>
      </dsp:txXfrm>
    </dsp:sp>
    <dsp:sp modelId="{26EACA8C-CDAD-48EF-878B-947CAC280061}">
      <dsp:nvSpPr>
        <dsp:cNvPr id="0" name=""/>
        <dsp:cNvSpPr/>
      </dsp:nvSpPr>
      <dsp:spPr>
        <a:xfrm>
          <a:off x="545374" y="619625"/>
          <a:ext cx="763524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/>
            <a:t>Knowledge transfer</a:t>
          </a:r>
          <a:r>
            <a:rPr lang="en-US" sz="1200" kern="1200" dirty="0"/>
            <a:t> / tutorials for the staff that is there </a:t>
          </a:r>
        </a:p>
      </dsp:txBody>
      <dsp:txXfrm>
        <a:off x="561226" y="635477"/>
        <a:ext cx="7603536" cy="293016"/>
      </dsp:txXfrm>
    </dsp:sp>
    <dsp:sp modelId="{26165BF2-C959-4A4A-B7B7-77B35A16CA27}">
      <dsp:nvSpPr>
        <dsp:cNvPr id="0" name=""/>
        <dsp:cNvSpPr/>
      </dsp:nvSpPr>
      <dsp:spPr>
        <a:xfrm>
          <a:off x="0" y="1402220"/>
          <a:ext cx="10907487" cy="6063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229108" rIns="846542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Shaira’s project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Targeted campaigns ~ Short campaign – collect more data ~ calibrate versus less data / existing network </a:t>
          </a:r>
          <a:r>
            <a:rPr lang="en-US" sz="700" b="1" i="1" kern="1200" dirty="0"/>
            <a:t>- !! Importance of collaborations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And/or, focus on parameters that were proven useful in this or previous unrest scenarios (e.g., tilt, </a:t>
          </a:r>
          <a:r>
            <a:rPr lang="en-US" sz="700" kern="1200" dirty="0" err="1"/>
            <a:t>hembusan</a:t>
          </a:r>
          <a:r>
            <a:rPr lang="en-US" sz="700" kern="1200" dirty="0"/>
            <a:t>, …)</a:t>
          </a:r>
        </a:p>
      </dsp:txBody>
      <dsp:txXfrm>
        <a:off x="0" y="1402220"/>
        <a:ext cx="10907487" cy="606375"/>
      </dsp:txXfrm>
    </dsp:sp>
    <dsp:sp modelId="{6C5EDEAB-4974-40A5-A0A5-48321E301D66}">
      <dsp:nvSpPr>
        <dsp:cNvPr id="0" name=""/>
        <dsp:cNvSpPr/>
      </dsp:nvSpPr>
      <dsp:spPr>
        <a:xfrm>
          <a:off x="545374" y="1239860"/>
          <a:ext cx="763524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Best use of available resources: </a:t>
          </a:r>
          <a:r>
            <a:rPr lang="en-US" sz="1200" u="sng" kern="1200" dirty="0"/>
            <a:t>capture as much as possible with available infrastructure</a:t>
          </a:r>
          <a:endParaRPr lang="en-US" sz="1200" kern="1200" dirty="0"/>
        </a:p>
      </dsp:txBody>
      <dsp:txXfrm>
        <a:off x="561226" y="1255712"/>
        <a:ext cx="7603536" cy="293016"/>
      </dsp:txXfrm>
    </dsp:sp>
    <dsp:sp modelId="{1F9F54BB-F7CF-496F-ACFE-9DF88C147F81}">
      <dsp:nvSpPr>
        <dsp:cNvPr id="0" name=""/>
        <dsp:cNvSpPr/>
      </dsp:nvSpPr>
      <dsp:spPr>
        <a:xfrm>
          <a:off x="0" y="2230355"/>
          <a:ext cx="10907487" cy="6063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229108" rIns="846542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Need for reduced manual work where possible: </a:t>
          </a:r>
          <a:r>
            <a:rPr lang="en-US" sz="700" b="1" kern="1200" dirty="0"/>
            <a:t>Automation/ </a:t>
          </a:r>
          <a:r>
            <a:rPr lang="en-US" sz="700" b="1" kern="1200" dirty="0" err="1"/>
            <a:t>standardised</a:t>
          </a:r>
          <a:r>
            <a:rPr lang="en-US" sz="700" b="1" kern="1200" dirty="0"/>
            <a:t> analysis/ integrated data analysis</a:t>
          </a:r>
          <a:endParaRPr lang="en-US" sz="700" kern="1200" dirty="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b="1" kern="1200" dirty="0"/>
            <a:t>Next challenge: model development (i.e., enough data, etc.) as discussed below 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Need for user-friendly outputs from tool-developers</a:t>
          </a:r>
        </a:p>
      </dsp:txBody>
      <dsp:txXfrm>
        <a:off x="0" y="2230355"/>
        <a:ext cx="10907487" cy="606375"/>
      </dsp:txXfrm>
    </dsp:sp>
    <dsp:sp modelId="{D0EBFB1F-939B-4C9C-B255-2484F7C2FF87}">
      <dsp:nvSpPr>
        <dsp:cNvPr id="0" name=""/>
        <dsp:cNvSpPr/>
      </dsp:nvSpPr>
      <dsp:spPr>
        <a:xfrm>
          <a:off x="545374" y="2067995"/>
          <a:ext cx="763524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Do as much as possible with manpower you have </a:t>
          </a:r>
        </a:p>
      </dsp:txBody>
      <dsp:txXfrm>
        <a:off x="561226" y="2083847"/>
        <a:ext cx="7603536" cy="293016"/>
      </dsp:txXfrm>
    </dsp:sp>
    <dsp:sp modelId="{E3A369D6-600D-4540-A462-86E1BBF797BD}">
      <dsp:nvSpPr>
        <dsp:cNvPr id="0" name=""/>
        <dsp:cNvSpPr/>
      </dsp:nvSpPr>
      <dsp:spPr>
        <a:xfrm>
          <a:off x="0" y="3058490"/>
          <a:ext cx="10907487" cy="493762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229108" rIns="846542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New / more data is not always the solution (see later on the interpretation) – we need people who know how to use the instruments / interpret the data, for it to be useful (otherwise: waste of resources)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New data types or processing techniques can bring / add confusion: it needs to come with training (knowledge transfer / tutorials)</a:t>
          </a:r>
          <a:endParaRPr lang="en-US" sz="700" kern="1200" dirty="0"/>
        </a:p>
      </dsp:txBody>
      <dsp:txXfrm>
        <a:off x="0" y="3058490"/>
        <a:ext cx="10907487" cy="493762"/>
      </dsp:txXfrm>
    </dsp:sp>
    <dsp:sp modelId="{35EFF1B5-EEE1-47E7-A4D5-E78181FFE350}">
      <dsp:nvSpPr>
        <dsp:cNvPr id="0" name=""/>
        <dsp:cNvSpPr/>
      </dsp:nvSpPr>
      <dsp:spPr>
        <a:xfrm>
          <a:off x="545374" y="2896130"/>
          <a:ext cx="7635240" cy="324720"/>
        </a:xfrm>
        <a:prstGeom prst="roundRect">
          <a:avLst/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! Notes</a:t>
          </a:r>
        </a:p>
      </dsp:txBody>
      <dsp:txXfrm>
        <a:off x="561226" y="2911982"/>
        <a:ext cx="7603536" cy="293016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61BD0-3347-4CCB-9ABA-F4C845C6ACBF}">
      <dsp:nvSpPr>
        <dsp:cNvPr id="0" name=""/>
        <dsp:cNvSpPr/>
      </dsp:nvSpPr>
      <dsp:spPr>
        <a:xfrm>
          <a:off x="1788710" y="1471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 dirty="0"/>
            <a:t>Basic constraints</a:t>
          </a:r>
          <a:endParaRPr lang="en-US" sz="2400" b="1" kern="1200" dirty="0"/>
        </a:p>
      </dsp:txBody>
      <dsp:txXfrm>
        <a:off x="1813791" y="26552"/>
        <a:ext cx="3375102" cy="806154"/>
      </dsp:txXfrm>
    </dsp:sp>
    <dsp:sp modelId="{5CB713B0-61BE-4F0A-8179-9A2B68EA9DBB}">
      <dsp:nvSpPr>
        <dsp:cNvPr id="0" name=""/>
        <dsp:cNvSpPr/>
      </dsp:nvSpPr>
      <dsp:spPr>
        <a:xfrm rot="5400000">
          <a:off x="3426414" y="932714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C22C9-D167-4AFF-90BF-B24DFDEADC54}">
      <dsp:nvSpPr>
        <dsp:cNvPr id="0" name=""/>
        <dsp:cNvSpPr/>
      </dsp:nvSpPr>
      <dsp:spPr>
        <a:xfrm>
          <a:off x="1788710" y="1157497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Needs</a:t>
          </a:r>
          <a:endParaRPr lang="en-US" sz="2400" kern="1200" dirty="0"/>
        </a:p>
      </dsp:txBody>
      <dsp:txXfrm>
        <a:off x="1813791" y="1182578"/>
        <a:ext cx="3375102" cy="806154"/>
      </dsp:txXfrm>
    </dsp:sp>
    <dsp:sp modelId="{9715AD5F-4E73-46AC-9204-ABB7D6BD3AA1}">
      <dsp:nvSpPr>
        <dsp:cNvPr id="0" name=""/>
        <dsp:cNvSpPr/>
      </dsp:nvSpPr>
      <dsp:spPr>
        <a:xfrm rot="5400000">
          <a:off x="3426414" y="2088741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8B407-1F25-4069-99D6-046997FA6990}">
      <dsp:nvSpPr>
        <dsp:cNvPr id="0" name=""/>
        <dsp:cNvSpPr/>
      </dsp:nvSpPr>
      <dsp:spPr>
        <a:xfrm>
          <a:off x="1788710" y="2313524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Recommendations</a:t>
          </a:r>
          <a:endParaRPr lang="en-US" sz="2400" kern="1200" dirty="0"/>
        </a:p>
      </dsp:txBody>
      <dsp:txXfrm>
        <a:off x="1813791" y="2338605"/>
        <a:ext cx="3375102" cy="806154"/>
      </dsp:txXfrm>
    </dsp:sp>
    <dsp:sp modelId="{AE61A3DE-3EC1-4131-9F9D-FA1ACCBFF935}">
      <dsp:nvSpPr>
        <dsp:cNvPr id="0" name=""/>
        <dsp:cNvSpPr/>
      </dsp:nvSpPr>
      <dsp:spPr>
        <a:xfrm>
          <a:off x="5693512" y="1471"/>
          <a:ext cx="3425264" cy="856316"/>
        </a:xfrm>
        <a:prstGeom prst="roundRect">
          <a:avLst>
            <a:gd name="adj" fmla="val 10000"/>
          </a:avLst>
        </a:prstGeom>
        <a:solidFill>
          <a:srgbClr val="CCDFEF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 dirty="0"/>
            <a:t>Big picture challenges</a:t>
          </a:r>
          <a:endParaRPr lang="en-US" sz="2400" b="1" kern="1200" dirty="0"/>
        </a:p>
      </dsp:txBody>
      <dsp:txXfrm>
        <a:off x="5718593" y="26552"/>
        <a:ext cx="3375102" cy="806154"/>
      </dsp:txXfrm>
    </dsp:sp>
    <dsp:sp modelId="{54D1D678-FCB1-4713-B535-E101873FF77B}">
      <dsp:nvSpPr>
        <dsp:cNvPr id="0" name=""/>
        <dsp:cNvSpPr/>
      </dsp:nvSpPr>
      <dsp:spPr>
        <a:xfrm rot="5400000">
          <a:off x="7331216" y="932714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77225-90A9-44C6-A3BF-9A88CC7625BB}">
      <dsp:nvSpPr>
        <dsp:cNvPr id="0" name=""/>
        <dsp:cNvSpPr/>
      </dsp:nvSpPr>
      <dsp:spPr>
        <a:xfrm>
          <a:off x="5693512" y="1157497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Needs</a:t>
          </a:r>
          <a:endParaRPr lang="en-US" sz="2400" kern="1200" dirty="0"/>
        </a:p>
      </dsp:txBody>
      <dsp:txXfrm>
        <a:off x="5718593" y="1182578"/>
        <a:ext cx="3375102" cy="806154"/>
      </dsp:txXfrm>
    </dsp:sp>
    <dsp:sp modelId="{22F355FF-59A8-487E-8371-8AA7F678500D}">
      <dsp:nvSpPr>
        <dsp:cNvPr id="0" name=""/>
        <dsp:cNvSpPr/>
      </dsp:nvSpPr>
      <dsp:spPr>
        <a:xfrm rot="5400000">
          <a:off x="7331216" y="2088741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5910B-6782-414C-8013-F98E8CF71597}">
      <dsp:nvSpPr>
        <dsp:cNvPr id="0" name=""/>
        <dsp:cNvSpPr/>
      </dsp:nvSpPr>
      <dsp:spPr>
        <a:xfrm>
          <a:off x="5693512" y="2313524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Recommendations</a:t>
          </a:r>
          <a:endParaRPr lang="en-US" sz="2400" kern="1200" dirty="0"/>
        </a:p>
      </dsp:txBody>
      <dsp:txXfrm>
        <a:off x="5718593" y="2338605"/>
        <a:ext cx="3375102" cy="806154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52478"/>
          <a:ext cx="10907487" cy="9875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458216" rIns="84654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Extra challenge: Lack of recent eruptions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Extra challenge: having a complete record (consistent long-term data not there) + filling waveform gaps etc.</a:t>
          </a:r>
        </a:p>
      </dsp:txBody>
      <dsp:txXfrm>
        <a:off x="0" y="352478"/>
        <a:ext cx="10907487" cy="987525"/>
      </dsp:txXfrm>
    </dsp:sp>
    <dsp:sp modelId="{845E9123-A9B0-4CB3-9C80-6095D915BCB7}">
      <dsp:nvSpPr>
        <dsp:cNvPr id="0" name=""/>
        <dsp:cNvSpPr/>
      </dsp:nvSpPr>
      <dsp:spPr>
        <a:xfrm>
          <a:off x="545374" y="27758"/>
          <a:ext cx="763524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Establishing baseline / background </a:t>
          </a:r>
          <a:r>
            <a:rPr lang="en-US" sz="1600" b="1" kern="1200" dirty="0" err="1"/>
            <a:t>behaviour</a:t>
          </a:r>
          <a:r>
            <a:rPr lang="en-US" sz="1600" b="1" kern="1200" dirty="0"/>
            <a:t> of a volcano </a:t>
          </a:r>
        </a:p>
      </dsp:txBody>
      <dsp:txXfrm>
        <a:off x="577077" y="59461"/>
        <a:ext cx="7571834" cy="586034"/>
      </dsp:txXfrm>
    </dsp:sp>
    <dsp:sp modelId="{6E01919D-BC17-41AB-AD0B-6F83AA85D4A3}">
      <dsp:nvSpPr>
        <dsp:cNvPr id="0" name=""/>
        <dsp:cNvSpPr/>
      </dsp:nvSpPr>
      <dsp:spPr>
        <a:xfrm>
          <a:off x="0" y="1659714"/>
          <a:ext cx="10907487" cy="9875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458216" rIns="84654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(e.g. Deformation, seismicity, gas, rockfall count, ...) </a:t>
          </a:r>
          <a:r>
            <a:rPr lang="en-US" sz="1400" b="1" i="1" kern="1200" dirty="0"/>
            <a:t>~ “What’s going on?”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Extra challenge: standardized analyses for these different data types</a:t>
          </a:r>
        </a:p>
      </dsp:txBody>
      <dsp:txXfrm>
        <a:off x="0" y="1659714"/>
        <a:ext cx="10907487" cy="987525"/>
      </dsp:txXfrm>
    </dsp:sp>
    <dsp:sp modelId="{1FC83CB5-233C-4D96-9D39-47424CC2DEB9}">
      <dsp:nvSpPr>
        <dsp:cNvPr id="0" name=""/>
        <dsp:cNvSpPr/>
      </dsp:nvSpPr>
      <dsp:spPr>
        <a:xfrm>
          <a:off x="545374" y="1458803"/>
          <a:ext cx="8510468" cy="525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Correlating different information sources / multiparameter data </a:t>
          </a:r>
          <a:br>
            <a:rPr lang="en-US" sz="1600" kern="1200" dirty="0"/>
          </a:br>
          <a:r>
            <a:rPr lang="en-US" sz="1600" kern="1200" dirty="0"/>
            <a:t>(since multi-parameter analysis should be the golden rule to interpret unrest scenarios) </a:t>
          </a:r>
        </a:p>
      </dsp:txBody>
      <dsp:txXfrm>
        <a:off x="571033" y="1484462"/>
        <a:ext cx="8459150" cy="474312"/>
      </dsp:txXfrm>
    </dsp:sp>
    <dsp:sp modelId="{B7582F87-E836-4DB1-9C52-04F2F90E7EB7}">
      <dsp:nvSpPr>
        <dsp:cNvPr id="0" name=""/>
        <dsp:cNvSpPr/>
      </dsp:nvSpPr>
      <dsp:spPr>
        <a:xfrm>
          <a:off x="0" y="3090759"/>
          <a:ext cx="10907487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3DFF7-5A16-4FE8-AF80-563379D0CF2C}">
      <dsp:nvSpPr>
        <dsp:cNvPr id="0" name=""/>
        <dsp:cNvSpPr/>
      </dsp:nvSpPr>
      <dsp:spPr>
        <a:xfrm>
          <a:off x="545374" y="2766039"/>
          <a:ext cx="763524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(End-of-eruption) forecasting; interpreting unrest + setting thresholds</a:t>
          </a:r>
        </a:p>
      </dsp:txBody>
      <dsp:txXfrm>
        <a:off x="577077" y="2797742"/>
        <a:ext cx="7571834" cy="586034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70407"/>
          <a:ext cx="10907487" cy="24018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520700" rIns="84654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(e.g. training data for automation need, as well as analogues): archiving (standardized-format) data – to enable comparison (within the same volcano, or across volcanoes)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Standardised</a:t>
          </a:r>
          <a:r>
            <a:rPr lang="en-US" sz="1600" b="0" kern="1200" dirty="0"/>
            <a:t> workflow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Automation</a:t>
          </a:r>
          <a:r>
            <a:rPr lang="en-US" sz="1600" b="0" kern="1200" dirty="0"/>
            <a:t> helps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Requires </a:t>
          </a:r>
          <a:r>
            <a:rPr lang="en-US" sz="1600" b="1" kern="1200" dirty="0"/>
            <a:t>critical metadata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u="none" kern="1200" dirty="0"/>
            <a:t>Constraint with all this data: </a:t>
          </a:r>
          <a:r>
            <a:rPr lang="en-US" sz="1600" b="1" u="none" kern="1200" dirty="0"/>
            <a:t>Data archiving space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Data </a:t>
          </a:r>
          <a:r>
            <a:rPr lang="en-US" sz="1600" b="1" kern="1200" dirty="0"/>
            <a:t>comparison</a:t>
          </a:r>
          <a:r>
            <a:rPr lang="en-US" sz="1600" b="0" kern="1200" dirty="0"/>
            <a:t> -- !! Analogue volcanoes (highlighted in discussions)</a:t>
          </a:r>
        </a:p>
      </dsp:txBody>
      <dsp:txXfrm>
        <a:off x="0" y="370407"/>
        <a:ext cx="10907487" cy="2401875"/>
      </dsp:txXfrm>
    </dsp:sp>
    <dsp:sp modelId="{845E9123-A9B0-4CB3-9C80-6095D915BCB7}">
      <dsp:nvSpPr>
        <dsp:cNvPr id="0" name=""/>
        <dsp:cNvSpPr/>
      </dsp:nvSpPr>
      <dsp:spPr>
        <a:xfrm>
          <a:off x="545374" y="1407"/>
          <a:ext cx="988855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Data</a:t>
          </a:r>
          <a:r>
            <a:rPr lang="en-US" sz="1800" b="1" kern="1200" dirty="0"/>
            <a:t> requirement for comparison / interpretation </a:t>
          </a:r>
          <a:r>
            <a:rPr lang="en-US" sz="1800" kern="1200" dirty="0"/>
            <a:t>-- </a:t>
          </a:r>
          <a:r>
            <a:rPr lang="en-US" sz="1800" b="1" kern="1200" dirty="0"/>
            <a:t>Standards to compare / look at analogue cases – requires </a:t>
          </a:r>
          <a:r>
            <a:rPr lang="en-US" sz="1800" b="1" u="sng" kern="1200" dirty="0">
              <a:solidFill>
                <a:srgbClr val="C00000"/>
              </a:solidFill>
            </a:rPr>
            <a:t>archiving of standardized analysis processes &amp; metadata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581400" y="37433"/>
        <a:ext cx="9816501" cy="665948"/>
      </dsp:txXfrm>
    </dsp:sp>
    <dsp:sp modelId="{047268BE-AB01-4D60-9F69-76A17628B220}">
      <dsp:nvSpPr>
        <dsp:cNvPr id="0" name=""/>
        <dsp:cNvSpPr/>
      </dsp:nvSpPr>
      <dsp:spPr>
        <a:xfrm>
          <a:off x="0" y="3017953"/>
          <a:ext cx="10907487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874F1-6901-439D-9DC4-EF5A42FCFDE9}">
      <dsp:nvSpPr>
        <dsp:cNvPr id="0" name=""/>
        <dsp:cNvSpPr/>
      </dsp:nvSpPr>
      <dsp:spPr>
        <a:xfrm>
          <a:off x="545374" y="2907282"/>
          <a:ext cx="9888553" cy="479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Relying on experts</a:t>
          </a:r>
          <a:r>
            <a:rPr lang="en-US" sz="1800" kern="1200" dirty="0"/>
            <a:t> from different data-types and instruments to </a:t>
          </a:r>
          <a:r>
            <a:rPr lang="en-US" sz="1800" kern="1200" dirty="0" err="1"/>
            <a:t>analyse</a:t>
          </a:r>
          <a:r>
            <a:rPr lang="en-US" sz="1800" kern="1200" dirty="0"/>
            <a:t> data </a:t>
          </a:r>
        </a:p>
      </dsp:txBody>
      <dsp:txXfrm>
        <a:off x="568790" y="2930698"/>
        <a:ext cx="9841721" cy="432838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70407"/>
          <a:ext cx="10907487" cy="24018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520700" rIns="84654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(e.g. training data for automation need, as well as analogues): archiving (standardized-format) data – to enable comparison (within the same volcano, or across volcanoes)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highlight>
                <a:srgbClr val="FFFF00"/>
              </a:highlight>
            </a:rPr>
            <a:t>Standardised</a:t>
          </a:r>
          <a:r>
            <a:rPr lang="en-US" sz="1600" b="0" kern="1200" dirty="0">
              <a:highlight>
                <a:srgbClr val="FFFF00"/>
              </a:highlight>
            </a:rPr>
            <a:t> workflow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highlight>
                <a:srgbClr val="FFFF00"/>
              </a:highlight>
            </a:rPr>
            <a:t>Automation</a:t>
          </a:r>
          <a:r>
            <a:rPr lang="en-US" sz="1600" b="0" kern="1200" dirty="0">
              <a:highlight>
                <a:srgbClr val="FFFF00"/>
              </a:highlight>
            </a:rPr>
            <a:t> helps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Requires </a:t>
          </a:r>
          <a:r>
            <a:rPr lang="en-US" sz="1600" b="1" kern="1200" dirty="0"/>
            <a:t>critical metadata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u="none" kern="1200" dirty="0"/>
            <a:t>Constraint with all this data: </a:t>
          </a:r>
          <a:r>
            <a:rPr lang="en-US" sz="1600" b="1" u="none" kern="1200" dirty="0"/>
            <a:t>Data archiving space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Data </a:t>
          </a:r>
          <a:r>
            <a:rPr lang="en-US" sz="1600" b="1" kern="1200" dirty="0"/>
            <a:t>comparison</a:t>
          </a:r>
          <a:r>
            <a:rPr lang="en-US" sz="1600" b="0" kern="1200" dirty="0"/>
            <a:t> -- !! Analogue volcanoes (highlighted in discussions)</a:t>
          </a:r>
        </a:p>
      </dsp:txBody>
      <dsp:txXfrm>
        <a:off x="0" y="370407"/>
        <a:ext cx="10907487" cy="2401875"/>
      </dsp:txXfrm>
    </dsp:sp>
    <dsp:sp modelId="{845E9123-A9B0-4CB3-9C80-6095D915BCB7}">
      <dsp:nvSpPr>
        <dsp:cNvPr id="0" name=""/>
        <dsp:cNvSpPr/>
      </dsp:nvSpPr>
      <dsp:spPr>
        <a:xfrm>
          <a:off x="545374" y="1407"/>
          <a:ext cx="988855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Data</a:t>
          </a:r>
          <a:r>
            <a:rPr lang="en-US" sz="1800" b="1" kern="1200" dirty="0"/>
            <a:t> requirement for comparison / interpretation </a:t>
          </a:r>
          <a:r>
            <a:rPr lang="en-US" sz="1800" kern="1200" dirty="0"/>
            <a:t>-- </a:t>
          </a:r>
          <a:r>
            <a:rPr lang="en-US" sz="1800" b="1" kern="1200" dirty="0"/>
            <a:t>Standards to compare / look at analogue cases – requires </a:t>
          </a:r>
          <a:r>
            <a:rPr lang="en-US" sz="1800" b="1" u="sng" kern="1200" dirty="0">
              <a:solidFill>
                <a:srgbClr val="C00000"/>
              </a:solidFill>
            </a:rPr>
            <a:t>archiving of standardized analysis processes &amp; metadata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581400" y="37433"/>
        <a:ext cx="9816501" cy="665948"/>
      </dsp:txXfrm>
    </dsp:sp>
    <dsp:sp modelId="{047268BE-AB01-4D60-9F69-76A17628B220}">
      <dsp:nvSpPr>
        <dsp:cNvPr id="0" name=""/>
        <dsp:cNvSpPr/>
      </dsp:nvSpPr>
      <dsp:spPr>
        <a:xfrm>
          <a:off x="0" y="3017953"/>
          <a:ext cx="10907487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874F1-6901-439D-9DC4-EF5A42FCFDE9}">
      <dsp:nvSpPr>
        <dsp:cNvPr id="0" name=""/>
        <dsp:cNvSpPr/>
      </dsp:nvSpPr>
      <dsp:spPr>
        <a:xfrm>
          <a:off x="545374" y="2907282"/>
          <a:ext cx="9888553" cy="479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Relying on experts</a:t>
          </a:r>
          <a:r>
            <a:rPr lang="en-US" sz="1800" kern="1200" dirty="0"/>
            <a:t> from different data-types and instruments to </a:t>
          </a:r>
          <a:r>
            <a:rPr lang="en-US" sz="1800" kern="1200" dirty="0" err="1"/>
            <a:t>analyse</a:t>
          </a:r>
          <a:r>
            <a:rPr lang="en-US" sz="1800" kern="1200" dirty="0"/>
            <a:t> data </a:t>
          </a:r>
        </a:p>
      </dsp:txBody>
      <dsp:txXfrm>
        <a:off x="568790" y="2930698"/>
        <a:ext cx="9841721" cy="4328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72E3-86C6-4C0C-BCF1-5D03FA9D59B1}">
      <dsp:nvSpPr>
        <dsp:cNvPr id="0" name=""/>
        <dsp:cNvSpPr/>
      </dsp:nvSpPr>
      <dsp:spPr>
        <a:xfrm>
          <a:off x="48333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b="1" kern="1200" dirty="0"/>
            <a:t>Observations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b="1" kern="1200" dirty="0"/>
            <a:t>Data</a:t>
          </a:r>
          <a:r>
            <a:rPr lang="nl-BE" sz="1300" kern="1200" dirty="0"/>
            <a:t> </a:t>
          </a:r>
          <a:r>
            <a:rPr lang="nl-BE" sz="1300" b="1" kern="1200" dirty="0"/>
            <a:t>gaps</a:t>
          </a:r>
          <a:r>
            <a:rPr lang="nl-BE" sz="1300" kern="1200" dirty="0"/>
            <a:t>?</a:t>
          </a:r>
          <a:endParaRPr lang="en-US" sz="1300" kern="1200" dirty="0"/>
        </a:p>
      </dsp:txBody>
      <dsp:txXfrm>
        <a:off x="518084" y="820519"/>
        <a:ext cx="1761169" cy="1116867"/>
      </dsp:txXfrm>
    </dsp:sp>
    <dsp:sp modelId="{86EE54B2-1F37-4C05-9DF0-8DE106490B6D}">
      <dsp:nvSpPr>
        <dsp:cNvPr id="0" name=""/>
        <dsp:cNvSpPr/>
      </dsp:nvSpPr>
      <dsp:spPr>
        <a:xfrm>
          <a:off x="1441877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A387-EDE2-450F-A014-0CF41D7FCB12}">
      <dsp:nvSpPr>
        <dsp:cNvPr id="0" name=""/>
        <dsp:cNvSpPr/>
      </dsp:nvSpPr>
      <dsp:spPr>
        <a:xfrm>
          <a:off x="890152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Real volcanic unrest scenario</a:t>
          </a:r>
          <a:endParaRPr lang="en-US" sz="1700" kern="1200" dirty="0"/>
        </a:p>
      </dsp:txBody>
      <dsp:txXfrm>
        <a:off x="909105" y="1991086"/>
        <a:ext cx="1589350" cy="609200"/>
      </dsp:txXfrm>
    </dsp:sp>
    <dsp:sp modelId="{4744A1CE-12F9-444F-83AD-E08018E6311D}">
      <dsp:nvSpPr>
        <dsp:cNvPr id="0" name=""/>
        <dsp:cNvSpPr/>
      </dsp:nvSpPr>
      <dsp:spPr>
        <a:xfrm>
          <a:off x="305287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Link observations to forecasting capacity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Real-time response (e.g. data access, sharing, detection, ...)</a:t>
          </a:r>
          <a:endParaRPr lang="en-US" sz="1300" kern="1200" dirty="0"/>
        </a:p>
      </dsp:txBody>
      <dsp:txXfrm>
        <a:off x="3087624" y="1144072"/>
        <a:ext cx="1761169" cy="1116867"/>
      </dsp:txXfrm>
    </dsp:sp>
    <dsp:sp modelId="{F7356C16-6CF1-4B0A-8CBF-BD6584340CD5}">
      <dsp:nvSpPr>
        <dsp:cNvPr id="0" name=""/>
        <dsp:cNvSpPr/>
      </dsp:nvSpPr>
      <dsp:spPr>
        <a:xfrm>
          <a:off x="3996161" y="-262430"/>
          <a:ext cx="2625508" cy="2625508"/>
        </a:xfrm>
        <a:prstGeom prst="circularArrow">
          <a:avLst>
            <a:gd name="adj1" fmla="val 4283"/>
            <a:gd name="adj2" fmla="val 541548"/>
            <a:gd name="adj3" fmla="val 19282942"/>
            <a:gd name="adj4" fmla="val 12575511"/>
            <a:gd name="adj5" fmla="val 49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0D29-5707-4A1D-84C1-0E2D7581A132}">
      <dsp:nvSpPr>
        <dsp:cNvPr id="0" name=""/>
        <dsp:cNvSpPr/>
      </dsp:nvSpPr>
      <dsp:spPr>
        <a:xfrm>
          <a:off x="3459691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Workflow</a:t>
          </a:r>
          <a:br>
            <a:rPr lang="nl-BE" sz="1700" kern="1200" dirty="0"/>
          </a:br>
          <a:r>
            <a:rPr lang="nl-BE" sz="1700" kern="1200" dirty="0"/>
            <a:t>(bottlenecks)</a:t>
          </a:r>
        </a:p>
      </dsp:txBody>
      <dsp:txXfrm>
        <a:off x="3478644" y="481171"/>
        <a:ext cx="1589350" cy="609200"/>
      </dsp:txXfrm>
    </dsp:sp>
    <dsp:sp modelId="{D60CF567-C340-4CEB-8B02-A9D3F71C5626}">
      <dsp:nvSpPr>
        <dsp:cNvPr id="0" name=""/>
        <dsp:cNvSpPr/>
      </dsp:nvSpPr>
      <dsp:spPr>
        <a:xfrm>
          <a:off x="5622416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Link to observations?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Link to (data) workflow?</a:t>
          </a:r>
          <a:endParaRPr lang="en-US" sz="1300" kern="1200" dirty="0"/>
        </a:p>
      </dsp:txBody>
      <dsp:txXfrm>
        <a:off x="5657163" y="820519"/>
        <a:ext cx="1761169" cy="1116867"/>
      </dsp:txXfrm>
    </dsp:sp>
    <dsp:sp modelId="{264F7102-5C8B-4AD4-9791-582E6394CB05}">
      <dsp:nvSpPr>
        <dsp:cNvPr id="0" name=""/>
        <dsp:cNvSpPr/>
      </dsp:nvSpPr>
      <dsp:spPr>
        <a:xfrm>
          <a:off x="6580956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70329-DDBF-435B-A402-6C19F2961AAD}">
      <dsp:nvSpPr>
        <dsp:cNvPr id="0" name=""/>
        <dsp:cNvSpPr/>
      </dsp:nvSpPr>
      <dsp:spPr>
        <a:xfrm>
          <a:off x="6029230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Operational decisions</a:t>
          </a:r>
          <a:endParaRPr lang="en-US" sz="1700" kern="1200" dirty="0"/>
        </a:p>
      </dsp:txBody>
      <dsp:txXfrm>
        <a:off x="6048183" y="1991086"/>
        <a:ext cx="1589350" cy="609200"/>
      </dsp:txXfrm>
    </dsp:sp>
    <dsp:sp modelId="{CD3231B7-FAF7-4F33-8C6B-7A82D8B93C52}">
      <dsp:nvSpPr>
        <dsp:cNvPr id="0" name=""/>
        <dsp:cNvSpPr/>
      </dsp:nvSpPr>
      <dsp:spPr>
        <a:xfrm>
          <a:off x="8191955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>
              <a:solidFill>
                <a:srgbClr val="C00000"/>
              </a:solidFill>
            </a:rPr>
            <a:t>New monitoring objectives?</a:t>
          </a:r>
          <a:endParaRPr lang="en-US" sz="1300" kern="1200" dirty="0">
            <a:solidFill>
              <a:srgbClr val="C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>
              <a:solidFill>
                <a:srgbClr val="C00000"/>
              </a:solidFill>
            </a:rPr>
            <a:t>Data access?</a:t>
          </a:r>
          <a:endParaRPr lang="en-US" sz="1300" kern="1200" dirty="0">
            <a:solidFill>
              <a:srgbClr val="C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>
              <a:solidFill>
                <a:srgbClr val="C00000"/>
              </a:solidFill>
            </a:rPr>
            <a:t>Detection? Classification?</a:t>
          </a:r>
          <a:endParaRPr lang="en-US" sz="1300" kern="1200" dirty="0">
            <a:solidFill>
              <a:srgbClr val="C00000"/>
            </a:solidFill>
          </a:endParaRPr>
        </a:p>
      </dsp:txBody>
      <dsp:txXfrm>
        <a:off x="8226702" y="1144072"/>
        <a:ext cx="1761169" cy="1116867"/>
      </dsp:txXfrm>
    </dsp:sp>
    <dsp:sp modelId="{1C37EE43-69F5-4015-BE01-2F7F212DA08D}">
      <dsp:nvSpPr>
        <dsp:cNvPr id="0" name=""/>
        <dsp:cNvSpPr/>
      </dsp:nvSpPr>
      <dsp:spPr>
        <a:xfrm>
          <a:off x="8598770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rgbClr val="C00000"/>
              </a:solidFill>
            </a:rPr>
            <a:t>Objectives? </a:t>
          </a:r>
          <a:r>
            <a:rPr lang="nl-BE" sz="1400" i="1" kern="1200" dirty="0">
              <a:solidFill>
                <a:srgbClr val="C00000"/>
              </a:solidFill>
            </a:rPr>
            <a:t>Standardisation?</a:t>
          </a:r>
          <a:endParaRPr lang="en-US" sz="1600" i="1" kern="1200" dirty="0">
            <a:solidFill>
              <a:srgbClr val="C00000"/>
            </a:solidFill>
          </a:endParaRPr>
        </a:p>
      </dsp:txBody>
      <dsp:txXfrm>
        <a:off x="8617723" y="481171"/>
        <a:ext cx="1589350" cy="609200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64295"/>
          <a:ext cx="10907487" cy="32602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479044" rIns="846542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Automation helps – but requires </a:t>
          </a:r>
          <a:r>
            <a:rPr lang="en-US" sz="700" b="1" i="1" kern="1200" dirty="0"/>
            <a:t>lots of training data</a:t>
          </a:r>
          <a:r>
            <a:rPr lang="en-US" sz="700" kern="1200" dirty="0"/>
            <a:t> (i.e., analogues, or calibration with existing workflows, or targeted surveys) – back to discussion above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Challenges in creating automated detection, counting, classification, localization: 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Extra constraint on computing infrastructure (necessary for shift towards more automated workflows)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Uncertainty / errors in the data if all analyses are manual 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Need for: Rapid detection (manpower, instruments) 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Need for: Earthquake location with depth being critical (manpower + lack of velocity models / source models, lack of instruments)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Need for: Earthquake classification – lack of standard </a:t>
          </a:r>
        </a:p>
        <a:p>
          <a:pPr marL="171450" lvl="3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Quantitative measures of earthquake classification</a:t>
          </a:r>
        </a:p>
        <a:p>
          <a:pPr marL="171450" lvl="3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Probabilistic classifications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b="1" kern="1200" dirty="0"/>
            <a:t>^^ all of these automation-changes require:</a:t>
          </a:r>
          <a:endParaRPr lang="en-US" sz="700" kern="1200" dirty="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Knowledge transfer from experienced observers to new ones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Prioritizing essential missing instruments / velocity model / …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Help from international community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b="1" kern="1200" dirty="0"/>
            <a:t>Note on AUTOMATIONS:</a:t>
          </a:r>
          <a:endParaRPr lang="en-US" sz="700" kern="1200" dirty="0"/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Model accuracy </a:t>
          </a:r>
          <a:r>
            <a:rPr lang="en-US" sz="700" kern="1200" dirty="0" err="1"/>
            <a:t>etc</a:t>
          </a:r>
          <a:r>
            <a:rPr lang="en-US" sz="700" kern="1200" dirty="0"/>
            <a:t> 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“ML secondary opinion instead of final say” ~ Better than nothing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Automation still requires human verification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Poor interpretation on activity if completely automated: 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needs experts (computer)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More physical-based model development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! Note: Integration into existing analysis pipeline / software (e.g. robust existing pipelines, or fixed possibilities within used platforms) requires some system flexibility or having discussions to address this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! Note: If you have processed / standardized workflows, do you start archiving the results of those (e.g. classifications, features)? ~ no longer a single source of data truth (see below – main points on metadata)</a:t>
          </a:r>
        </a:p>
      </dsp:txBody>
      <dsp:txXfrm>
        <a:off x="0" y="364295"/>
        <a:ext cx="10907487" cy="3260250"/>
      </dsp:txXfrm>
    </dsp:sp>
    <dsp:sp modelId="{845E9123-A9B0-4CB3-9C80-6095D915BCB7}">
      <dsp:nvSpPr>
        <dsp:cNvPr id="0" name=""/>
        <dsp:cNvSpPr/>
      </dsp:nvSpPr>
      <dsp:spPr>
        <a:xfrm>
          <a:off x="545374" y="24815"/>
          <a:ext cx="9888553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C00000"/>
              </a:solidFill>
            </a:rPr>
            <a:t>Data</a:t>
          </a:r>
          <a:r>
            <a:rPr lang="en-US" sz="1200" b="1" kern="1200" dirty="0"/>
            <a:t> requirement for comparison / interpretation </a:t>
          </a:r>
          <a:r>
            <a:rPr lang="en-US" sz="1200" kern="1200" dirty="0"/>
            <a:t>-- </a:t>
          </a:r>
          <a:r>
            <a:rPr lang="en-US" sz="1200" b="1" kern="1200" dirty="0"/>
            <a:t>Standards to compare / look at analogue cases – requires </a:t>
          </a:r>
          <a:r>
            <a:rPr lang="en-US" sz="1200" b="1" u="sng" kern="1200" dirty="0">
              <a:solidFill>
                <a:srgbClr val="C00000"/>
              </a:solidFill>
            </a:rPr>
            <a:t>archiving of </a:t>
          </a:r>
          <a:r>
            <a:rPr lang="en-US" sz="1200" b="1" u="sng" kern="1200" dirty="0">
              <a:solidFill>
                <a:srgbClr val="C00000"/>
              </a:solidFill>
              <a:highlight>
                <a:srgbClr val="00FFFF"/>
              </a:highlight>
            </a:rPr>
            <a:t>standardized</a:t>
          </a:r>
          <a:r>
            <a:rPr lang="en-US" sz="1200" b="1" u="sng" kern="1200" dirty="0">
              <a:solidFill>
                <a:srgbClr val="C00000"/>
              </a:solidFill>
            </a:rPr>
            <a:t> analysis processes &amp; metadata</a:t>
          </a:r>
        </a:p>
      </dsp:txBody>
      <dsp:txXfrm>
        <a:off x="578518" y="57959"/>
        <a:ext cx="9822265" cy="612672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497998"/>
          <a:ext cx="11931940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E9123-A9B0-4CB3-9C80-6095D915BCB7}">
      <dsp:nvSpPr>
        <dsp:cNvPr id="0" name=""/>
        <dsp:cNvSpPr/>
      </dsp:nvSpPr>
      <dsp:spPr>
        <a:xfrm>
          <a:off x="618694" y="75094"/>
          <a:ext cx="8371401" cy="678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Automation helps </a:t>
          </a:r>
          <a:r>
            <a:rPr lang="en-US" sz="1600" kern="1200" dirty="0"/>
            <a:t>– but requires </a:t>
          </a:r>
          <a:r>
            <a:rPr lang="en-US" sz="1600" b="1" i="1" kern="1200" dirty="0"/>
            <a:t>lots of training data</a:t>
          </a:r>
          <a:r>
            <a:rPr lang="en-US" sz="1600" kern="1200" dirty="0"/>
            <a:t> (i.e., analogues, or calibration with existing workflows, or targeted surveys) – back to discussion before</a:t>
          </a:r>
          <a:endParaRPr lang="en-US" sz="2400" b="1" u="sng" kern="1200" dirty="0">
            <a:solidFill>
              <a:srgbClr val="C00000"/>
            </a:solidFill>
          </a:endParaRPr>
        </a:p>
      </dsp:txBody>
      <dsp:txXfrm>
        <a:off x="651797" y="108197"/>
        <a:ext cx="8305195" cy="611903"/>
      </dsp:txXfrm>
    </dsp:sp>
    <dsp:sp modelId="{0B1DBEFD-16B3-4ACF-AB0D-7E7A936198FF}">
      <dsp:nvSpPr>
        <dsp:cNvPr id="0" name=""/>
        <dsp:cNvSpPr/>
      </dsp:nvSpPr>
      <dsp:spPr>
        <a:xfrm>
          <a:off x="0" y="1359838"/>
          <a:ext cx="11931940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38934-5FA7-48A9-87DB-978888E067DD}">
      <dsp:nvSpPr>
        <dsp:cNvPr id="0" name=""/>
        <dsp:cNvSpPr/>
      </dsp:nvSpPr>
      <dsp:spPr>
        <a:xfrm>
          <a:off x="596597" y="1079398"/>
          <a:ext cx="835235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Uncertainty / errors in the data if all analyses are manual </a:t>
          </a:r>
        </a:p>
      </dsp:txBody>
      <dsp:txXfrm>
        <a:off x="623977" y="1106778"/>
        <a:ext cx="8297598" cy="506120"/>
      </dsp:txXfrm>
    </dsp:sp>
    <dsp:sp modelId="{CCA3E150-1A64-464E-BF26-32F468F53D19}">
      <dsp:nvSpPr>
        <dsp:cNvPr id="0" name=""/>
        <dsp:cNvSpPr/>
      </dsp:nvSpPr>
      <dsp:spPr>
        <a:xfrm>
          <a:off x="0" y="2221678"/>
          <a:ext cx="11931940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37BA5-D702-4140-8D6E-7335F63EBB6D}">
      <dsp:nvSpPr>
        <dsp:cNvPr id="0" name=""/>
        <dsp:cNvSpPr/>
      </dsp:nvSpPr>
      <dsp:spPr>
        <a:xfrm>
          <a:off x="596597" y="1941238"/>
          <a:ext cx="835235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All of these automation-changes require…</a:t>
          </a:r>
          <a:endParaRPr lang="en-US" sz="1600" kern="1200" dirty="0"/>
        </a:p>
      </dsp:txBody>
      <dsp:txXfrm>
        <a:off x="623977" y="1968618"/>
        <a:ext cx="8297598" cy="506120"/>
      </dsp:txXfrm>
    </dsp:sp>
    <dsp:sp modelId="{48C75B90-5EAC-4462-AE97-4041C6DC6EF2}">
      <dsp:nvSpPr>
        <dsp:cNvPr id="0" name=""/>
        <dsp:cNvSpPr/>
      </dsp:nvSpPr>
      <dsp:spPr>
        <a:xfrm>
          <a:off x="0" y="3083518"/>
          <a:ext cx="11931940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92F8B-404F-4450-A16B-F1A98B5314CA}">
      <dsp:nvSpPr>
        <dsp:cNvPr id="0" name=""/>
        <dsp:cNvSpPr/>
      </dsp:nvSpPr>
      <dsp:spPr>
        <a:xfrm>
          <a:off x="596597" y="2803078"/>
          <a:ext cx="835235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Note on automations</a:t>
          </a:r>
          <a:endParaRPr lang="en-US" sz="1600" kern="1200" dirty="0"/>
        </a:p>
      </dsp:txBody>
      <dsp:txXfrm>
        <a:off x="623977" y="2830458"/>
        <a:ext cx="8297598" cy="506120"/>
      </dsp:txXfrm>
    </dsp:sp>
    <dsp:sp modelId="{C4819453-4E0C-472A-8A3F-4CF6B9E6A9D4}">
      <dsp:nvSpPr>
        <dsp:cNvPr id="0" name=""/>
        <dsp:cNvSpPr/>
      </dsp:nvSpPr>
      <dsp:spPr>
        <a:xfrm>
          <a:off x="0" y="3945358"/>
          <a:ext cx="11931940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63EB5-9BEE-4208-A5AC-E380291E7F59}">
      <dsp:nvSpPr>
        <dsp:cNvPr id="0" name=""/>
        <dsp:cNvSpPr/>
      </dsp:nvSpPr>
      <dsp:spPr>
        <a:xfrm>
          <a:off x="596597" y="3664918"/>
          <a:ext cx="835235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! Notes (other)</a:t>
          </a:r>
          <a:endParaRPr lang="en-US" sz="1600" kern="1200" dirty="0"/>
        </a:p>
      </dsp:txBody>
      <dsp:txXfrm>
        <a:off x="623977" y="3692298"/>
        <a:ext cx="8297598" cy="506120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415958"/>
          <a:ext cx="11931940" cy="9639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354076" rIns="92605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Challenges in creating automated detection, counting, classification, localization: </a:t>
          </a:r>
          <a:endParaRPr lang="en-US" sz="1600" b="1" u="sng" kern="1200" dirty="0">
            <a:solidFill>
              <a:srgbClr val="C0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Extra constraint on computing infrastructure (necessary for shift towards more automated workflows)</a:t>
          </a:r>
        </a:p>
      </dsp:txBody>
      <dsp:txXfrm>
        <a:off x="0" y="415958"/>
        <a:ext cx="11931940" cy="963900"/>
      </dsp:txXfrm>
    </dsp:sp>
    <dsp:sp modelId="{845E9123-A9B0-4CB3-9C80-6095D915BCB7}">
      <dsp:nvSpPr>
        <dsp:cNvPr id="0" name=""/>
        <dsp:cNvSpPr/>
      </dsp:nvSpPr>
      <dsp:spPr>
        <a:xfrm>
          <a:off x="618694" y="37570"/>
          <a:ext cx="8371401" cy="6067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Automation helps </a:t>
          </a:r>
          <a:r>
            <a:rPr lang="en-US" sz="1600" kern="1200" dirty="0"/>
            <a:t>– but requires </a:t>
          </a:r>
          <a:r>
            <a:rPr lang="en-US" sz="1600" b="1" i="1" kern="1200" dirty="0"/>
            <a:t>lots of training data</a:t>
          </a:r>
          <a:r>
            <a:rPr lang="en-US" sz="1600" kern="1200" dirty="0"/>
            <a:t> (i.e., analogues, or calibration with existing workflows, or targeted surveys) – back to discussion before</a:t>
          </a:r>
          <a:endParaRPr lang="en-US" sz="2400" b="1" u="sng" kern="1200" dirty="0">
            <a:solidFill>
              <a:srgbClr val="C00000"/>
            </a:solidFill>
          </a:endParaRPr>
        </a:p>
      </dsp:txBody>
      <dsp:txXfrm>
        <a:off x="648312" y="67188"/>
        <a:ext cx="8312165" cy="547493"/>
      </dsp:txXfrm>
    </dsp:sp>
    <dsp:sp modelId="{0B1DBEFD-16B3-4ACF-AB0D-7E7A936198FF}">
      <dsp:nvSpPr>
        <dsp:cNvPr id="0" name=""/>
        <dsp:cNvSpPr/>
      </dsp:nvSpPr>
      <dsp:spPr>
        <a:xfrm>
          <a:off x="0" y="1722578"/>
          <a:ext cx="1193194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38934-5FA7-48A9-87DB-978888E067DD}">
      <dsp:nvSpPr>
        <dsp:cNvPr id="0" name=""/>
        <dsp:cNvSpPr/>
      </dsp:nvSpPr>
      <dsp:spPr>
        <a:xfrm>
          <a:off x="596597" y="1471658"/>
          <a:ext cx="835235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Uncertainty / errors in the data if all analyses are manual </a:t>
          </a:r>
        </a:p>
      </dsp:txBody>
      <dsp:txXfrm>
        <a:off x="621095" y="1496156"/>
        <a:ext cx="8303362" cy="452844"/>
      </dsp:txXfrm>
    </dsp:sp>
    <dsp:sp modelId="{CCA3E150-1A64-464E-BF26-32F468F53D19}">
      <dsp:nvSpPr>
        <dsp:cNvPr id="0" name=""/>
        <dsp:cNvSpPr/>
      </dsp:nvSpPr>
      <dsp:spPr>
        <a:xfrm>
          <a:off x="0" y="2493698"/>
          <a:ext cx="1193194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37BA5-D702-4140-8D6E-7335F63EBB6D}">
      <dsp:nvSpPr>
        <dsp:cNvPr id="0" name=""/>
        <dsp:cNvSpPr/>
      </dsp:nvSpPr>
      <dsp:spPr>
        <a:xfrm>
          <a:off x="596597" y="2242778"/>
          <a:ext cx="835235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All of these automation-changes require…</a:t>
          </a:r>
          <a:endParaRPr lang="en-US" sz="1600" kern="1200" dirty="0"/>
        </a:p>
      </dsp:txBody>
      <dsp:txXfrm>
        <a:off x="621095" y="2267276"/>
        <a:ext cx="8303362" cy="452844"/>
      </dsp:txXfrm>
    </dsp:sp>
    <dsp:sp modelId="{48C75B90-5EAC-4462-AE97-4041C6DC6EF2}">
      <dsp:nvSpPr>
        <dsp:cNvPr id="0" name=""/>
        <dsp:cNvSpPr/>
      </dsp:nvSpPr>
      <dsp:spPr>
        <a:xfrm>
          <a:off x="0" y="3264818"/>
          <a:ext cx="1193194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92F8B-404F-4450-A16B-F1A98B5314CA}">
      <dsp:nvSpPr>
        <dsp:cNvPr id="0" name=""/>
        <dsp:cNvSpPr/>
      </dsp:nvSpPr>
      <dsp:spPr>
        <a:xfrm>
          <a:off x="596597" y="3013898"/>
          <a:ext cx="835235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Note on automations</a:t>
          </a:r>
          <a:endParaRPr lang="en-US" sz="1600" kern="1200" dirty="0"/>
        </a:p>
      </dsp:txBody>
      <dsp:txXfrm>
        <a:off x="621095" y="3038396"/>
        <a:ext cx="8303362" cy="452844"/>
      </dsp:txXfrm>
    </dsp:sp>
    <dsp:sp modelId="{C4819453-4E0C-472A-8A3F-4CF6B9E6A9D4}">
      <dsp:nvSpPr>
        <dsp:cNvPr id="0" name=""/>
        <dsp:cNvSpPr/>
      </dsp:nvSpPr>
      <dsp:spPr>
        <a:xfrm>
          <a:off x="0" y="4035938"/>
          <a:ext cx="1193194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63EB5-9BEE-4208-A5AC-E380291E7F59}">
      <dsp:nvSpPr>
        <dsp:cNvPr id="0" name=""/>
        <dsp:cNvSpPr/>
      </dsp:nvSpPr>
      <dsp:spPr>
        <a:xfrm>
          <a:off x="596597" y="3785018"/>
          <a:ext cx="835235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! Notes (other)</a:t>
          </a:r>
          <a:endParaRPr lang="en-US" sz="1600" kern="1200" dirty="0"/>
        </a:p>
      </dsp:txBody>
      <dsp:txXfrm>
        <a:off x="621095" y="3809516"/>
        <a:ext cx="8303362" cy="452844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73293"/>
          <a:ext cx="1193194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E9123-A9B0-4CB3-9C80-6095D915BCB7}">
      <dsp:nvSpPr>
        <dsp:cNvPr id="0" name=""/>
        <dsp:cNvSpPr/>
      </dsp:nvSpPr>
      <dsp:spPr>
        <a:xfrm>
          <a:off x="618694" y="39422"/>
          <a:ext cx="8371401" cy="535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Automation helps </a:t>
          </a:r>
          <a:r>
            <a:rPr lang="en-US" sz="1600" kern="1200" dirty="0"/>
            <a:t>– but requires </a:t>
          </a:r>
          <a:r>
            <a:rPr lang="en-US" sz="1600" b="1" i="1" kern="1200" dirty="0"/>
            <a:t>lots of training data</a:t>
          </a:r>
          <a:r>
            <a:rPr lang="en-US" sz="1600" kern="1200" dirty="0"/>
            <a:t> (i.e., analogues, or calibration with existing workflows, or targeted surveys) – back to discussion before</a:t>
          </a:r>
          <a:endParaRPr lang="en-US" sz="2400" b="1" u="sng" kern="1200" dirty="0">
            <a:solidFill>
              <a:srgbClr val="C00000"/>
            </a:solidFill>
          </a:endParaRPr>
        </a:p>
      </dsp:txBody>
      <dsp:txXfrm>
        <a:off x="644828" y="65556"/>
        <a:ext cx="8319133" cy="483081"/>
      </dsp:txXfrm>
    </dsp:sp>
    <dsp:sp modelId="{0B1DBEFD-16B3-4ACF-AB0D-7E7A936198FF}">
      <dsp:nvSpPr>
        <dsp:cNvPr id="0" name=""/>
        <dsp:cNvSpPr/>
      </dsp:nvSpPr>
      <dsp:spPr>
        <a:xfrm>
          <a:off x="0" y="1053693"/>
          <a:ext cx="11931940" cy="137025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312420" rIns="92605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Need for: Rapid detection (manpower, instruments)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Need for: Earthquake location with depth being critical (manpower + lack of velocity models / source models, lack of instruments)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Need for: Earthquake classification – lack of standard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Quantitative measures of earthquake classification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Probabilistic classifications</a:t>
          </a:r>
        </a:p>
      </dsp:txBody>
      <dsp:txXfrm>
        <a:off x="0" y="1053693"/>
        <a:ext cx="11931940" cy="1370250"/>
      </dsp:txXfrm>
    </dsp:sp>
    <dsp:sp modelId="{2F038934-5FA7-48A9-87DB-978888E067DD}">
      <dsp:nvSpPr>
        <dsp:cNvPr id="0" name=""/>
        <dsp:cNvSpPr/>
      </dsp:nvSpPr>
      <dsp:spPr>
        <a:xfrm>
          <a:off x="596597" y="832293"/>
          <a:ext cx="8352358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Uncertainty / errors in the data if all analyses are manual </a:t>
          </a:r>
        </a:p>
      </dsp:txBody>
      <dsp:txXfrm>
        <a:off x="618213" y="853909"/>
        <a:ext cx="8309126" cy="399568"/>
      </dsp:txXfrm>
    </dsp:sp>
    <dsp:sp modelId="{CCA3E150-1A64-464E-BF26-32F468F53D19}">
      <dsp:nvSpPr>
        <dsp:cNvPr id="0" name=""/>
        <dsp:cNvSpPr/>
      </dsp:nvSpPr>
      <dsp:spPr>
        <a:xfrm>
          <a:off x="0" y="2726343"/>
          <a:ext cx="1193194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37BA5-D702-4140-8D6E-7335F63EBB6D}">
      <dsp:nvSpPr>
        <dsp:cNvPr id="0" name=""/>
        <dsp:cNvSpPr/>
      </dsp:nvSpPr>
      <dsp:spPr>
        <a:xfrm>
          <a:off x="596597" y="2504943"/>
          <a:ext cx="835235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All of these automation-changes require…</a:t>
          </a:r>
          <a:endParaRPr lang="en-US" sz="1600" kern="1200" dirty="0"/>
        </a:p>
      </dsp:txBody>
      <dsp:txXfrm>
        <a:off x="618213" y="2526559"/>
        <a:ext cx="8309126" cy="399568"/>
      </dsp:txXfrm>
    </dsp:sp>
    <dsp:sp modelId="{48C75B90-5EAC-4462-AE97-4041C6DC6EF2}">
      <dsp:nvSpPr>
        <dsp:cNvPr id="0" name=""/>
        <dsp:cNvSpPr/>
      </dsp:nvSpPr>
      <dsp:spPr>
        <a:xfrm>
          <a:off x="0" y="3406743"/>
          <a:ext cx="1193194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92F8B-404F-4450-A16B-F1A98B5314CA}">
      <dsp:nvSpPr>
        <dsp:cNvPr id="0" name=""/>
        <dsp:cNvSpPr/>
      </dsp:nvSpPr>
      <dsp:spPr>
        <a:xfrm>
          <a:off x="596597" y="3185343"/>
          <a:ext cx="835235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Note on automations</a:t>
          </a:r>
          <a:endParaRPr lang="en-US" sz="1600" kern="1200" dirty="0"/>
        </a:p>
      </dsp:txBody>
      <dsp:txXfrm>
        <a:off x="618213" y="3206959"/>
        <a:ext cx="8309126" cy="399568"/>
      </dsp:txXfrm>
    </dsp:sp>
    <dsp:sp modelId="{C4819453-4E0C-472A-8A3F-4CF6B9E6A9D4}">
      <dsp:nvSpPr>
        <dsp:cNvPr id="0" name=""/>
        <dsp:cNvSpPr/>
      </dsp:nvSpPr>
      <dsp:spPr>
        <a:xfrm>
          <a:off x="0" y="4087143"/>
          <a:ext cx="1193194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63EB5-9BEE-4208-A5AC-E380291E7F59}">
      <dsp:nvSpPr>
        <dsp:cNvPr id="0" name=""/>
        <dsp:cNvSpPr/>
      </dsp:nvSpPr>
      <dsp:spPr>
        <a:xfrm>
          <a:off x="596597" y="3865743"/>
          <a:ext cx="835235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! Notes (other)</a:t>
          </a:r>
          <a:endParaRPr lang="en-US" sz="1600" kern="1200" dirty="0"/>
        </a:p>
      </dsp:txBody>
      <dsp:txXfrm>
        <a:off x="618213" y="3887359"/>
        <a:ext cx="8309126" cy="399568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89183"/>
          <a:ext cx="1193194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E9123-A9B0-4CB3-9C80-6095D915BCB7}">
      <dsp:nvSpPr>
        <dsp:cNvPr id="0" name=""/>
        <dsp:cNvSpPr/>
      </dsp:nvSpPr>
      <dsp:spPr>
        <a:xfrm>
          <a:off x="618694" y="10795"/>
          <a:ext cx="8371401" cy="6067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Automation helps </a:t>
          </a:r>
          <a:r>
            <a:rPr lang="en-US" sz="1600" kern="1200" dirty="0"/>
            <a:t>– but requires </a:t>
          </a:r>
          <a:r>
            <a:rPr lang="en-US" sz="1600" b="1" i="1" kern="1200" dirty="0"/>
            <a:t>lots of training data</a:t>
          </a:r>
          <a:r>
            <a:rPr lang="en-US" sz="1600" kern="1200" dirty="0"/>
            <a:t> (i.e., analogues, or calibration with existing workflows, or targeted surveys) – back to discussion before</a:t>
          </a:r>
          <a:endParaRPr lang="en-US" sz="2400" b="1" u="sng" kern="1200" dirty="0">
            <a:solidFill>
              <a:srgbClr val="C00000"/>
            </a:solidFill>
          </a:endParaRPr>
        </a:p>
      </dsp:txBody>
      <dsp:txXfrm>
        <a:off x="648312" y="40413"/>
        <a:ext cx="8312165" cy="547493"/>
      </dsp:txXfrm>
    </dsp:sp>
    <dsp:sp modelId="{0B1DBEFD-16B3-4ACF-AB0D-7E7A936198FF}">
      <dsp:nvSpPr>
        <dsp:cNvPr id="0" name=""/>
        <dsp:cNvSpPr/>
      </dsp:nvSpPr>
      <dsp:spPr>
        <a:xfrm>
          <a:off x="0" y="1160303"/>
          <a:ext cx="1193194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38934-5FA7-48A9-87DB-978888E067DD}">
      <dsp:nvSpPr>
        <dsp:cNvPr id="0" name=""/>
        <dsp:cNvSpPr/>
      </dsp:nvSpPr>
      <dsp:spPr>
        <a:xfrm>
          <a:off x="596597" y="909383"/>
          <a:ext cx="835235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Uncertainty / errors in the data if all analyses are manual </a:t>
          </a:r>
        </a:p>
      </dsp:txBody>
      <dsp:txXfrm>
        <a:off x="621095" y="933881"/>
        <a:ext cx="8303362" cy="452844"/>
      </dsp:txXfrm>
    </dsp:sp>
    <dsp:sp modelId="{CCA3E150-1A64-464E-BF26-32F468F53D19}">
      <dsp:nvSpPr>
        <dsp:cNvPr id="0" name=""/>
        <dsp:cNvSpPr/>
      </dsp:nvSpPr>
      <dsp:spPr>
        <a:xfrm>
          <a:off x="0" y="1931423"/>
          <a:ext cx="11931940" cy="10174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354076" rIns="92605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Knowledge transfer from experienced observers to new ones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Prioritizing essential missing instruments / velocity model / …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Help from international community</a:t>
          </a:r>
        </a:p>
      </dsp:txBody>
      <dsp:txXfrm>
        <a:off x="0" y="1931423"/>
        <a:ext cx="11931940" cy="1017450"/>
      </dsp:txXfrm>
    </dsp:sp>
    <dsp:sp modelId="{E6237BA5-D702-4140-8D6E-7335F63EBB6D}">
      <dsp:nvSpPr>
        <dsp:cNvPr id="0" name=""/>
        <dsp:cNvSpPr/>
      </dsp:nvSpPr>
      <dsp:spPr>
        <a:xfrm>
          <a:off x="596597" y="1680503"/>
          <a:ext cx="8352358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All of these automation-changes require…</a:t>
          </a:r>
          <a:endParaRPr lang="en-US" sz="1600" kern="1200" dirty="0"/>
        </a:p>
      </dsp:txBody>
      <dsp:txXfrm>
        <a:off x="621095" y="1705001"/>
        <a:ext cx="8303362" cy="452844"/>
      </dsp:txXfrm>
    </dsp:sp>
    <dsp:sp modelId="{48C75B90-5EAC-4462-AE97-4041C6DC6EF2}">
      <dsp:nvSpPr>
        <dsp:cNvPr id="0" name=""/>
        <dsp:cNvSpPr/>
      </dsp:nvSpPr>
      <dsp:spPr>
        <a:xfrm>
          <a:off x="0" y="3291593"/>
          <a:ext cx="1193194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92F8B-404F-4450-A16B-F1A98B5314CA}">
      <dsp:nvSpPr>
        <dsp:cNvPr id="0" name=""/>
        <dsp:cNvSpPr/>
      </dsp:nvSpPr>
      <dsp:spPr>
        <a:xfrm>
          <a:off x="596597" y="3040673"/>
          <a:ext cx="835235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Note on automations</a:t>
          </a:r>
          <a:endParaRPr lang="en-US" sz="1600" kern="1200" dirty="0"/>
        </a:p>
      </dsp:txBody>
      <dsp:txXfrm>
        <a:off x="621095" y="3065171"/>
        <a:ext cx="8303362" cy="452844"/>
      </dsp:txXfrm>
    </dsp:sp>
    <dsp:sp modelId="{C4819453-4E0C-472A-8A3F-4CF6B9E6A9D4}">
      <dsp:nvSpPr>
        <dsp:cNvPr id="0" name=""/>
        <dsp:cNvSpPr/>
      </dsp:nvSpPr>
      <dsp:spPr>
        <a:xfrm>
          <a:off x="0" y="4062713"/>
          <a:ext cx="11931940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63EB5-9BEE-4208-A5AC-E380291E7F59}">
      <dsp:nvSpPr>
        <dsp:cNvPr id="0" name=""/>
        <dsp:cNvSpPr/>
      </dsp:nvSpPr>
      <dsp:spPr>
        <a:xfrm>
          <a:off x="596597" y="3811793"/>
          <a:ext cx="835235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! Notes (other)</a:t>
          </a:r>
          <a:endParaRPr lang="en-US" sz="1600" kern="1200" dirty="0"/>
        </a:p>
      </dsp:txBody>
      <dsp:txXfrm>
        <a:off x="621095" y="3836291"/>
        <a:ext cx="8303362" cy="452844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66923"/>
          <a:ext cx="11931940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E9123-A9B0-4CB3-9C80-6095D915BCB7}">
      <dsp:nvSpPr>
        <dsp:cNvPr id="0" name=""/>
        <dsp:cNvSpPr/>
      </dsp:nvSpPr>
      <dsp:spPr>
        <a:xfrm>
          <a:off x="618694" y="55310"/>
          <a:ext cx="8371401" cy="499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Automation helps </a:t>
          </a:r>
          <a:r>
            <a:rPr lang="en-US" sz="1600" kern="1200" dirty="0"/>
            <a:t>– but requires </a:t>
          </a:r>
          <a:r>
            <a:rPr lang="en-US" sz="1600" b="1" i="1" kern="1200" dirty="0"/>
            <a:t>lots of training data</a:t>
          </a:r>
          <a:r>
            <a:rPr lang="en-US" sz="1600" kern="1200" dirty="0"/>
            <a:t> (i.e., analogues, or calibration with existing workflows, or targeted surveys) – back to discussion before</a:t>
          </a:r>
          <a:endParaRPr lang="en-US" sz="2400" b="1" u="sng" kern="1200" dirty="0">
            <a:solidFill>
              <a:srgbClr val="C00000"/>
            </a:solidFill>
          </a:endParaRPr>
        </a:p>
      </dsp:txBody>
      <dsp:txXfrm>
        <a:off x="643085" y="79701"/>
        <a:ext cx="8322619" cy="450877"/>
      </dsp:txXfrm>
    </dsp:sp>
    <dsp:sp modelId="{0B1DBEFD-16B3-4ACF-AB0D-7E7A936198FF}">
      <dsp:nvSpPr>
        <dsp:cNvPr id="0" name=""/>
        <dsp:cNvSpPr/>
      </dsp:nvSpPr>
      <dsp:spPr>
        <a:xfrm>
          <a:off x="0" y="1001963"/>
          <a:ext cx="11931940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38934-5FA7-48A9-87DB-978888E067DD}">
      <dsp:nvSpPr>
        <dsp:cNvPr id="0" name=""/>
        <dsp:cNvSpPr/>
      </dsp:nvSpPr>
      <dsp:spPr>
        <a:xfrm>
          <a:off x="596597" y="795323"/>
          <a:ext cx="83523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Uncertainty / errors in the data if all analyses are manual </a:t>
          </a:r>
        </a:p>
      </dsp:txBody>
      <dsp:txXfrm>
        <a:off x="616772" y="815498"/>
        <a:ext cx="8312008" cy="372930"/>
      </dsp:txXfrm>
    </dsp:sp>
    <dsp:sp modelId="{CCA3E150-1A64-464E-BF26-32F468F53D19}">
      <dsp:nvSpPr>
        <dsp:cNvPr id="0" name=""/>
        <dsp:cNvSpPr/>
      </dsp:nvSpPr>
      <dsp:spPr>
        <a:xfrm>
          <a:off x="0" y="1637003"/>
          <a:ext cx="11931940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37BA5-D702-4140-8D6E-7335F63EBB6D}">
      <dsp:nvSpPr>
        <dsp:cNvPr id="0" name=""/>
        <dsp:cNvSpPr/>
      </dsp:nvSpPr>
      <dsp:spPr>
        <a:xfrm>
          <a:off x="596597" y="1430363"/>
          <a:ext cx="83523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All of these automation-changes require…</a:t>
          </a:r>
          <a:endParaRPr lang="en-US" sz="1600" kern="1200" dirty="0"/>
        </a:p>
      </dsp:txBody>
      <dsp:txXfrm>
        <a:off x="616772" y="1450538"/>
        <a:ext cx="8312008" cy="372930"/>
      </dsp:txXfrm>
    </dsp:sp>
    <dsp:sp modelId="{48C75B90-5EAC-4462-AE97-4041C6DC6EF2}">
      <dsp:nvSpPr>
        <dsp:cNvPr id="0" name=""/>
        <dsp:cNvSpPr/>
      </dsp:nvSpPr>
      <dsp:spPr>
        <a:xfrm>
          <a:off x="0" y="2272043"/>
          <a:ext cx="11931940" cy="15435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291592" rIns="92605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Model accuracy </a:t>
          </a:r>
          <a:r>
            <a:rPr lang="en-US" sz="1200" kern="1200" dirty="0" err="1"/>
            <a:t>etc</a:t>
          </a:r>
          <a:r>
            <a:rPr lang="en-US" sz="1200" kern="1200" dirty="0"/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“ML secondary opinion instead of final say” ~ Better than nothing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Automation still requires human verification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Poor interpretation on activity if completely automated: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needs experts (computer)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More physical-based model development</a:t>
          </a:r>
        </a:p>
      </dsp:txBody>
      <dsp:txXfrm>
        <a:off x="0" y="2272043"/>
        <a:ext cx="11931940" cy="1543500"/>
      </dsp:txXfrm>
    </dsp:sp>
    <dsp:sp modelId="{36D92F8B-404F-4450-A16B-F1A98B5314CA}">
      <dsp:nvSpPr>
        <dsp:cNvPr id="0" name=""/>
        <dsp:cNvSpPr/>
      </dsp:nvSpPr>
      <dsp:spPr>
        <a:xfrm>
          <a:off x="596597" y="2065403"/>
          <a:ext cx="8352358" cy="4132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Note on automations</a:t>
          </a:r>
          <a:endParaRPr lang="en-US" sz="1600" kern="1200" dirty="0"/>
        </a:p>
      </dsp:txBody>
      <dsp:txXfrm>
        <a:off x="616772" y="2085578"/>
        <a:ext cx="8312008" cy="372930"/>
      </dsp:txXfrm>
    </dsp:sp>
    <dsp:sp modelId="{C4819453-4E0C-472A-8A3F-4CF6B9E6A9D4}">
      <dsp:nvSpPr>
        <dsp:cNvPr id="0" name=""/>
        <dsp:cNvSpPr/>
      </dsp:nvSpPr>
      <dsp:spPr>
        <a:xfrm>
          <a:off x="0" y="4097783"/>
          <a:ext cx="11931940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63EB5-9BEE-4208-A5AC-E380291E7F59}">
      <dsp:nvSpPr>
        <dsp:cNvPr id="0" name=""/>
        <dsp:cNvSpPr/>
      </dsp:nvSpPr>
      <dsp:spPr>
        <a:xfrm>
          <a:off x="596597" y="3891143"/>
          <a:ext cx="83523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! Notes (other)</a:t>
          </a:r>
          <a:endParaRPr lang="en-US" sz="1600" kern="1200" dirty="0"/>
        </a:p>
      </dsp:txBody>
      <dsp:txXfrm>
        <a:off x="616772" y="3911318"/>
        <a:ext cx="8312008" cy="372930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26043"/>
          <a:ext cx="1193194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E9123-A9B0-4CB3-9C80-6095D915BCB7}">
      <dsp:nvSpPr>
        <dsp:cNvPr id="0" name=""/>
        <dsp:cNvSpPr/>
      </dsp:nvSpPr>
      <dsp:spPr>
        <a:xfrm>
          <a:off x="618694" y="0"/>
          <a:ext cx="8371401" cy="535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Automation helps </a:t>
          </a:r>
          <a:r>
            <a:rPr lang="en-US" sz="1600" kern="1200" dirty="0"/>
            <a:t>– but requires </a:t>
          </a:r>
          <a:r>
            <a:rPr lang="en-US" sz="1600" b="1" i="1" kern="1200" dirty="0"/>
            <a:t>lots of training data</a:t>
          </a:r>
          <a:r>
            <a:rPr lang="en-US" sz="1600" kern="1200" dirty="0"/>
            <a:t> (i.e., analogues, or calibration with existing workflows, or targeted surveys) – back to discussion before</a:t>
          </a:r>
          <a:endParaRPr lang="en-US" sz="2400" b="1" u="sng" kern="1200" dirty="0">
            <a:solidFill>
              <a:srgbClr val="C00000"/>
            </a:solidFill>
          </a:endParaRPr>
        </a:p>
      </dsp:txBody>
      <dsp:txXfrm>
        <a:off x="644828" y="26134"/>
        <a:ext cx="8319133" cy="483081"/>
      </dsp:txXfrm>
    </dsp:sp>
    <dsp:sp modelId="{0B1DBEFD-16B3-4ACF-AB0D-7E7A936198FF}">
      <dsp:nvSpPr>
        <dsp:cNvPr id="0" name=""/>
        <dsp:cNvSpPr/>
      </dsp:nvSpPr>
      <dsp:spPr>
        <a:xfrm>
          <a:off x="0" y="1006443"/>
          <a:ext cx="1193194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38934-5FA7-48A9-87DB-978888E067DD}">
      <dsp:nvSpPr>
        <dsp:cNvPr id="0" name=""/>
        <dsp:cNvSpPr/>
      </dsp:nvSpPr>
      <dsp:spPr>
        <a:xfrm>
          <a:off x="596597" y="785043"/>
          <a:ext cx="835235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Uncertainty / errors in the data if all analyses are manual </a:t>
          </a:r>
        </a:p>
      </dsp:txBody>
      <dsp:txXfrm>
        <a:off x="618213" y="806659"/>
        <a:ext cx="8309126" cy="399568"/>
      </dsp:txXfrm>
    </dsp:sp>
    <dsp:sp modelId="{CCA3E150-1A64-464E-BF26-32F468F53D19}">
      <dsp:nvSpPr>
        <dsp:cNvPr id="0" name=""/>
        <dsp:cNvSpPr/>
      </dsp:nvSpPr>
      <dsp:spPr>
        <a:xfrm>
          <a:off x="0" y="1686843"/>
          <a:ext cx="1193194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37BA5-D702-4140-8D6E-7335F63EBB6D}">
      <dsp:nvSpPr>
        <dsp:cNvPr id="0" name=""/>
        <dsp:cNvSpPr/>
      </dsp:nvSpPr>
      <dsp:spPr>
        <a:xfrm>
          <a:off x="596597" y="1465443"/>
          <a:ext cx="835235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All of these automation-changes require…</a:t>
          </a:r>
          <a:endParaRPr lang="en-US" sz="1600" kern="1200" dirty="0"/>
        </a:p>
      </dsp:txBody>
      <dsp:txXfrm>
        <a:off x="618213" y="1487059"/>
        <a:ext cx="8309126" cy="399568"/>
      </dsp:txXfrm>
    </dsp:sp>
    <dsp:sp modelId="{48C75B90-5EAC-4462-AE97-4041C6DC6EF2}">
      <dsp:nvSpPr>
        <dsp:cNvPr id="0" name=""/>
        <dsp:cNvSpPr/>
      </dsp:nvSpPr>
      <dsp:spPr>
        <a:xfrm>
          <a:off x="0" y="2367243"/>
          <a:ext cx="11931940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92F8B-404F-4450-A16B-F1A98B5314CA}">
      <dsp:nvSpPr>
        <dsp:cNvPr id="0" name=""/>
        <dsp:cNvSpPr/>
      </dsp:nvSpPr>
      <dsp:spPr>
        <a:xfrm>
          <a:off x="596597" y="2145843"/>
          <a:ext cx="835235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Note on automations</a:t>
          </a:r>
          <a:endParaRPr lang="en-US" sz="1600" kern="1200" dirty="0"/>
        </a:p>
      </dsp:txBody>
      <dsp:txXfrm>
        <a:off x="618213" y="2167459"/>
        <a:ext cx="8309126" cy="399568"/>
      </dsp:txXfrm>
    </dsp:sp>
    <dsp:sp modelId="{C4819453-4E0C-472A-8A3F-4CF6B9E6A9D4}">
      <dsp:nvSpPr>
        <dsp:cNvPr id="0" name=""/>
        <dsp:cNvSpPr/>
      </dsp:nvSpPr>
      <dsp:spPr>
        <a:xfrm>
          <a:off x="0" y="3047643"/>
          <a:ext cx="11931940" cy="146475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312420" rIns="92605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Integration into existing analysis pipeline / software (e.g. robust existing pipelines, or fixed possibilities within used platforms) requires some system flexibility or having discussions to address this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If you have processed / standardized workflows, do you start archiving the results of those (e.g. classifications, features)? ~ no longer a single source of data truth (see below – main points on metadata)</a:t>
          </a:r>
        </a:p>
      </dsp:txBody>
      <dsp:txXfrm>
        <a:off x="0" y="3047643"/>
        <a:ext cx="11931940" cy="1464750"/>
      </dsp:txXfrm>
    </dsp:sp>
    <dsp:sp modelId="{AA963EB5-9BEE-4208-A5AC-E380291E7F59}">
      <dsp:nvSpPr>
        <dsp:cNvPr id="0" name=""/>
        <dsp:cNvSpPr/>
      </dsp:nvSpPr>
      <dsp:spPr>
        <a:xfrm>
          <a:off x="596597" y="2826243"/>
          <a:ext cx="8352358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! Notes (other)</a:t>
          </a:r>
          <a:endParaRPr lang="en-US" sz="1600" kern="1200" dirty="0"/>
        </a:p>
      </dsp:txBody>
      <dsp:txXfrm>
        <a:off x="618213" y="2847859"/>
        <a:ext cx="8309126" cy="399568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299635"/>
          <a:ext cx="1193194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187452" rIns="926051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Challenges in creating automated detection, counting, classification, localization: 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Extra constraint on computing infrastructure (necessary for shift towards more automated workflows)</a:t>
          </a:r>
        </a:p>
      </dsp:txBody>
      <dsp:txXfrm>
        <a:off x="0" y="299635"/>
        <a:ext cx="11931940" cy="453600"/>
      </dsp:txXfrm>
    </dsp:sp>
    <dsp:sp modelId="{845E9123-A9B0-4CB3-9C80-6095D915BCB7}">
      <dsp:nvSpPr>
        <dsp:cNvPr id="0" name=""/>
        <dsp:cNvSpPr/>
      </dsp:nvSpPr>
      <dsp:spPr>
        <a:xfrm>
          <a:off x="618694" y="99313"/>
          <a:ext cx="8371401" cy="3212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Automation helps </a:t>
          </a:r>
          <a:r>
            <a:rPr lang="en-US" sz="1000" kern="1200" dirty="0"/>
            <a:t>– but requires </a:t>
          </a:r>
          <a:r>
            <a:rPr lang="en-US" sz="1000" b="1" i="1" kern="1200" dirty="0"/>
            <a:t>lots of training data</a:t>
          </a:r>
          <a:r>
            <a:rPr lang="en-US" sz="1000" kern="1200" dirty="0"/>
            <a:t> (i.e., analogues, or calibration with existing workflows, or targeted surveys) – back to discussion above</a:t>
          </a:r>
          <a:endParaRPr lang="en-US" sz="1200" b="1" u="sng" kern="1200" dirty="0">
            <a:solidFill>
              <a:srgbClr val="C00000"/>
            </a:solidFill>
          </a:endParaRPr>
        </a:p>
      </dsp:txBody>
      <dsp:txXfrm>
        <a:off x="634374" y="114993"/>
        <a:ext cx="8340041" cy="289849"/>
      </dsp:txXfrm>
    </dsp:sp>
    <dsp:sp modelId="{0B1DBEFD-16B3-4ACF-AB0D-7E7A936198FF}">
      <dsp:nvSpPr>
        <dsp:cNvPr id="0" name=""/>
        <dsp:cNvSpPr/>
      </dsp:nvSpPr>
      <dsp:spPr>
        <a:xfrm>
          <a:off x="0" y="934675"/>
          <a:ext cx="11931940" cy="793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187452" rIns="926051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Need for: Rapid detection (manpower, instruments)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Need for: Earthquake location with depth being critical (manpower + lack of velocity models / source models, lack of instruments)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Need for: Earthquake classification – lack of standard 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Quantitative measures of earthquake classification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Probabilistic classifications</a:t>
          </a:r>
        </a:p>
      </dsp:txBody>
      <dsp:txXfrm>
        <a:off x="0" y="934675"/>
        <a:ext cx="11931940" cy="793800"/>
      </dsp:txXfrm>
    </dsp:sp>
    <dsp:sp modelId="{2F038934-5FA7-48A9-87DB-978888E067DD}">
      <dsp:nvSpPr>
        <dsp:cNvPr id="0" name=""/>
        <dsp:cNvSpPr/>
      </dsp:nvSpPr>
      <dsp:spPr>
        <a:xfrm>
          <a:off x="596597" y="801835"/>
          <a:ext cx="8352358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Uncertainty / errors in the data if all analyses are manual </a:t>
          </a:r>
        </a:p>
      </dsp:txBody>
      <dsp:txXfrm>
        <a:off x="609566" y="814804"/>
        <a:ext cx="8326420" cy="239742"/>
      </dsp:txXfrm>
    </dsp:sp>
    <dsp:sp modelId="{CCA3E150-1A64-464E-BF26-32F468F53D19}">
      <dsp:nvSpPr>
        <dsp:cNvPr id="0" name=""/>
        <dsp:cNvSpPr/>
      </dsp:nvSpPr>
      <dsp:spPr>
        <a:xfrm>
          <a:off x="0" y="1909915"/>
          <a:ext cx="11931940" cy="567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187452" rIns="926051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Knowledge transfer from experienced observers to new ones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Prioritizing essential missing instruments / velocity model / …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Help from international community</a:t>
          </a:r>
        </a:p>
      </dsp:txBody>
      <dsp:txXfrm>
        <a:off x="0" y="1909915"/>
        <a:ext cx="11931940" cy="567000"/>
      </dsp:txXfrm>
    </dsp:sp>
    <dsp:sp modelId="{E6237BA5-D702-4140-8D6E-7335F63EBB6D}">
      <dsp:nvSpPr>
        <dsp:cNvPr id="0" name=""/>
        <dsp:cNvSpPr/>
      </dsp:nvSpPr>
      <dsp:spPr>
        <a:xfrm>
          <a:off x="596597" y="1777075"/>
          <a:ext cx="8352358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All of these automation-changes require:</a:t>
          </a:r>
          <a:endParaRPr lang="en-US" sz="1000" kern="1200" dirty="0"/>
        </a:p>
      </dsp:txBody>
      <dsp:txXfrm>
        <a:off x="609566" y="1790044"/>
        <a:ext cx="8326420" cy="239742"/>
      </dsp:txXfrm>
    </dsp:sp>
    <dsp:sp modelId="{48C75B90-5EAC-4462-AE97-4041C6DC6EF2}">
      <dsp:nvSpPr>
        <dsp:cNvPr id="0" name=""/>
        <dsp:cNvSpPr/>
      </dsp:nvSpPr>
      <dsp:spPr>
        <a:xfrm>
          <a:off x="0" y="2658355"/>
          <a:ext cx="11931940" cy="90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187452" rIns="926051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Model accuracy </a:t>
          </a:r>
          <a:r>
            <a:rPr lang="en-US" sz="700" kern="1200" dirty="0" err="1"/>
            <a:t>etc</a:t>
          </a:r>
          <a:r>
            <a:rPr lang="en-US" sz="700" kern="1200" dirty="0"/>
            <a:t>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“ML secondary opinion instead of final say” ~ Better than nothing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Automation still requires human verification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Poor interpretation on activity if completely automated: 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needs experts (computer)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More physical-based model development</a:t>
          </a:r>
        </a:p>
      </dsp:txBody>
      <dsp:txXfrm>
        <a:off x="0" y="2658355"/>
        <a:ext cx="11931940" cy="907200"/>
      </dsp:txXfrm>
    </dsp:sp>
    <dsp:sp modelId="{36D92F8B-404F-4450-A16B-F1A98B5314CA}">
      <dsp:nvSpPr>
        <dsp:cNvPr id="0" name=""/>
        <dsp:cNvSpPr/>
      </dsp:nvSpPr>
      <dsp:spPr>
        <a:xfrm>
          <a:off x="596597" y="2525515"/>
          <a:ext cx="8352358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Note on AUTOMATIONS:</a:t>
          </a:r>
          <a:endParaRPr lang="en-US" sz="1000" kern="1200" dirty="0"/>
        </a:p>
      </dsp:txBody>
      <dsp:txXfrm>
        <a:off x="609566" y="2538484"/>
        <a:ext cx="8326420" cy="239742"/>
      </dsp:txXfrm>
    </dsp:sp>
    <dsp:sp modelId="{7D5895F6-EC4F-4CC2-87A4-2DFAABE69168}">
      <dsp:nvSpPr>
        <dsp:cNvPr id="0" name=""/>
        <dsp:cNvSpPr/>
      </dsp:nvSpPr>
      <dsp:spPr>
        <a:xfrm>
          <a:off x="0" y="3746995"/>
          <a:ext cx="11931940" cy="6662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187452" rIns="926051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! Note: Integration into existing analysis pipeline / software (e.g. robust existing pipelines, or fixed possibilities within used platforms) requires some system flexibility or having discussions to address this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! Note: If you have processed / standardized workflows, do you start archiving the results of those (e.g. classifications, features)? ~ no longer a single source of data truth (see below – main points on metadata)</a:t>
          </a:r>
        </a:p>
      </dsp:txBody>
      <dsp:txXfrm>
        <a:off x="0" y="3746995"/>
        <a:ext cx="11931940" cy="666225"/>
      </dsp:txXfrm>
    </dsp:sp>
    <dsp:sp modelId="{C647A309-2BE1-4565-968B-80EC82192A84}">
      <dsp:nvSpPr>
        <dsp:cNvPr id="0" name=""/>
        <dsp:cNvSpPr/>
      </dsp:nvSpPr>
      <dsp:spPr>
        <a:xfrm>
          <a:off x="596597" y="3614155"/>
          <a:ext cx="8352358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! Notes</a:t>
          </a:r>
        </a:p>
      </dsp:txBody>
      <dsp:txXfrm>
        <a:off x="609566" y="3627124"/>
        <a:ext cx="8326420" cy="239742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70407"/>
          <a:ext cx="10907487" cy="24018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520700" rIns="84654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(e.g. training data for automation need, as well as analogues): archiving (standardized-format) data – to enable comparison (within the same volcano, or across volcanoes)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Standardised</a:t>
          </a:r>
          <a:r>
            <a:rPr lang="en-US" sz="1600" b="0" kern="1200" dirty="0"/>
            <a:t> workflow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Automation</a:t>
          </a:r>
          <a:r>
            <a:rPr lang="en-US" sz="1600" b="0" kern="1200" dirty="0"/>
            <a:t> helps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highlight>
                <a:srgbClr val="FFFF00"/>
              </a:highlight>
            </a:rPr>
            <a:t>Requires </a:t>
          </a:r>
          <a:r>
            <a:rPr lang="en-US" sz="1600" b="1" kern="1200" dirty="0">
              <a:highlight>
                <a:srgbClr val="FFFF00"/>
              </a:highlight>
            </a:rPr>
            <a:t>critical metadata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u="none" kern="1200" dirty="0"/>
            <a:t>Constraint with all this data: </a:t>
          </a:r>
          <a:r>
            <a:rPr lang="en-US" sz="1600" b="1" u="none" kern="1200" dirty="0"/>
            <a:t>Data archiving space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Data </a:t>
          </a:r>
          <a:r>
            <a:rPr lang="en-US" sz="1600" b="1" kern="1200" dirty="0"/>
            <a:t>comparison</a:t>
          </a:r>
          <a:r>
            <a:rPr lang="en-US" sz="1600" b="0" kern="1200" dirty="0"/>
            <a:t> -- !! Analogue volcanoes (highlighted in discussions)</a:t>
          </a:r>
        </a:p>
      </dsp:txBody>
      <dsp:txXfrm>
        <a:off x="0" y="370407"/>
        <a:ext cx="10907487" cy="2401875"/>
      </dsp:txXfrm>
    </dsp:sp>
    <dsp:sp modelId="{845E9123-A9B0-4CB3-9C80-6095D915BCB7}">
      <dsp:nvSpPr>
        <dsp:cNvPr id="0" name=""/>
        <dsp:cNvSpPr/>
      </dsp:nvSpPr>
      <dsp:spPr>
        <a:xfrm>
          <a:off x="545374" y="1407"/>
          <a:ext cx="988855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Data</a:t>
          </a:r>
          <a:r>
            <a:rPr lang="en-US" sz="1800" b="1" kern="1200" dirty="0"/>
            <a:t> requirement for comparison / interpretation </a:t>
          </a:r>
          <a:r>
            <a:rPr lang="en-US" sz="1800" kern="1200" dirty="0"/>
            <a:t>-- </a:t>
          </a:r>
          <a:r>
            <a:rPr lang="en-US" sz="1800" b="1" kern="1200" dirty="0"/>
            <a:t>Standards to compare / look at analogue cases – requires </a:t>
          </a:r>
          <a:r>
            <a:rPr lang="en-US" sz="1800" b="1" u="sng" kern="1200" dirty="0">
              <a:solidFill>
                <a:srgbClr val="C00000"/>
              </a:solidFill>
            </a:rPr>
            <a:t>archiving of standardized analysis processes &amp; metadata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581400" y="37433"/>
        <a:ext cx="9816501" cy="665948"/>
      </dsp:txXfrm>
    </dsp:sp>
    <dsp:sp modelId="{047268BE-AB01-4D60-9F69-76A17628B220}">
      <dsp:nvSpPr>
        <dsp:cNvPr id="0" name=""/>
        <dsp:cNvSpPr/>
      </dsp:nvSpPr>
      <dsp:spPr>
        <a:xfrm>
          <a:off x="0" y="3017953"/>
          <a:ext cx="10907487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874F1-6901-439D-9DC4-EF5A42FCFDE9}">
      <dsp:nvSpPr>
        <dsp:cNvPr id="0" name=""/>
        <dsp:cNvSpPr/>
      </dsp:nvSpPr>
      <dsp:spPr>
        <a:xfrm>
          <a:off x="545374" y="2907282"/>
          <a:ext cx="9888553" cy="479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Relying on experts</a:t>
          </a:r>
          <a:r>
            <a:rPr lang="en-US" sz="1800" kern="1200" dirty="0"/>
            <a:t> from different data-types and instruments to </a:t>
          </a:r>
          <a:r>
            <a:rPr lang="en-US" sz="1800" kern="1200" dirty="0" err="1"/>
            <a:t>analyse</a:t>
          </a:r>
          <a:r>
            <a:rPr lang="en-US" sz="1800" kern="1200" dirty="0"/>
            <a:t> data </a:t>
          </a:r>
        </a:p>
      </dsp:txBody>
      <dsp:txXfrm>
        <a:off x="568790" y="2930698"/>
        <a:ext cx="9841721" cy="432838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23009-BD51-40BE-B74F-E8F4183F8F12}">
      <dsp:nvSpPr>
        <dsp:cNvPr id="0" name=""/>
        <dsp:cNvSpPr/>
      </dsp:nvSpPr>
      <dsp:spPr>
        <a:xfrm>
          <a:off x="0" y="286248"/>
          <a:ext cx="11931940" cy="24255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291592" rIns="9260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Duration of operation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Instrument response (sensitivity, frequency, response)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Sampling rate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Timestamp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Naming convention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Site effect / conditions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Properties of </a:t>
          </a:r>
          <a:r>
            <a:rPr lang="en-US" sz="1400" kern="1200" dirty="0" err="1"/>
            <a:t>digitiser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All (pre)</a:t>
          </a:r>
          <a:r>
            <a:rPr lang="en-US" sz="1400" kern="1200"/>
            <a:t>processing procedures</a:t>
          </a:r>
          <a:endParaRPr lang="en-US" sz="1400" kern="1200" dirty="0"/>
        </a:p>
      </dsp:txBody>
      <dsp:txXfrm>
        <a:off x="0" y="286248"/>
        <a:ext cx="11931940" cy="2425500"/>
      </dsp:txXfrm>
    </dsp:sp>
    <dsp:sp modelId="{A3B52FF0-92D0-405C-A5EF-A93C3D87D9E1}">
      <dsp:nvSpPr>
        <dsp:cNvPr id="0" name=""/>
        <dsp:cNvSpPr/>
      </dsp:nvSpPr>
      <dsp:spPr>
        <a:xfrm>
          <a:off x="596597" y="79608"/>
          <a:ext cx="8352358" cy="4132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Agree on </a:t>
          </a:r>
          <a:r>
            <a:rPr lang="en-US" sz="1400" b="1" kern="1200" dirty="0"/>
            <a:t>metadata standards </a:t>
          </a:r>
          <a:r>
            <a:rPr lang="en-US" sz="1400" kern="1200" dirty="0"/>
            <a:t>(Critical metadata: Network, station, instrument, channel details…)</a:t>
          </a:r>
        </a:p>
      </dsp:txBody>
      <dsp:txXfrm>
        <a:off x="616772" y="99783"/>
        <a:ext cx="8312008" cy="372930"/>
      </dsp:txXfrm>
    </dsp:sp>
    <dsp:sp modelId="{FEFD4F3A-4475-440D-8898-992F70D0E6C7}">
      <dsp:nvSpPr>
        <dsp:cNvPr id="0" name=""/>
        <dsp:cNvSpPr/>
      </dsp:nvSpPr>
      <dsp:spPr>
        <a:xfrm>
          <a:off x="0" y="2993988"/>
          <a:ext cx="11931940" cy="8158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291592" rIns="9260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e.g. </a:t>
          </a:r>
          <a:r>
            <a:rPr lang="en-US" sz="1400" kern="1200" dirty="0" err="1"/>
            <a:t>Obspy-readible</a:t>
          </a:r>
          <a:r>
            <a:rPr lang="en-US" sz="1400" kern="1200" dirty="0"/>
            <a:t> formats -- </a:t>
          </a:r>
          <a:r>
            <a:rPr lang="en-US" sz="1400" kern="1200" dirty="0" err="1"/>
            <a:t>Mseed</a:t>
          </a:r>
          <a:r>
            <a:rPr lang="en-US" sz="1400" kern="1200" dirty="0"/>
            <a:t>, </a:t>
          </a:r>
          <a:r>
            <a:rPr lang="en-US" sz="1400" kern="1200" dirty="0" err="1"/>
            <a:t>QuakeML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e.g. Conversion script that obeys standards</a:t>
          </a:r>
        </a:p>
      </dsp:txBody>
      <dsp:txXfrm>
        <a:off x="0" y="2993988"/>
        <a:ext cx="11931940" cy="815850"/>
      </dsp:txXfrm>
    </dsp:sp>
    <dsp:sp modelId="{00673532-F13C-47EA-8906-A1BCEBDF7C4B}">
      <dsp:nvSpPr>
        <dsp:cNvPr id="0" name=""/>
        <dsp:cNvSpPr/>
      </dsp:nvSpPr>
      <dsp:spPr>
        <a:xfrm>
          <a:off x="596597" y="2787348"/>
          <a:ext cx="83523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“Common landing point” rather than adapting everything bottom-up </a:t>
          </a:r>
          <a:endParaRPr lang="en-US" sz="1400" kern="1200" dirty="0"/>
        </a:p>
      </dsp:txBody>
      <dsp:txXfrm>
        <a:off x="616772" y="2807523"/>
        <a:ext cx="8312008" cy="372930"/>
      </dsp:txXfrm>
    </dsp:sp>
    <dsp:sp modelId="{DA111352-9F3D-4AC6-9671-A28068EEF5EC}">
      <dsp:nvSpPr>
        <dsp:cNvPr id="0" name=""/>
        <dsp:cNvSpPr/>
      </dsp:nvSpPr>
      <dsp:spPr>
        <a:xfrm>
          <a:off x="0" y="4092078"/>
          <a:ext cx="11931940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71DA9-BC1B-4968-B494-0BEBB4B348B7}">
      <dsp:nvSpPr>
        <dsp:cNvPr id="0" name=""/>
        <dsp:cNvSpPr/>
      </dsp:nvSpPr>
      <dsp:spPr>
        <a:xfrm>
          <a:off x="596597" y="3885438"/>
          <a:ext cx="83523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Strive towards… standardized </a:t>
          </a:r>
          <a:r>
            <a:rPr lang="en-US" sz="1400" b="1" kern="1200" dirty="0"/>
            <a:t>label</a:t>
          </a:r>
          <a:r>
            <a:rPr lang="en-US" sz="1400" kern="1200" dirty="0"/>
            <a:t> classifications to reduce confusion</a:t>
          </a:r>
        </a:p>
      </dsp:txBody>
      <dsp:txXfrm>
        <a:off x="616772" y="3905613"/>
        <a:ext cx="8312008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72E3-86C6-4C0C-BCF1-5D03FA9D59B1}">
      <dsp:nvSpPr>
        <dsp:cNvPr id="0" name=""/>
        <dsp:cNvSpPr/>
      </dsp:nvSpPr>
      <dsp:spPr>
        <a:xfrm>
          <a:off x="48333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b="1" kern="1200" dirty="0"/>
            <a:t>Observations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b="1" kern="1200" dirty="0"/>
            <a:t>Data</a:t>
          </a:r>
          <a:r>
            <a:rPr lang="nl-BE" sz="1300" kern="1200" dirty="0"/>
            <a:t> </a:t>
          </a:r>
          <a:r>
            <a:rPr lang="nl-BE" sz="1300" b="1" kern="1200" dirty="0"/>
            <a:t>gaps</a:t>
          </a:r>
          <a:r>
            <a:rPr lang="nl-BE" sz="1300" kern="1200" dirty="0"/>
            <a:t>?</a:t>
          </a:r>
          <a:endParaRPr lang="en-US" sz="1300" kern="1200" dirty="0"/>
        </a:p>
      </dsp:txBody>
      <dsp:txXfrm>
        <a:off x="518084" y="820519"/>
        <a:ext cx="1761169" cy="1116867"/>
      </dsp:txXfrm>
    </dsp:sp>
    <dsp:sp modelId="{86EE54B2-1F37-4C05-9DF0-8DE106490B6D}">
      <dsp:nvSpPr>
        <dsp:cNvPr id="0" name=""/>
        <dsp:cNvSpPr/>
      </dsp:nvSpPr>
      <dsp:spPr>
        <a:xfrm>
          <a:off x="1441877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A387-EDE2-450F-A014-0CF41D7FCB12}">
      <dsp:nvSpPr>
        <dsp:cNvPr id="0" name=""/>
        <dsp:cNvSpPr/>
      </dsp:nvSpPr>
      <dsp:spPr>
        <a:xfrm>
          <a:off x="890152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Real volcanic unrest scenario</a:t>
          </a:r>
          <a:endParaRPr lang="en-US" sz="1700" kern="1200" dirty="0"/>
        </a:p>
      </dsp:txBody>
      <dsp:txXfrm>
        <a:off x="909105" y="1991086"/>
        <a:ext cx="1589350" cy="609200"/>
      </dsp:txXfrm>
    </dsp:sp>
    <dsp:sp modelId="{4744A1CE-12F9-444F-83AD-E08018E6311D}">
      <dsp:nvSpPr>
        <dsp:cNvPr id="0" name=""/>
        <dsp:cNvSpPr/>
      </dsp:nvSpPr>
      <dsp:spPr>
        <a:xfrm>
          <a:off x="3052877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Link observations to forecasting capacity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Real-time response (e.g. data access, sharing, detection, ...)</a:t>
          </a:r>
          <a:endParaRPr lang="en-US" sz="1300" kern="1200" dirty="0"/>
        </a:p>
      </dsp:txBody>
      <dsp:txXfrm>
        <a:off x="3087624" y="1144072"/>
        <a:ext cx="1761169" cy="1116867"/>
      </dsp:txXfrm>
    </dsp:sp>
    <dsp:sp modelId="{F7356C16-6CF1-4B0A-8CBF-BD6584340CD5}">
      <dsp:nvSpPr>
        <dsp:cNvPr id="0" name=""/>
        <dsp:cNvSpPr/>
      </dsp:nvSpPr>
      <dsp:spPr>
        <a:xfrm>
          <a:off x="3996161" y="-262430"/>
          <a:ext cx="2625508" cy="2625508"/>
        </a:xfrm>
        <a:prstGeom prst="circularArrow">
          <a:avLst>
            <a:gd name="adj1" fmla="val 4283"/>
            <a:gd name="adj2" fmla="val 541548"/>
            <a:gd name="adj3" fmla="val 19282942"/>
            <a:gd name="adj4" fmla="val 12575511"/>
            <a:gd name="adj5" fmla="val 499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0D29-5707-4A1D-84C1-0E2D7581A132}">
      <dsp:nvSpPr>
        <dsp:cNvPr id="0" name=""/>
        <dsp:cNvSpPr/>
      </dsp:nvSpPr>
      <dsp:spPr>
        <a:xfrm>
          <a:off x="3459691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Workflow</a:t>
          </a:r>
          <a:br>
            <a:rPr lang="nl-BE" sz="1700" kern="1200" dirty="0"/>
          </a:br>
          <a:r>
            <a:rPr lang="nl-BE" sz="1700" kern="1200" dirty="0"/>
            <a:t>(bottlenecks)</a:t>
          </a:r>
        </a:p>
      </dsp:txBody>
      <dsp:txXfrm>
        <a:off x="3478644" y="481171"/>
        <a:ext cx="1589350" cy="609200"/>
      </dsp:txXfrm>
    </dsp:sp>
    <dsp:sp modelId="{D60CF567-C340-4CEB-8B02-A9D3F71C5626}">
      <dsp:nvSpPr>
        <dsp:cNvPr id="0" name=""/>
        <dsp:cNvSpPr/>
      </dsp:nvSpPr>
      <dsp:spPr>
        <a:xfrm>
          <a:off x="5622416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Link to observations?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Link to (data) workflow?</a:t>
          </a:r>
          <a:endParaRPr lang="en-US" sz="1300" kern="1200" dirty="0"/>
        </a:p>
      </dsp:txBody>
      <dsp:txXfrm>
        <a:off x="5657163" y="820519"/>
        <a:ext cx="1761169" cy="1116867"/>
      </dsp:txXfrm>
    </dsp:sp>
    <dsp:sp modelId="{264F7102-5C8B-4AD4-9791-582E6394CB05}">
      <dsp:nvSpPr>
        <dsp:cNvPr id="0" name=""/>
        <dsp:cNvSpPr/>
      </dsp:nvSpPr>
      <dsp:spPr>
        <a:xfrm>
          <a:off x="6580956" y="893095"/>
          <a:ext cx="2391590" cy="2391590"/>
        </a:xfrm>
        <a:prstGeom prst="leftCircularArrow">
          <a:avLst>
            <a:gd name="adj1" fmla="val 4702"/>
            <a:gd name="adj2" fmla="val 600667"/>
            <a:gd name="adj3" fmla="val 2376177"/>
            <a:gd name="adj4" fmla="val 9024489"/>
            <a:gd name="adj5" fmla="val 5485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70329-DDBF-435B-A402-6C19F2961AAD}">
      <dsp:nvSpPr>
        <dsp:cNvPr id="0" name=""/>
        <dsp:cNvSpPr/>
      </dsp:nvSpPr>
      <dsp:spPr>
        <a:xfrm>
          <a:off x="6029230" y="1972133"/>
          <a:ext cx="1627256" cy="647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Operational decisions</a:t>
          </a:r>
          <a:endParaRPr lang="en-US" sz="1700" kern="1200" dirty="0"/>
        </a:p>
      </dsp:txBody>
      <dsp:txXfrm>
        <a:off x="6048183" y="1991086"/>
        <a:ext cx="1589350" cy="609200"/>
      </dsp:txXfrm>
    </dsp:sp>
    <dsp:sp modelId="{CD3231B7-FAF7-4F33-8C6B-7A82D8B93C52}">
      <dsp:nvSpPr>
        <dsp:cNvPr id="0" name=""/>
        <dsp:cNvSpPr/>
      </dsp:nvSpPr>
      <dsp:spPr>
        <a:xfrm>
          <a:off x="8191955" y="785772"/>
          <a:ext cx="1830663" cy="15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>
              <a:solidFill>
                <a:srgbClr val="C00000"/>
              </a:solidFill>
            </a:rPr>
            <a:t>New monitoring objectives?</a:t>
          </a:r>
          <a:endParaRPr lang="en-US" sz="1300" kern="1200" dirty="0">
            <a:solidFill>
              <a:srgbClr val="C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>
              <a:solidFill>
                <a:srgbClr val="C00000"/>
              </a:solidFill>
            </a:rPr>
            <a:t>Data access?</a:t>
          </a:r>
          <a:endParaRPr lang="en-US" sz="1300" kern="1200" dirty="0">
            <a:solidFill>
              <a:srgbClr val="C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>
              <a:solidFill>
                <a:srgbClr val="C00000"/>
              </a:solidFill>
            </a:rPr>
            <a:t>Detection? Classification?</a:t>
          </a:r>
          <a:endParaRPr lang="en-US" sz="1300" kern="1200" dirty="0">
            <a:solidFill>
              <a:srgbClr val="C00000"/>
            </a:solidFill>
          </a:endParaRPr>
        </a:p>
      </dsp:txBody>
      <dsp:txXfrm>
        <a:off x="8226702" y="1144072"/>
        <a:ext cx="1761169" cy="1116867"/>
      </dsp:txXfrm>
    </dsp:sp>
    <dsp:sp modelId="{1C37EE43-69F5-4015-BE01-2F7F212DA08D}">
      <dsp:nvSpPr>
        <dsp:cNvPr id="0" name=""/>
        <dsp:cNvSpPr/>
      </dsp:nvSpPr>
      <dsp:spPr>
        <a:xfrm>
          <a:off x="8598770" y="462218"/>
          <a:ext cx="1627256" cy="64710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rgbClr val="C00000"/>
              </a:solidFill>
            </a:rPr>
            <a:t>Objectives? </a:t>
          </a:r>
          <a:r>
            <a:rPr lang="nl-BE" sz="1400" i="1" kern="1200" dirty="0">
              <a:solidFill>
                <a:srgbClr val="C00000"/>
              </a:solidFill>
            </a:rPr>
            <a:t>Standardisation?</a:t>
          </a:r>
          <a:endParaRPr lang="en-US" sz="1600" i="1" kern="1200" dirty="0">
            <a:solidFill>
              <a:srgbClr val="C00000"/>
            </a:solidFill>
          </a:endParaRPr>
        </a:p>
      </dsp:txBody>
      <dsp:txXfrm>
        <a:off x="8617723" y="481171"/>
        <a:ext cx="1589350" cy="60920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23009-BD51-40BE-B74F-E8F4183F8F12}">
      <dsp:nvSpPr>
        <dsp:cNvPr id="0" name=""/>
        <dsp:cNvSpPr/>
      </dsp:nvSpPr>
      <dsp:spPr>
        <a:xfrm>
          <a:off x="0" y="286248"/>
          <a:ext cx="11931940" cy="24255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291592" rIns="9260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Duration of operation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Instrument response (sensitivity, frequency, response)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Sampling rate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Timestamp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Naming convention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Site effect / conditions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Properties of </a:t>
          </a:r>
          <a:r>
            <a:rPr lang="en-US" sz="1400" kern="1200" dirty="0" err="1"/>
            <a:t>digitiser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All (pre)</a:t>
          </a:r>
          <a:r>
            <a:rPr lang="en-US" sz="1400" kern="1200"/>
            <a:t>processing procedures</a:t>
          </a:r>
          <a:endParaRPr lang="en-US" sz="1400" kern="1200" dirty="0"/>
        </a:p>
      </dsp:txBody>
      <dsp:txXfrm>
        <a:off x="0" y="286248"/>
        <a:ext cx="11931940" cy="2425500"/>
      </dsp:txXfrm>
    </dsp:sp>
    <dsp:sp modelId="{A3B52FF0-92D0-405C-A5EF-A93C3D87D9E1}">
      <dsp:nvSpPr>
        <dsp:cNvPr id="0" name=""/>
        <dsp:cNvSpPr/>
      </dsp:nvSpPr>
      <dsp:spPr>
        <a:xfrm>
          <a:off x="596597" y="79608"/>
          <a:ext cx="83523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Agree on </a:t>
          </a:r>
          <a:r>
            <a:rPr lang="en-US" sz="1400" b="1" kern="1200" dirty="0"/>
            <a:t>metadata standards </a:t>
          </a:r>
          <a:r>
            <a:rPr lang="en-US" sz="1400" kern="1200" dirty="0"/>
            <a:t>(Critical metadata: Network, station, instrument, channel details…)</a:t>
          </a:r>
        </a:p>
      </dsp:txBody>
      <dsp:txXfrm>
        <a:off x="616772" y="99783"/>
        <a:ext cx="8312008" cy="372930"/>
      </dsp:txXfrm>
    </dsp:sp>
    <dsp:sp modelId="{FEFD4F3A-4475-440D-8898-992F70D0E6C7}">
      <dsp:nvSpPr>
        <dsp:cNvPr id="0" name=""/>
        <dsp:cNvSpPr/>
      </dsp:nvSpPr>
      <dsp:spPr>
        <a:xfrm>
          <a:off x="0" y="2993988"/>
          <a:ext cx="11931940" cy="81585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291592" rIns="9260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e.g. </a:t>
          </a:r>
          <a:r>
            <a:rPr lang="en-US" sz="1400" kern="1200" dirty="0" err="1"/>
            <a:t>Obspy-readible</a:t>
          </a:r>
          <a:r>
            <a:rPr lang="en-US" sz="1400" kern="1200" dirty="0"/>
            <a:t> formats -- </a:t>
          </a:r>
          <a:r>
            <a:rPr lang="en-US" sz="1400" kern="1200" dirty="0" err="1"/>
            <a:t>Mseed</a:t>
          </a:r>
          <a:r>
            <a:rPr lang="en-US" sz="1400" kern="1200" dirty="0"/>
            <a:t>, </a:t>
          </a:r>
          <a:r>
            <a:rPr lang="en-US" sz="1400" kern="1200" dirty="0" err="1"/>
            <a:t>QuakeML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e.g. Conversion script that obeys standards</a:t>
          </a:r>
        </a:p>
      </dsp:txBody>
      <dsp:txXfrm>
        <a:off x="0" y="2993988"/>
        <a:ext cx="11931940" cy="815850"/>
      </dsp:txXfrm>
    </dsp:sp>
    <dsp:sp modelId="{00673532-F13C-47EA-8906-A1BCEBDF7C4B}">
      <dsp:nvSpPr>
        <dsp:cNvPr id="0" name=""/>
        <dsp:cNvSpPr/>
      </dsp:nvSpPr>
      <dsp:spPr>
        <a:xfrm>
          <a:off x="596597" y="2787348"/>
          <a:ext cx="8352358" cy="4132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“Common landing point” rather than adapting everything bottom-up </a:t>
          </a:r>
          <a:endParaRPr lang="en-US" sz="1400" kern="1200" dirty="0"/>
        </a:p>
      </dsp:txBody>
      <dsp:txXfrm>
        <a:off x="616772" y="2807523"/>
        <a:ext cx="8312008" cy="372930"/>
      </dsp:txXfrm>
    </dsp:sp>
    <dsp:sp modelId="{DA111352-9F3D-4AC6-9671-A28068EEF5EC}">
      <dsp:nvSpPr>
        <dsp:cNvPr id="0" name=""/>
        <dsp:cNvSpPr/>
      </dsp:nvSpPr>
      <dsp:spPr>
        <a:xfrm>
          <a:off x="0" y="4092078"/>
          <a:ext cx="11931940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71DA9-BC1B-4968-B494-0BEBB4B348B7}">
      <dsp:nvSpPr>
        <dsp:cNvPr id="0" name=""/>
        <dsp:cNvSpPr/>
      </dsp:nvSpPr>
      <dsp:spPr>
        <a:xfrm>
          <a:off x="596597" y="3885438"/>
          <a:ext cx="83523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Strive towards… standardized </a:t>
          </a:r>
          <a:r>
            <a:rPr lang="en-US" sz="1400" b="1" kern="1200" dirty="0"/>
            <a:t>label</a:t>
          </a:r>
          <a:r>
            <a:rPr lang="en-US" sz="1400" kern="1200" dirty="0"/>
            <a:t> classifications to reduce confusion</a:t>
          </a:r>
        </a:p>
      </dsp:txBody>
      <dsp:txXfrm>
        <a:off x="616772" y="3905613"/>
        <a:ext cx="8312008" cy="372930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23009-BD51-40BE-B74F-E8F4183F8F12}">
      <dsp:nvSpPr>
        <dsp:cNvPr id="0" name=""/>
        <dsp:cNvSpPr/>
      </dsp:nvSpPr>
      <dsp:spPr>
        <a:xfrm>
          <a:off x="0" y="286248"/>
          <a:ext cx="11931940" cy="24255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291592" rIns="9260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Duration of operation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Instrument response (sensitivity, frequency, response)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Sampling rate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Timestamp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Naming convention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Site effect / conditions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Properties of </a:t>
          </a:r>
          <a:r>
            <a:rPr lang="en-US" sz="1400" kern="1200" dirty="0" err="1"/>
            <a:t>digitiser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All (pre)</a:t>
          </a:r>
          <a:r>
            <a:rPr lang="en-US" sz="1400" kern="1200"/>
            <a:t>processing procedures</a:t>
          </a:r>
          <a:endParaRPr lang="en-US" sz="1400" kern="1200" dirty="0"/>
        </a:p>
      </dsp:txBody>
      <dsp:txXfrm>
        <a:off x="0" y="286248"/>
        <a:ext cx="11931940" cy="2425500"/>
      </dsp:txXfrm>
    </dsp:sp>
    <dsp:sp modelId="{A3B52FF0-92D0-405C-A5EF-A93C3D87D9E1}">
      <dsp:nvSpPr>
        <dsp:cNvPr id="0" name=""/>
        <dsp:cNvSpPr/>
      </dsp:nvSpPr>
      <dsp:spPr>
        <a:xfrm>
          <a:off x="596597" y="79608"/>
          <a:ext cx="83523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Agree on </a:t>
          </a:r>
          <a:r>
            <a:rPr lang="en-US" sz="1400" b="1" kern="1200" dirty="0"/>
            <a:t>metadata standards </a:t>
          </a:r>
          <a:r>
            <a:rPr lang="en-US" sz="1400" kern="1200" dirty="0"/>
            <a:t>(Critical metadata: Network, station, instrument, channel details…)</a:t>
          </a:r>
        </a:p>
      </dsp:txBody>
      <dsp:txXfrm>
        <a:off x="616772" y="99783"/>
        <a:ext cx="8312008" cy="372930"/>
      </dsp:txXfrm>
    </dsp:sp>
    <dsp:sp modelId="{FEFD4F3A-4475-440D-8898-992F70D0E6C7}">
      <dsp:nvSpPr>
        <dsp:cNvPr id="0" name=""/>
        <dsp:cNvSpPr/>
      </dsp:nvSpPr>
      <dsp:spPr>
        <a:xfrm>
          <a:off x="0" y="2993988"/>
          <a:ext cx="11931940" cy="8158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291592" rIns="9260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e.g. </a:t>
          </a:r>
          <a:r>
            <a:rPr lang="en-US" sz="1400" kern="1200" dirty="0" err="1"/>
            <a:t>Obspy-readible</a:t>
          </a:r>
          <a:r>
            <a:rPr lang="en-US" sz="1400" kern="1200" dirty="0"/>
            <a:t> formats -- </a:t>
          </a:r>
          <a:r>
            <a:rPr lang="en-US" sz="1400" kern="1200" dirty="0" err="1"/>
            <a:t>Mseed</a:t>
          </a:r>
          <a:r>
            <a:rPr lang="en-US" sz="1400" kern="1200" dirty="0"/>
            <a:t>, </a:t>
          </a:r>
          <a:r>
            <a:rPr lang="en-US" sz="1400" kern="1200" dirty="0" err="1"/>
            <a:t>QuakeML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e.g. Conversion script that obeys standards</a:t>
          </a:r>
        </a:p>
      </dsp:txBody>
      <dsp:txXfrm>
        <a:off x="0" y="2993988"/>
        <a:ext cx="11931940" cy="815850"/>
      </dsp:txXfrm>
    </dsp:sp>
    <dsp:sp modelId="{00673532-F13C-47EA-8906-A1BCEBDF7C4B}">
      <dsp:nvSpPr>
        <dsp:cNvPr id="0" name=""/>
        <dsp:cNvSpPr/>
      </dsp:nvSpPr>
      <dsp:spPr>
        <a:xfrm>
          <a:off x="596597" y="2787348"/>
          <a:ext cx="83523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“Common landing point” rather than adapting everything bottom-up </a:t>
          </a:r>
          <a:endParaRPr lang="en-US" sz="1400" kern="1200" dirty="0"/>
        </a:p>
      </dsp:txBody>
      <dsp:txXfrm>
        <a:off x="616772" y="2807523"/>
        <a:ext cx="8312008" cy="372930"/>
      </dsp:txXfrm>
    </dsp:sp>
    <dsp:sp modelId="{DA111352-9F3D-4AC6-9671-A28068EEF5EC}">
      <dsp:nvSpPr>
        <dsp:cNvPr id="0" name=""/>
        <dsp:cNvSpPr/>
      </dsp:nvSpPr>
      <dsp:spPr>
        <a:xfrm>
          <a:off x="0" y="4092078"/>
          <a:ext cx="11931940" cy="352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71DA9-BC1B-4968-B494-0BEBB4B348B7}">
      <dsp:nvSpPr>
        <dsp:cNvPr id="0" name=""/>
        <dsp:cNvSpPr/>
      </dsp:nvSpPr>
      <dsp:spPr>
        <a:xfrm>
          <a:off x="596597" y="3885438"/>
          <a:ext cx="8352358" cy="4132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Strive towards… standardized </a:t>
          </a:r>
          <a:r>
            <a:rPr lang="en-US" sz="1400" b="1" kern="1200" dirty="0"/>
            <a:t>label</a:t>
          </a:r>
          <a:r>
            <a:rPr lang="en-US" sz="1400" kern="1200" dirty="0"/>
            <a:t> classifications to reduce confusion</a:t>
          </a:r>
        </a:p>
      </dsp:txBody>
      <dsp:txXfrm>
        <a:off x="616772" y="3905613"/>
        <a:ext cx="8312008" cy="372930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23009-BD51-40BE-B74F-E8F4183F8F12}">
      <dsp:nvSpPr>
        <dsp:cNvPr id="0" name=""/>
        <dsp:cNvSpPr/>
      </dsp:nvSpPr>
      <dsp:spPr>
        <a:xfrm>
          <a:off x="0" y="286248"/>
          <a:ext cx="11931940" cy="24255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291592" rIns="9260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Duration of operation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Instrument response (sensitivity, frequency, response)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Sampling rate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Timestamp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Naming convention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Site effect / conditions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Properties of </a:t>
          </a:r>
          <a:r>
            <a:rPr lang="en-US" sz="1400" kern="1200" dirty="0" err="1"/>
            <a:t>digitiser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All (pre)</a:t>
          </a:r>
          <a:r>
            <a:rPr lang="en-US" sz="1400" kern="1200"/>
            <a:t>processing procedures</a:t>
          </a:r>
          <a:endParaRPr lang="en-US" sz="1400" kern="1200" dirty="0"/>
        </a:p>
      </dsp:txBody>
      <dsp:txXfrm>
        <a:off x="0" y="286248"/>
        <a:ext cx="11931940" cy="2425500"/>
      </dsp:txXfrm>
    </dsp:sp>
    <dsp:sp modelId="{A3B52FF0-92D0-405C-A5EF-A93C3D87D9E1}">
      <dsp:nvSpPr>
        <dsp:cNvPr id="0" name=""/>
        <dsp:cNvSpPr/>
      </dsp:nvSpPr>
      <dsp:spPr>
        <a:xfrm>
          <a:off x="596597" y="79608"/>
          <a:ext cx="83523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Agree on </a:t>
          </a:r>
          <a:r>
            <a:rPr lang="en-US" sz="1400" b="1" kern="1200" dirty="0"/>
            <a:t>metadata standards </a:t>
          </a:r>
          <a:r>
            <a:rPr lang="en-US" sz="1400" kern="1200" dirty="0"/>
            <a:t>(Critical metadata: Network, station, instrument, channel details…)</a:t>
          </a:r>
        </a:p>
      </dsp:txBody>
      <dsp:txXfrm>
        <a:off x="616772" y="99783"/>
        <a:ext cx="8312008" cy="372930"/>
      </dsp:txXfrm>
    </dsp:sp>
    <dsp:sp modelId="{FEFD4F3A-4475-440D-8898-992F70D0E6C7}">
      <dsp:nvSpPr>
        <dsp:cNvPr id="0" name=""/>
        <dsp:cNvSpPr/>
      </dsp:nvSpPr>
      <dsp:spPr>
        <a:xfrm>
          <a:off x="0" y="2993988"/>
          <a:ext cx="11931940" cy="8158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51" tIns="291592" rIns="9260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e.g. </a:t>
          </a:r>
          <a:r>
            <a:rPr lang="en-US" sz="1400" kern="1200" dirty="0" err="1"/>
            <a:t>Obspy-readible</a:t>
          </a:r>
          <a:r>
            <a:rPr lang="en-US" sz="1400" kern="1200" dirty="0"/>
            <a:t> formats -- </a:t>
          </a:r>
          <a:r>
            <a:rPr lang="en-US" sz="1400" kern="1200" dirty="0" err="1"/>
            <a:t>Mseed</a:t>
          </a:r>
          <a:r>
            <a:rPr lang="en-US" sz="1400" kern="1200" dirty="0"/>
            <a:t>, </a:t>
          </a:r>
          <a:r>
            <a:rPr lang="en-US" sz="1400" kern="1200" dirty="0" err="1"/>
            <a:t>QuakeML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e.g. Conversion script that obeys standards</a:t>
          </a:r>
        </a:p>
      </dsp:txBody>
      <dsp:txXfrm>
        <a:off x="0" y="2993988"/>
        <a:ext cx="11931940" cy="815850"/>
      </dsp:txXfrm>
    </dsp:sp>
    <dsp:sp modelId="{00673532-F13C-47EA-8906-A1BCEBDF7C4B}">
      <dsp:nvSpPr>
        <dsp:cNvPr id="0" name=""/>
        <dsp:cNvSpPr/>
      </dsp:nvSpPr>
      <dsp:spPr>
        <a:xfrm>
          <a:off x="596597" y="2787348"/>
          <a:ext cx="83523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“Common landing point” rather than adapting everything bottom-up </a:t>
          </a:r>
          <a:endParaRPr lang="en-US" sz="1400" kern="1200" dirty="0"/>
        </a:p>
      </dsp:txBody>
      <dsp:txXfrm>
        <a:off x="616772" y="2807523"/>
        <a:ext cx="8312008" cy="372930"/>
      </dsp:txXfrm>
    </dsp:sp>
    <dsp:sp modelId="{DA111352-9F3D-4AC6-9671-A28068EEF5EC}">
      <dsp:nvSpPr>
        <dsp:cNvPr id="0" name=""/>
        <dsp:cNvSpPr/>
      </dsp:nvSpPr>
      <dsp:spPr>
        <a:xfrm>
          <a:off x="0" y="4092078"/>
          <a:ext cx="11931940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71DA9-BC1B-4968-B494-0BEBB4B348B7}">
      <dsp:nvSpPr>
        <dsp:cNvPr id="0" name=""/>
        <dsp:cNvSpPr/>
      </dsp:nvSpPr>
      <dsp:spPr>
        <a:xfrm>
          <a:off x="596597" y="3885438"/>
          <a:ext cx="835235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699" tIns="0" rIns="3156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Strive towards… standardized </a:t>
          </a:r>
          <a:r>
            <a:rPr lang="en-US" sz="1400" b="1" kern="1200" dirty="0"/>
            <a:t>label</a:t>
          </a:r>
          <a:r>
            <a:rPr lang="en-US" sz="1400" kern="1200" dirty="0"/>
            <a:t> classifications to reduce confusion</a:t>
          </a:r>
        </a:p>
      </dsp:txBody>
      <dsp:txXfrm>
        <a:off x="616772" y="3905613"/>
        <a:ext cx="8312008" cy="372930"/>
      </dsp:txXfrm>
    </dsp:sp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70407"/>
          <a:ext cx="10907487" cy="24018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520700" rIns="84654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(e.g. training data for automation need, as well as analogues): archiving (standardized-format) data – to enable comparison (within the same volcano, or across volcanoes)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Standardised</a:t>
          </a:r>
          <a:r>
            <a:rPr lang="en-US" sz="1600" b="0" kern="1200" dirty="0"/>
            <a:t> workflow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Automation</a:t>
          </a:r>
          <a:r>
            <a:rPr lang="en-US" sz="1600" b="0" kern="1200" dirty="0"/>
            <a:t> helps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Requires </a:t>
          </a:r>
          <a:r>
            <a:rPr lang="en-US" sz="1600" b="1" kern="1200" dirty="0"/>
            <a:t>critical metadata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u="none" kern="1200" dirty="0">
              <a:highlight>
                <a:srgbClr val="FFFF00"/>
              </a:highlight>
            </a:rPr>
            <a:t>Constraint with all this data: </a:t>
          </a:r>
          <a:r>
            <a:rPr lang="en-US" sz="1600" b="1" u="none" kern="1200" dirty="0">
              <a:highlight>
                <a:srgbClr val="FFFF00"/>
              </a:highlight>
            </a:rPr>
            <a:t>Data archiving space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Data </a:t>
          </a:r>
          <a:r>
            <a:rPr lang="en-US" sz="1600" b="1" kern="1200" dirty="0"/>
            <a:t>comparison</a:t>
          </a:r>
          <a:r>
            <a:rPr lang="en-US" sz="1600" b="0" kern="1200" dirty="0"/>
            <a:t> -- !! Analogue volcanoes (highlighted in discussions)</a:t>
          </a:r>
        </a:p>
      </dsp:txBody>
      <dsp:txXfrm>
        <a:off x="0" y="370407"/>
        <a:ext cx="10907487" cy="2401875"/>
      </dsp:txXfrm>
    </dsp:sp>
    <dsp:sp modelId="{845E9123-A9B0-4CB3-9C80-6095D915BCB7}">
      <dsp:nvSpPr>
        <dsp:cNvPr id="0" name=""/>
        <dsp:cNvSpPr/>
      </dsp:nvSpPr>
      <dsp:spPr>
        <a:xfrm>
          <a:off x="545374" y="1407"/>
          <a:ext cx="988855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Data</a:t>
          </a:r>
          <a:r>
            <a:rPr lang="en-US" sz="1800" b="1" kern="1200" dirty="0"/>
            <a:t> requirement for comparison / interpretation </a:t>
          </a:r>
          <a:r>
            <a:rPr lang="en-US" sz="1800" kern="1200" dirty="0"/>
            <a:t>-- </a:t>
          </a:r>
          <a:r>
            <a:rPr lang="en-US" sz="1800" b="1" kern="1200" dirty="0"/>
            <a:t>Standards to compare / look at analogue cases – requires </a:t>
          </a:r>
          <a:r>
            <a:rPr lang="en-US" sz="1800" b="1" u="sng" kern="1200" dirty="0">
              <a:solidFill>
                <a:srgbClr val="C00000"/>
              </a:solidFill>
            </a:rPr>
            <a:t>archiving of standardized analysis processes &amp; metadata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581400" y="37433"/>
        <a:ext cx="9816501" cy="665948"/>
      </dsp:txXfrm>
    </dsp:sp>
    <dsp:sp modelId="{047268BE-AB01-4D60-9F69-76A17628B220}">
      <dsp:nvSpPr>
        <dsp:cNvPr id="0" name=""/>
        <dsp:cNvSpPr/>
      </dsp:nvSpPr>
      <dsp:spPr>
        <a:xfrm>
          <a:off x="0" y="3017953"/>
          <a:ext cx="10907487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874F1-6901-439D-9DC4-EF5A42FCFDE9}">
      <dsp:nvSpPr>
        <dsp:cNvPr id="0" name=""/>
        <dsp:cNvSpPr/>
      </dsp:nvSpPr>
      <dsp:spPr>
        <a:xfrm>
          <a:off x="545374" y="2907282"/>
          <a:ext cx="9888553" cy="479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Relying on experts</a:t>
          </a:r>
          <a:r>
            <a:rPr lang="en-US" sz="1800" kern="1200" dirty="0"/>
            <a:t> from different data-types and instruments to </a:t>
          </a:r>
          <a:r>
            <a:rPr lang="en-US" sz="1800" kern="1200" dirty="0" err="1"/>
            <a:t>analyse</a:t>
          </a:r>
          <a:r>
            <a:rPr lang="en-US" sz="1800" kern="1200" dirty="0"/>
            <a:t> data </a:t>
          </a:r>
        </a:p>
      </dsp:txBody>
      <dsp:txXfrm>
        <a:off x="568790" y="2930698"/>
        <a:ext cx="9841721" cy="432838"/>
      </dsp:txXfrm>
    </dsp:sp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70407"/>
          <a:ext cx="10907487" cy="24018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520700" rIns="84654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(e.g. training data for automation need, as well as analogues): archiving (standardized-format) data – to enable comparison (within the same volcano, or across volcanoes)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Standardised</a:t>
          </a:r>
          <a:r>
            <a:rPr lang="en-US" sz="1600" b="0" kern="1200" dirty="0"/>
            <a:t> workflow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Automation</a:t>
          </a:r>
          <a:r>
            <a:rPr lang="en-US" sz="1600" b="0" kern="1200" dirty="0"/>
            <a:t> helps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Requires </a:t>
          </a:r>
          <a:r>
            <a:rPr lang="en-US" sz="1600" b="1" kern="1200" dirty="0"/>
            <a:t>critical metadata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u="none" kern="1200" dirty="0"/>
            <a:t>Constraint with all this data: </a:t>
          </a:r>
          <a:r>
            <a:rPr lang="en-US" sz="1600" b="1" u="none" kern="1200" dirty="0"/>
            <a:t>Data archiving space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highlight>
                <a:srgbClr val="FFFF00"/>
              </a:highlight>
            </a:rPr>
            <a:t>Data </a:t>
          </a:r>
          <a:r>
            <a:rPr lang="en-US" sz="1600" b="1" kern="1200" dirty="0">
              <a:highlight>
                <a:srgbClr val="FFFF00"/>
              </a:highlight>
            </a:rPr>
            <a:t>comparison</a:t>
          </a:r>
          <a:r>
            <a:rPr lang="en-US" sz="1600" b="0" kern="1200" dirty="0">
              <a:highlight>
                <a:srgbClr val="FFFF00"/>
              </a:highlight>
            </a:rPr>
            <a:t> -- !! Analogue volcanoes (highlighted in discussions)</a:t>
          </a:r>
        </a:p>
      </dsp:txBody>
      <dsp:txXfrm>
        <a:off x="0" y="370407"/>
        <a:ext cx="10907487" cy="2401875"/>
      </dsp:txXfrm>
    </dsp:sp>
    <dsp:sp modelId="{845E9123-A9B0-4CB3-9C80-6095D915BCB7}">
      <dsp:nvSpPr>
        <dsp:cNvPr id="0" name=""/>
        <dsp:cNvSpPr/>
      </dsp:nvSpPr>
      <dsp:spPr>
        <a:xfrm>
          <a:off x="545374" y="1407"/>
          <a:ext cx="988855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Data</a:t>
          </a:r>
          <a:r>
            <a:rPr lang="en-US" sz="1800" b="1" kern="1200" dirty="0"/>
            <a:t> requirement for comparison / interpretation </a:t>
          </a:r>
          <a:r>
            <a:rPr lang="en-US" sz="1800" kern="1200" dirty="0"/>
            <a:t>-- </a:t>
          </a:r>
          <a:r>
            <a:rPr lang="en-US" sz="1800" b="1" kern="1200" dirty="0"/>
            <a:t>Standards to compare / look at analogue cases – requires </a:t>
          </a:r>
          <a:r>
            <a:rPr lang="en-US" sz="1800" b="1" u="sng" kern="1200" dirty="0">
              <a:solidFill>
                <a:srgbClr val="C00000"/>
              </a:solidFill>
            </a:rPr>
            <a:t>archiving of standardized analysis processes &amp; metadata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581400" y="37433"/>
        <a:ext cx="9816501" cy="665948"/>
      </dsp:txXfrm>
    </dsp:sp>
    <dsp:sp modelId="{047268BE-AB01-4D60-9F69-76A17628B220}">
      <dsp:nvSpPr>
        <dsp:cNvPr id="0" name=""/>
        <dsp:cNvSpPr/>
      </dsp:nvSpPr>
      <dsp:spPr>
        <a:xfrm>
          <a:off x="0" y="3017953"/>
          <a:ext cx="10907487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874F1-6901-439D-9DC4-EF5A42FCFDE9}">
      <dsp:nvSpPr>
        <dsp:cNvPr id="0" name=""/>
        <dsp:cNvSpPr/>
      </dsp:nvSpPr>
      <dsp:spPr>
        <a:xfrm>
          <a:off x="545374" y="2907282"/>
          <a:ext cx="9888553" cy="479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Relying on experts</a:t>
          </a:r>
          <a:r>
            <a:rPr lang="en-US" sz="1800" kern="1200" dirty="0"/>
            <a:t> from different data-types and instruments to </a:t>
          </a:r>
          <a:r>
            <a:rPr lang="en-US" sz="1800" kern="1200" dirty="0" err="1"/>
            <a:t>analyse</a:t>
          </a:r>
          <a:r>
            <a:rPr lang="en-US" sz="1800" kern="1200" dirty="0"/>
            <a:t> data </a:t>
          </a:r>
        </a:p>
      </dsp:txBody>
      <dsp:txXfrm>
        <a:off x="568790" y="2930698"/>
        <a:ext cx="9841721" cy="432838"/>
      </dsp:txXfrm>
    </dsp:sp>
  </dsp:spTree>
</dsp:drawing>
</file>

<file path=ppt/diagrams/drawing9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70407"/>
          <a:ext cx="10907487" cy="24018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520700" rIns="84654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(e.g. training data for automation need, as well as analogues): archiving (standardized-format) data – to enable comparison (within the same volcano, or across volcanoes)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Standardised</a:t>
          </a:r>
          <a:r>
            <a:rPr lang="en-US" sz="1600" b="0" kern="1200" dirty="0"/>
            <a:t> workflow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Automation</a:t>
          </a:r>
          <a:r>
            <a:rPr lang="en-US" sz="1600" b="0" kern="1200" dirty="0"/>
            <a:t> helps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Requires </a:t>
          </a:r>
          <a:r>
            <a:rPr lang="en-US" sz="1600" b="1" kern="1200" dirty="0"/>
            <a:t>critical metadata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u="none" kern="1200" dirty="0"/>
            <a:t>Constraint with all this data: </a:t>
          </a:r>
          <a:r>
            <a:rPr lang="en-US" sz="1600" b="1" u="none" kern="1200" dirty="0"/>
            <a:t>Data archiving space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Data </a:t>
          </a:r>
          <a:r>
            <a:rPr lang="en-US" sz="1600" b="1" kern="1200" dirty="0"/>
            <a:t>comparison</a:t>
          </a:r>
          <a:r>
            <a:rPr lang="en-US" sz="1600" b="0" kern="1200" dirty="0"/>
            <a:t> -- !! Analogue volcanoes (highlighted in discussions)</a:t>
          </a:r>
        </a:p>
      </dsp:txBody>
      <dsp:txXfrm>
        <a:off x="0" y="370407"/>
        <a:ext cx="10907487" cy="2401875"/>
      </dsp:txXfrm>
    </dsp:sp>
    <dsp:sp modelId="{845E9123-A9B0-4CB3-9C80-6095D915BCB7}">
      <dsp:nvSpPr>
        <dsp:cNvPr id="0" name=""/>
        <dsp:cNvSpPr/>
      </dsp:nvSpPr>
      <dsp:spPr>
        <a:xfrm>
          <a:off x="545374" y="1407"/>
          <a:ext cx="988855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Data</a:t>
          </a:r>
          <a:r>
            <a:rPr lang="en-US" sz="1800" b="1" kern="1200" dirty="0"/>
            <a:t> requirement for comparison / interpretation </a:t>
          </a:r>
          <a:r>
            <a:rPr lang="en-US" sz="1800" kern="1200" dirty="0"/>
            <a:t>-- </a:t>
          </a:r>
          <a:r>
            <a:rPr lang="en-US" sz="1800" b="1" kern="1200" dirty="0"/>
            <a:t>Standards to compare / look at analogue cases – requires </a:t>
          </a:r>
          <a:r>
            <a:rPr lang="en-US" sz="1800" b="1" u="sng" kern="1200" dirty="0">
              <a:solidFill>
                <a:srgbClr val="C00000"/>
              </a:solidFill>
            </a:rPr>
            <a:t>archiving of standardized analysis processes &amp; metadata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581400" y="37433"/>
        <a:ext cx="9816501" cy="665948"/>
      </dsp:txXfrm>
    </dsp:sp>
    <dsp:sp modelId="{047268BE-AB01-4D60-9F69-76A17628B220}">
      <dsp:nvSpPr>
        <dsp:cNvPr id="0" name=""/>
        <dsp:cNvSpPr/>
      </dsp:nvSpPr>
      <dsp:spPr>
        <a:xfrm>
          <a:off x="0" y="3017953"/>
          <a:ext cx="10907487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874F1-6901-439D-9DC4-EF5A42FCFDE9}">
      <dsp:nvSpPr>
        <dsp:cNvPr id="0" name=""/>
        <dsp:cNvSpPr/>
      </dsp:nvSpPr>
      <dsp:spPr>
        <a:xfrm>
          <a:off x="545374" y="2907282"/>
          <a:ext cx="9888553" cy="47967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Relying on experts</a:t>
          </a:r>
          <a:r>
            <a:rPr lang="en-US" sz="1800" kern="1200" dirty="0"/>
            <a:t> from different data-types and instruments to </a:t>
          </a:r>
          <a:r>
            <a:rPr lang="en-US" sz="1800" kern="1200" dirty="0" err="1"/>
            <a:t>analyse</a:t>
          </a:r>
          <a:r>
            <a:rPr lang="en-US" sz="1800" kern="1200" dirty="0"/>
            <a:t> data </a:t>
          </a:r>
        </a:p>
      </dsp:txBody>
      <dsp:txXfrm>
        <a:off x="568790" y="2930698"/>
        <a:ext cx="9841721" cy="432838"/>
      </dsp:txXfrm>
    </dsp:sp>
  </dsp:spTree>
</dsp:drawing>
</file>

<file path=ppt/diagrams/drawing9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61BD0-3347-4CCB-9ABA-F4C845C6ACBF}">
      <dsp:nvSpPr>
        <dsp:cNvPr id="0" name=""/>
        <dsp:cNvSpPr/>
      </dsp:nvSpPr>
      <dsp:spPr>
        <a:xfrm>
          <a:off x="1788710" y="1471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 dirty="0"/>
            <a:t>Basic constraints</a:t>
          </a:r>
          <a:endParaRPr lang="en-US" sz="2400" b="1" kern="1200" dirty="0"/>
        </a:p>
      </dsp:txBody>
      <dsp:txXfrm>
        <a:off x="1813791" y="26552"/>
        <a:ext cx="3375102" cy="806154"/>
      </dsp:txXfrm>
    </dsp:sp>
    <dsp:sp modelId="{5CB713B0-61BE-4F0A-8179-9A2B68EA9DBB}">
      <dsp:nvSpPr>
        <dsp:cNvPr id="0" name=""/>
        <dsp:cNvSpPr/>
      </dsp:nvSpPr>
      <dsp:spPr>
        <a:xfrm rot="5400000">
          <a:off x="3426414" y="932714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C22C9-D167-4AFF-90BF-B24DFDEADC54}">
      <dsp:nvSpPr>
        <dsp:cNvPr id="0" name=""/>
        <dsp:cNvSpPr/>
      </dsp:nvSpPr>
      <dsp:spPr>
        <a:xfrm>
          <a:off x="1788710" y="1157497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Needs</a:t>
          </a:r>
          <a:endParaRPr lang="en-US" sz="2400" kern="1200" dirty="0"/>
        </a:p>
      </dsp:txBody>
      <dsp:txXfrm>
        <a:off x="1813791" y="1182578"/>
        <a:ext cx="3375102" cy="806154"/>
      </dsp:txXfrm>
    </dsp:sp>
    <dsp:sp modelId="{9715AD5F-4E73-46AC-9204-ABB7D6BD3AA1}">
      <dsp:nvSpPr>
        <dsp:cNvPr id="0" name=""/>
        <dsp:cNvSpPr/>
      </dsp:nvSpPr>
      <dsp:spPr>
        <a:xfrm rot="5400000">
          <a:off x="3426414" y="2088741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8B407-1F25-4069-99D6-046997FA6990}">
      <dsp:nvSpPr>
        <dsp:cNvPr id="0" name=""/>
        <dsp:cNvSpPr/>
      </dsp:nvSpPr>
      <dsp:spPr>
        <a:xfrm>
          <a:off x="1788710" y="2313524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Recommendations</a:t>
          </a:r>
          <a:endParaRPr lang="en-US" sz="2400" kern="1200" dirty="0"/>
        </a:p>
      </dsp:txBody>
      <dsp:txXfrm>
        <a:off x="1813791" y="2338605"/>
        <a:ext cx="3375102" cy="806154"/>
      </dsp:txXfrm>
    </dsp:sp>
    <dsp:sp modelId="{AE61A3DE-3EC1-4131-9F9D-FA1ACCBFF935}">
      <dsp:nvSpPr>
        <dsp:cNvPr id="0" name=""/>
        <dsp:cNvSpPr/>
      </dsp:nvSpPr>
      <dsp:spPr>
        <a:xfrm>
          <a:off x="5693512" y="1471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 dirty="0"/>
            <a:t>Big picture challenges</a:t>
          </a:r>
          <a:endParaRPr lang="en-US" sz="2400" b="1" kern="1200" dirty="0"/>
        </a:p>
      </dsp:txBody>
      <dsp:txXfrm>
        <a:off x="5718593" y="26552"/>
        <a:ext cx="3375102" cy="806154"/>
      </dsp:txXfrm>
    </dsp:sp>
    <dsp:sp modelId="{54D1D678-FCB1-4713-B535-E101873FF77B}">
      <dsp:nvSpPr>
        <dsp:cNvPr id="0" name=""/>
        <dsp:cNvSpPr/>
      </dsp:nvSpPr>
      <dsp:spPr>
        <a:xfrm rot="5400000">
          <a:off x="7331216" y="932714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77225-90A9-44C6-A3BF-9A88CC7625BB}">
      <dsp:nvSpPr>
        <dsp:cNvPr id="0" name=""/>
        <dsp:cNvSpPr/>
      </dsp:nvSpPr>
      <dsp:spPr>
        <a:xfrm>
          <a:off x="5693512" y="1157497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Needs</a:t>
          </a:r>
          <a:endParaRPr lang="en-US" sz="2400" kern="1200" dirty="0"/>
        </a:p>
      </dsp:txBody>
      <dsp:txXfrm>
        <a:off x="5718593" y="1182578"/>
        <a:ext cx="3375102" cy="806154"/>
      </dsp:txXfrm>
    </dsp:sp>
    <dsp:sp modelId="{22F355FF-59A8-487E-8371-8AA7F678500D}">
      <dsp:nvSpPr>
        <dsp:cNvPr id="0" name=""/>
        <dsp:cNvSpPr/>
      </dsp:nvSpPr>
      <dsp:spPr>
        <a:xfrm rot="5400000">
          <a:off x="7331216" y="2088741"/>
          <a:ext cx="149855" cy="14985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5910B-6782-414C-8013-F98E8CF71597}">
      <dsp:nvSpPr>
        <dsp:cNvPr id="0" name=""/>
        <dsp:cNvSpPr/>
      </dsp:nvSpPr>
      <dsp:spPr>
        <a:xfrm>
          <a:off x="5693512" y="2313524"/>
          <a:ext cx="3425264" cy="856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Recommendations</a:t>
          </a:r>
          <a:endParaRPr lang="en-US" sz="2400" kern="1200" dirty="0"/>
        </a:p>
      </dsp:txBody>
      <dsp:txXfrm>
        <a:off x="5718593" y="2338605"/>
        <a:ext cx="3375102" cy="806154"/>
      </dsp:txXfrm>
    </dsp:sp>
  </dsp:spTree>
</dsp:drawing>
</file>

<file path=ppt/diagrams/drawing9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61BD0-3347-4CCB-9ABA-F4C845C6ACBF}">
      <dsp:nvSpPr>
        <dsp:cNvPr id="0" name=""/>
        <dsp:cNvSpPr/>
      </dsp:nvSpPr>
      <dsp:spPr>
        <a:xfrm>
          <a:off x="1589910" y="824"/>
          <a:ext cx="1919104" cy="479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Basic constraints</a:t>
          </a:r>
          <a:endParaRPr lang="en-US" sz="1600" b="1" kern="1200" dirty="0"/>
        </a:p>
      </dsp:txBody>
      <dsp:txXfrm>
        <a:off x="1603962" y="14876"/>
        <a:ext cx="1891000" cy="451672"/>
      </dsp:txXfrm>
    </dsp:sp>
    <dsp:sp modelId="{5CB713B0-61BE-4F0A-8179-9A2B68EA9DBB}">
      <dsp:nvSpPr>
        <dsp:cNvPr id="0" name=""/>
        <dsp:cNvSpPr/>
      </dsp:nvSpPr>
      <dsp:spPr>
        <a:xfrm rot="5400000">
          <a:off x="2507482" y="522580"/>
          <a:ext cx="83960" cy="83960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C22C9-D167-4AFF-90BF-B24DFDEADC54}">
      <dsp:nvSpPr>
        <dsp:cNvPr id="0" name=""/>
        <dsp:cNvSpPr/>
      </dsp:nvSpPr>
      <dsp:spPr>
        <a:xfrm>
          <a:off x="1589910" y="648521"/>
          <a:ext cx="1919104" cy="47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Needs</a:t>
          </a:r>
          <a:endParaRPr lang="en-US" sz="1600" kern="1200" dirty="0"/>
        </a:p>
      </dsp:txBody>
      <dsp:txXfrm>
        <a:off x="1603962" y="662573"/>
        <a:ext cx="1891000" cy="451672"/>
      </dsp:txXfrm>
    </dsp:sp>
    <dsp:sp modelId="{9715AD5F-4E73-46AC-9204-ABB7D6BD3AA1}">
      <dsp:nvSpPr>
        <dsp:cNvPr id="0" name=""/>
        <dsp:cNvSpPr/>
      </dsp:nvSpPr>
      <dsp:spPr>
        <a:xfrm rot="5400000">
          <a:off x="2507482" y="1170278"/>
          <a:ext cx="83960" cy="83960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8B407-1F25-4069-99D6-046997FA6990}">
      <dsp:nvSpPr>
        <dsp:cNvPr id="0" name=""/>
        <dsp:cNvSpPr/>
      </dsp:nvSpPr>
      <dsp:spPr>
        <a:xfrm>
          <a:off x="1589910" y="1296219"/>
          <a:ext cx="1919104" cy="47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Recommendations</a:t>
          </a:r>
          <a:endParaRPr lang="en-US" sz="1600" kern="1200" dirty="0"/>
        </a:p>
      </dsp:txBody>
      <dsp:txXfrm>
        <a:off x="1603962" y="1310271"/>
        <a:ext cx="1891000" cy="451672"/>
      </dsp:txXfrm>
    </dsp:sp>
    <dsp:sp modelId="{AE61A3DE-3EC1-4131-9F9D-FA1ACCBFF935}">
      <dsp:nvSpPr>
        <dsp:cNvPr id="0" name=""/>
        <dsp:cNvSpPr/>
      </dsp:nvSpPr>
      <dsp:spPr>
        <a:xfrm>
          <a:off x="3777689" y="824"/>
          <a:ext cx="1919104" cy="479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Big picture challenges</a:t>
          </a:r>
          <a:endParaRPr lang="en-US" sz="1600" b="1" kern="1200" dirty="0"/>
        </a:p>
      </dsp:txBody>
      <dsp:txXfrm>
        <a:off x="3791741" y="14876"/>
        <a:ext cx="1891000" cy="451672"/>
      </dsp:txXfrm>
    </dsp:sp>
    <dsp:sp modelId="{54D1D678-FCB1-4713-B535-E101873FF77B}">
      <dsp:nvSpPr>
        <dsp:cNvPr id="0" name=""/>
        <dsp:cNvSpPr/>
      </dsp:nvSpPr>
      <dsp:spPr>
        <a:xfrm rot="5400000">
          <a:off x="4695261" y="522580"/>
          <a:ext cx="83960" cy="83960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77225-90A9-44C6-A3BF-9A88CC7625BB}">
      <dsp:nvSpPr>
        <dsp:cNvPr id="0" name=""/>
        <dsp:cNvSpPr/>
      </dsp:nvSpPr>
      <dsp:spPr>
        <a:xfrm>
          <a:off x="3777689" y="648521"/>
          <a:ext cx="1919104" cy="47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Needs</a:t>
          </a:r>
          <a:endParaRPr lang="en-US" sz="1600" kern="1200" dirty="0"/>
        </a:p>
      </dsp:txBody>
      <dsp:txXfrm>
        <a:off x="3791741" y="662573"/>
        <a:ext cx="1891000" cy="451672"/>
      </dsp:txXfrm>
    </dsp:sp>
    <dsp:sp modelId="{22F355FF-59A8-487E-8371-8AA7F678500D}">
      <dsp:nvSpPr>
        <dsp:cNvPr id="0" name=""/>
        <dsp:cNvSpPr/>
      </dsp:nvSpPr>
      <dsp:spPr>
        <a:xfrm rot="5400000">
          <a:off x="4695261" y="1170278"/>
          <a:ext cx="83960" cy="83960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5910B-6782-414C-8013-F98E8CF71597}">
      <dsp:nvSpPr>
        <dsp:cNvPr id="0" name=""/>
        <dsp:cNvSpPr/>
      </dsp:nvSpPr>
      <dsp:spPr>
        <a:xfrm>
          <a:off x="3777689" y="1296219"/>
          <a:ext cx="1919104" cy="47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Recommendations</a:t>
          </a:r>
          <a:endParaRPr lang="en-US" sz="1600" kern="1200" dirty="0"/>
        </a:p>
      </dsp:txBody>
      <dsp:txXfrm>
        <a:off x="3791741" y="1310271"/>
        <a:ext cx="1891000" cy="451672"/>
      </dsp:txXfrm>
    </dsp:sp>
  </dsp:spTree>
</dsp:drawing>
</file>

<file path=ppt/diagrams/drawing9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6B40-D9E8-406D-8059-5E98A4D777FC}">
      <dsp:nvSpPr>
        <dsp:cNvPr id="0" name=""/>
        <dsp:cNvSpPr/>
      </dsp:nvSpPr>
      <dsp:spPr>
        <a:xfrm>
          <a:off x="0" y="35397"/>
          <a:ext cx="10907487" cy="542337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75397" rIns="84654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b="1" kern="1200"/>
            <a:t>Standardised workflow</a:t>
          </a:r>
          <a:endParaRPr lang="en-US" sz="600" kern="1200" dirty="0"/>
        </a:p>
        <a:p>
          <a:pPr marL="114300" lvl="2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Automation helps – but requires </a:t>
          </a:r>
          <a:r>
            <a:rPr lang="en-US" sz="600" b="1" i="1" kern="1200"/>
            <a:t>lots of training data</a:t>
          </a:r>
          <a:r>
            <a:rPr lang="en-US" sz="600" kern="1200"/>
            <a:t> (i.e., analogues, or calibration with existing workflows, or targeted surveys) – back to discussion above</a:t>
          </a:r>
          <a:endParaRPr lang="en-US" sz="600" kern="1200" dirty="0"/>
        </a:p>
        <a:p>
          <a:pPr marL="114300" lvl="2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Strive towards Standardisation because if we have standards … it’s easy to compare with other volcanoes within the same country and globally – whereas a lack of standardized datasets leads to inconsistent correlation + no details on event size etc., only trends</a:t>
          </a:r>
          <a:endParaRPr lang="en-US" sz="600" kern="1200" dirty="0"/>
        </a:p>
        <a:p>
          <a:pPr marL="114300" lvl="2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Challenges in creating automated detection, counting, classification, localization: </a:t>
          </a:r>
          <a:endParaRPr lang="en-US" sz="600" kern="1200" dirty="0"/>
        </a:p>
        <a:p>
          <a:pPr marL="114300" lvl="2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Extra constraint on computing infrastructure (necessary for shift towards more automated workflows)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Uncertainty / errors in the data if all analyses are manual 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Need for: Rapid detection (manpower, instruments) 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Need for: Earthquake location with depth being critical (manpower + lack of velocity models / source models, lack of instruments)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Need for: Earthquake classification – lack of standard 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Quantitative measures of earthquake classification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Probabilistic classifications</a:t>
          </a:r>
          <a:endParaRPr lang="en-US" sz="600" kern="1200" dirty="0"/>
        </a:p>
      </dsp:txBody>
      <dsp:txXfrm>
        <a:off x="0" y="35397"/>
        <a:ext cx="10907487" cy="542337"/>
      </dsp:txXfrm>
    </dsp:sp>
    <dsp:sp modelId="{845E9123-A9B0-4CB3-9C80-6095D915BCB7}">
      <dsp:nvSpPr>
        <dsp:cNvPr id="0" name=""/>
        <dsp:cNvSpPr/>
      </dsp:nvSpPr>
      <dsp:spPr>
        <a:xfrm>
          <a:off x="545374" y="2817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Data requirement for comparison / interpretation </a:t>
          </a:r>
          <a:r>
            <a:rPr lang="en-US" sz="600" kern="1200" dirty="0"/>
            <a:t>(e.g. training data for automation need, as well as analogues): archiving (standardized-format) data – to enable comparison (within the same volcano, or across volcanoes) -- </a:t>
          </a:r>
          <a:r>
            <a:rPr lang="en-US" sz="600" b="1" kern="1200" dirty="0"/>
            <a:t>Standards to compare / look at analogue cases – requires </a:t>
          </a:r>
          <a:r>
            <a:rPr lang="en-US" sz="600" b="1" u="sng" kern="1200" dirty="0"/>
            <a:t>archiving of standardized analysis processes &amp; metadata</a:t>
          </a:r>
          <a:endParaRPr lang="en-US" sz="600" b="1" kern="1200" dirty="0"/>
        </a:p>
      </dsp:txBody>
      <dsp:txXfrm>
        <a:off x="548555" y="5998"/>
        <a:ext cx="7628878" cy="58797"/>
      </dsp:txXfrm>
    </dsp:sp>
    <dsp:sp modelId="{BE652D3F-2DE4-47FB-B134-08043FB4CF42}">
      <dsp:nvSpPr>
        <dsp:cNvPr id="0" name=""/>
        <dsp:cNvSpPr/>
      </dsp:nvSpPr>
      <dsp:spPr>
        <a:xfrm>
          <a:off x="0" y="622234"/>
          <a:ext cx="10907487" cy="19120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75397" rIns="84654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Knowledge transfer from experienced observers to new ones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Prioritizing essential missing instruments / velocity model / …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Help from international community</a:t>
          </a:r>
          <a:endParaRPr lang="en-US" sz="600" kern="1200" dirty="0"/>
        </a:p>
      </dsp:txBody>
      <dsp:txXfrm>
        <a:off x="0" y="622234"/>
        <a:ext cx="10907487" cy="191208"/>
      </dsp:txXfrm>
    </dsp:sp>
    <dsp:sp modelId="{78AA7EC4-B8B0-4B60-8965-3BC428E1FE09}">
      <dsp:nvSpPr>
        <dsp:cNvPr id="0" name=""/>
        <dsp:cNvSpPr/>
      </dsp:nvSpPr>
      <dsp:spPr>
        <a:xfrm>
          <a:off x="545374" y="589654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/>
            <a:t>^^ all of these automation-changes require:</a:t>
          </a:r>
          <a:endParaRPr lang="en-US" sz="600" kern="1200" dirty="0"/>
        </a:p>
      </dsp:txBody>
      <dsp:txXfrm>
        <a:off x="548555" y="592835"/>
        <a:ext cx="7628878" cy="58797"/>
      </dsp:txXfrm>
    </dsp:sp>
    <dsp:sp modelId="{19788C95-283B-4FC5-AC53-40AD613F46FA}">
      <dsp:nvSpPr>
        <dsp:cNvPr id="0" name=""/>
        <dsp:cNvSpPr/>
      </dsp:nvSpPr>
      <dsp:spPr>
        <a:xfrm>
          <a:off x="0" y="857942"/>
          <a:ext cx="10907487" cy="19120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75397" rIns="84654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Model accuracy etc 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“ML secondary opinion instead of final say” ~ Better than nothing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Automation still requires human verification</a:t>
          </a:r>
          <a:endParaRPr lang="en-US" sz="600" kern="1200" dirty="0"/>
        </a:p>
      </dsp:txBody>
      <dsp:txXfrm>
        <a:off x="0" y="857942"/>
        <a:ext cx="10907487" cy="191208"/>
      </dsp:txXfrm>
    </dsp:sp>
    <dsp:sp modelId="{30000D23-5D80-4A1B-9445-47F99A4D9592}">
      <dsp:nvSpPr>
        <dsp:cNvPr id="0" name=""/>
        <dsp:cNvSpPr/>
      </dsp:nvSpPr>
      <dsp:spPr>
        <a:xfrm>
          <a:off x="545374" y="825362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/>
            <a:t>Note on AUTOMATIONS:</a:t>
          </a:r>
          <a:endParaRPr lang="en-US" sz="600" kern="1200" dirty="0"/>
        </a:p>
      </dsp:txBody>
      <dsp:txXfrm>
        <a:off x="548555" y="828543"/>
        <a:ext cx="7628878" cy="58797"/>
      </dsp:txXfrm>
    </dsp:sp>
    <dsp:sp modelId="{7D2BEC18-964F-4D21-95F9-34E436DAA6AA}">
      <dsp:nvSpPr>
        <dsp:cNvPr id="0" name=""/>
        <dsp:cNvSpPr/>
      </dsp:nvSpPr>
      <dsp:spPr>
        <a:xfrm>
          <a:off x="0" y="1093650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8AC97-2043-47E4-A9AF-ECD708B441C3}">
      <dsp:nvSpPr>
        <dsp:cNvPr id="0" name=""/>
        <dsp:cNvSpPr/>
      </dsp:nvSpPr>
      <dsp:spPr>
        <a:xfrm>
          <a:off x="545374" y="1061070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Poor interpretation on activity if completely automated: </a:t>
          </a:r>
          <a:endParaRPr lang="en-US" sz="600" kern="1200" dirty="0"/>
        </a:p>
      </dsp:txBody>
      <dsp:txXfrm>
        <a:off x="548555" y="1064251"/>
        <a:ext cx="7628878" cy="58797"/>
      </dsp:txXfrm>
    </dsp:sp>
    <dsp:sp modelId="{D79B295B-530B-409E-BF8F-29C451254AA2}">
      <dsp:nvSpPr>
        <dsp:cNvPr id="0" name=""/>
        <dsp:cNvSpPr/>
      </dsp:nvSpPr>
      <dsp:spPr>
        <a:xfrm>
          <a:off x="0" y="1193774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31915-9EE3-4F28-9BD9-24FF26C1FAF3}">
      <dsp:nvSpPr>
        <dsp:cNvPr id="0" name=""/>
        <dsp:cNvSpPr/>
      </dsp:nvSpPr>
      <dsp:spPr>
        <a:xfrm>
          <a:off x="545374" y="1161194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needs experts (computer)</a:t>
          </a:r>
          <a:endParaRPr lang="en-US" sz="600" kern="1200" dirty="0"/>
        </a:p>
      </dsp:txBody>
      <dsp:txXfrm>
        <a:off x="548555" y="1164375"/>
        <a:ext cx="7628878" cy="58797"/>
      </dsp:txXfrm>
    </dsp:sp>
    <dsp:sp modelId="{BB2C8EA9-5461-46FF-BD33-5A86BA03A41C}">
      <dsp:nvSpPr>
        <dsp:cNvPr id="0" name=""/>
        <dsp:cNvSpPr/>
      </dsp:nvSpPr>
      <dsp:spPr>
        <a:xfrm>
          <a:off x="0" y="1293898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B815B-2242-470E-98ED-F73D6AAFC064}">
      <dsp:nvSpPr>
        <dsp:cNvPr id="0" name=""/>
        <dsp:cNvSpPr/>
      </dsp:nvSpPr>
      <dsp:spPr>
        <a:xfrm>
          <a:off x="545374" y="1261318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More physical-based model development</a:t>
          </a:r>
          <a:endParaRPr lang="en-US" sz="600" kern="1200" dirty="0"/>
        </a:p>
      </dsp:txBody>
      <dsp:txXfrm>
        <a:off x="548555" y="1264499"/>
        <a:ext cx="7628878" cy="58797"/>
      </dsp:txXfrm>
    </dsp:sp>
    <dsp:sp modelId="{590C2B7B-F4B5-40D3-B4C3-40C593B1AF42}">
      <dsp:nvSpPr>
        <dsp:cNvPr id="0" name=""/>
        <dsp:cNvSpPr/>
      </dsp:nvSpPr>
      <dsp:spPr>
        <a:xfrm>
          <a:off x="0" y="1394022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D2C1A-8669-4D8E-9FAF-582DE5E929D1}">
      <dsp:nvSpPr>
        <dsp:cNvPr id="0" name=""/>
        <dsp:cNvSpPr/>
      </dsp:nvSpPr>
      <dsp:spPr>
        <a:xfrm>
          <a:off x="545374" y="1361442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</a:r>
          <a:endParaRPr lang="en-US" sz="600" kern="1200" dirty="0"/>
        </a:p>
      </dsp:txBody>
      <dsp:txXfrm>
        <a:off x="548555" y="1364623"/>
        <a:ext cx="7628878" cy="58797"/>
      </dsp:txXfrm>
    </dsp:sp>
    <dsp:sp modelId="{A4A9D7E8-B5B3-435B-9638-A39E4D709133}">
      <dsp:nvSpPr>
        <dsp:cNvPr id="0" name=""/>
        <dsp:cNvSpPr/>
      </dsp:nvSpPr>
      <dsp:spPr>
        <a:xfrm>
          <a:off x="0" y="1494145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C5844-F464-4267-A7DA-3C99B4DAFE22}">
      <dsp:nvSpPr>
        <dsp:cNvPr id="0" name=""/>
        <dsp:cNvSpPr/>
      </dsp:nvSpPr>
      <dsp:spPr>
        <a:xfrm>
          <a:off x="545374" y="1461565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! Note: Integration into existing analysis pipeline / software (e.g. robust existing pipelines, or fixed possibilities within used platforms) requires some system flexibility or having discussions to address this</a:t>
          </a:r>
          <a:endParaRPr lang="en-US" sz="600" kern="1200" dirty="0"/>
        </a:p>
      </dsp:txBody>
      <dsp:txXfrm>
        <a:off x="548555" y="1464746"/>
        <a:ext cx="7628878" cy="58797"/>
      </dsp:txXfrm>
    </dsp:sp>
    <dsp:sp modelId="{0BC0FA19-5252-4574-8EEB-900E6259EF68}">
      <dsp:nvSpPr>
        <dsp:cNvPr id="0" name=""/>
        <dsp:cNvSpPr/>
      </dsp:nvSpPr>
      <dsp:spPr>
        <a:xfrm>
          <a:off x="0" y="1594269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F1400-74C4-46E0-A973-B4D9983DB63D}">
      <dsp:nvSpPr>
        <dsp:cNvPr id="0" name=""/>
        <dsp:cNvSpPr/>
      </dsp:nvSpPr>
      <dsp:spPr>
        <a:xfrm>
          <a:off x="545374" y="1561689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! Note: If you have processed / standardized workflows, do you start archiving the results of those (e.g. classifications, features)? ~ no longer a single source of data truth (see below – main points on metadata)</a:t>
          </a:r>
          <a:endParaRPr lang="en-US" sz="600" kern="1200" dirty="0"/>
        </a:p>
      </dsp:txBody>
      <dsp:txXfrm>
        <a:off x="548555" y="1564870"/>
        <a:ext cx="7628878" cy="58797"/>
      </dsp:txXfrm>
    </dsp:sp>
    <dsp:sp modelId="{DC34AD58-422F-498D-B487-F6FEDA3E9BAD}">
      <dsp:nvSpPr>
        <dsp:cNvPr id="0" name=""/>
        <dsp:cNvSpPr/>
      </dsp:nvSpPr>
      <dsp:spPr>
        <a:xfrm>
          <a:off x="0" y="1694393"/>
          <a:ext cx="10907487" cy="23640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75397" rIns="84654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which metadata do we need to save, etc.: “What is least metadata WOVOdat is willing to accept”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“Common landing point” rather than adapting everything bottom-up 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e.g. Obspy-readible formats -- Mseed, QuakeML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e.g. Conversion script that obeys standards</a:t>
          </a:r>
          <a:endParaRPr lang="en-US" sz="600" kern="1200" dirty="0"/>
        </a:p>
      </dsp:txBody>
      <dsp:txXfrm>
        <a:off x="0" y="1694393"/>
        <a:ext cx="10907487" cy="236403"/>
      </dsp:txXfrm>
    </dsp:sp>
    <dsp:sp modelId="{03F4F5B4-3B05-4D84-B884-97DC76460595}">
      <dsp:nvSpPr>
        <dsp:cNvPr id="0" name=""/>
        <dsp:cNvSpPr/>
      </dsp:nvSpPr>
      <dsp:spPr>
        <a:xfrm>
          <a:off x="545374" y="1661813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/>
            <a:t>Requires standard / minimum metadata</a:t>
          </a:r>
          <a:endParaRPr lang="en-US" sz="600" kern="1200" dirty="0"/>
        </a:p>
      </dsp:txBody>
      <dsp:txXfrm>
        <a:off x="548555" y="1664994"/>
        <a:ext cx="7628878" cy="58797"/>
      </dsp:txXfrm>
    </dsp:sp>
    <dsp:sp modelId="{59BCB114-0998-46BF-B747-A3743880DA96}">
      <dsp:nvSpPr>
        <dsp:cNvPr id="0" name=""/>
        <dsp:cNvSpPr/>
      </dsp:nvSpPr>
      <dsp:spPr>
        <a:xfrm>
          <a:off x="0" y="1975296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FBD1A-FCA5-4156-8FD1-2CC15CEBB6CE}">
      <dsp:nvSpPr>
        <dsp:cNvPr id="0" name=""/>
        <dsp:cNvSpPr/>
      </dsp:nvSpPr>
      <dsp:spPr>
        <a:xfrm>
          <a:off x="545374" y="1942716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Agree on metadata standards </a:t>
          </a:r>
          <a:endParaRPr lang="en-US" sz="600" kern="1200" dirty="0"/>
        </a:p>
      </dsp:txBody>
      <dsp:txXfrm>
        <a:off x="548555" y="1945897"/>
        <a:ext cx="7628878" cy="58797"/>
      </dsp:txXfrm>
    </dsp:sp>
    <dsp:sp modelId="{9F743130-6D28-4F72-946F-37225ADF8EF3}">
      <dsp:nvSpPr>
        <dsp:cNvPr id="0" name=""/>
        <dsp:cNvSpPr/>
      </dsp:nvSpPr>
      <dsp:spPr>
        <a:xfrm>
          <a:off x="0" y="2075420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3077B-7216-4FEA-A17D-14C221A539C5}">
      <dsp:nvSpPr>
        <dsp:cNvPr id="0" name=""/>
        <dsp:cNvSpPr/>
      </dsp:nvSpPr>
      <dsp:spPr>
        <a:xfrm>
          <a:off x="545374" y="2042840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Critical metadata: Network, station, instrument, channel details </a:t>
          </a:r>
          <a:endParaRPr lang="en-US" sz="600" kern="1200" dirty="0"/>
        </a:p>
      </dsp:txBody>
      <dsp:txXfrm>
        <a:off x="548555" y="2046021"/>
        <a:ext cx="7628878" cy="58797"/>
      </dsp:txXfrm>
    </dsp:sp>
    <dsp:sp modelId="{C95A8580-41C4-43DC-97FB-762EDA9B93AE}">
      <dsp:nvSpPr>
        <dsp:cNvPr id="0" name=""/>
        <dsp:cNvSpPr/>
      </dsp:nvSpPr>
      <dsp:spPr>
        <a:xfrm>
          <a:off x="0" y="2175543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9A03E-FB64-465E-94BD-0C6A5B4F1A8C}">
      <dsp:nvSpPr>
        <dsp:cNvPr id="0" name=""/>
        <dsp:cNvSpPr/>
      </dsp:nvSpPr>
      <dsp:spPr>
        <a:xfrm>
          <a:off x="545374" y="2142963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Location</a:t>
          </a:r>
          <a:endParaRPr lang="en-US" sz="600" kern="1200" dirty="0"/>
        </a:p>
      </dsp:txBody>
      <dsp:txXfrm>
        <a:off x="548555" y="2146144"/>
        <a:ext cx="7628878" cy="58797"/>
      </dsp:txXfrm>
    </dsp:sp>
    <dsp:sp modelId="{24776B57-281E-48F0-A289-CA5DB90688B4}">
      <dsp:nvSpPr>
        <dsp:cNvPr id="0" name=""/>
        <dsp:cNvSpPr/>
      </dsp:nvSpPr>
      <dsp:spPr>
        <a:xfrm>
          <a:off x="0" y="2275667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622C0-9F31-4C13-90F7-1539898EB687}">
      <dsp:nvSpPr>
        <dsp:cNvPr id="0" name=""/>
        <dsp:cNvSpPr/>
      </dsp:nvSpPr>
      <dsp:spPr>
        <a:xfrm>
          <a:off x="545374" y="2243087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Duration of operation</a:t>
          </a:r>
          <a:endParaRPr lang="en-US" sz="600" kern="1200" dirty="0"/>
        </a:p>
      </dsp:txBody>
      <dsp:txXfrm>
        <a:off x="548555" y="2246268"/>
        <a:ext cx="7628878" cy="58797"/>
      </dsp:txXfrm>
    </dsp:sp>
    <dsp:sp modelId="{39061040-0DA7-4D25-81CC-FF15AB765171}">
      <dsp:nvSpPr>
        <dsp:cNvPr id="0" name=""/>
        <dsp:cNvSpPr/>
      </dsp:nvSpPr>
      <dsp:spPr>
        <a:xfrm>
          <a:off x="0" y="2375791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C7BE2-C3AD-45D1-A7C6-80F58536FF22}">
      <dsp:nvSpPr>
        <dsp:cNvPr id="0" name=""/>
        <dsp:cNvSpPr/>
      </dsp:nvSpPr>
      <dsp:spPr>
        <a:xfrm>
          <a:off x="545374" y="2343211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Instrument response (sensitivity, frequency, response)</a:t>
          </a:r>
          <a:endParaRPr lang="en-US" sz="600" kern="1200" dirty="0"/>
        </a:p>
      </dsp:txBody>
      <dsp:txXfrm>
        <a:off x="548555" y="2346392"/>
        <a:ext cx="7628878" cy="58797"/>
      </dsp:txXfrm>
    </dsp:sp>
    <dsp:sp modelId="{13A472BE-9879-483C-9CAC-685A18F3E910}">
      <dsp:nvSpPr>
        <dsp:cNvPr id="0" name=""/>
        <dsp:cNvSpPr/>
      </dsp:nvSpPr>
      <dsp:spPr>
        <a:xfrm>
          <a:off x="0" y="2475915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902BC-2FB5-4EF5-8000-B88CF7AC6404}">
      <dsp:nvSpPr>
        <dsp:cNvPr id="0" name=""/>
        <dsp:cNvSpPr/>
      </dsp:nvSpPr>
      <dsp:spPr>
        <a:xfrm>
          <a:off x="545374" y="2443335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Sampling rate</a:t>
          </a:r>
          <a:endParaRPr lang="en-US" sz="600" kern="1200" dirty="0"/>
        </a:p>
      </dsp:txBody>
      <dsp:txXfrm>
        <a:off x="548555" y="2446516"/>
        <a:ext cx="7628878" cy="58797"/>
      </dsp:txXfrm>
    </dsp:sp>
    <dsp:sp modelId="{EA05A1C1-C90A-4C23-9AF5-7EE8976978CA}">
      <dsp:nvSpPr>
        <dsp:cNvPr id="0" name=""/>
        <dsp:cNvSpPr/>
      </dsp:nvSpPr>
      <dsp:spPr>
        <a:xfrm>
          <a:off x="0" y="2576039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57A78-BFE5-4B1B-BE7D-1502381802F0}">
      <dsp:nvSpPr>
        <dsp:cNvPr id="0" name=""/>
        <dsp:cNvSpPr/>
      </dsp:nvSpPr>
      <dsp:spPr>
        <a:xfrm>
          <a:off x="545374" y="2543459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Timestamp</a:t>
          </a:r>
          <a:endParaRPr lang="en-US" sz="600" kern="1200" dirty="0"/>
        </a:p>
      </dsp:txBody>
      <dsp:txXfrm>
        <a:off x="548555" y="2546640"/>
        <a:ext cx="7628878" cy="58797"/>
      </dsp:txXfrm>
    </dsp:sp>
    <dsp:sp modelId="{1F70835D-B3AC-4EF6-B000-FC9F92A4CC17}">
      <dsp:nvSpPr>
        <dsp:cNvPr id="0" name=""/>
        <dsp:cNvSpPr/>
      </dsp:nvSpPr>
      <dsp:spPr>
        <a:xfrm>
          <a:off x="0" y="2676163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168D5-DBA0-4569-91C7-D59AEE1E9E15}">
      <dsp:nvSpPr>
        <dsp:cNvPr id="0" name=""/>
        <dsp:cNvSpPr/>
      </dsp:nvSpPr>
      <dsp:spPr>
        <a:xfrm>
          <a:off x="545374" y="2643583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Naming convention</a:t>
          </a:r>
          <a:endParaRPr lang="en-US" sz="600" kern="1200" dirty="0"/>
        </a:p>
      </dsp:txBody>
      <dsp:txXfrm>
        <a:off x="548555" y="2646764"/>
        <a:ext cx="7628878" cy="58797"/>
      </dsp:txXfrm>
    </dsp:sp>
    <dsp:sp modelId="{955AB374-A897-4C43-99C9-05BE1B4B8AE1}">
      <dsp:nvSpPr>
        <dsp:cNvPr id="0" name=""/>
        <dsp:cNvSpPr/>
      </dsp:nvSpPr>
      <dsp:spPr>
        <a:xfrm>
          <a:off x="0" y="2776286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F3495-D43E-44BF-8DFE-7F81FF1266AA}">
      <dsp:nvSpPr>
        <dsp:cNvPr id="0" name=""/>
        <dsp:cNvSpPr/>
      </dsp:nvSpPr>
      <dsp:spPr>
        <a:xfrm>
          <a:off x="545374" y="2743706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Site effect / conditions</a:t>
          </a:r>
          <a:endParaRPr lang="en-US" sz="600" kern="1200" dirty="0"/>
        </a:p>
      </dsp:txBody>
      <dsp:txXfrm>
        <a:off x="548555" y="2746887"/>
        <a:ext cx="7628878" cy="58797"/>
      </dsp:txXfrm>
    </dsp:sp>
    <dsp:sp modelId="{04CC4FE0-5DB6-4749-8FCD-CE16793AE7E8}">
      <dsp:nvSpPr>
        <dsp:cNvPr id="0" name=""/>
        <dsp:cNvSpPr/>
      </dsp:nvSpPr>
      <dsp:spPr>
        <a:xfrm>
          <a:off x="0" y="2876410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D4AAB-9DF4-416F-BB0A-B42158C0ABE1}">
      <dsp:nvSpPr>
        <dsp:cNvPr id="0" name=""/>
        <dsp:cNvSpPr/>
      </dsp:nvSpPr>
      <dsp:spPr>
        <a:xfrm>
          <a:off x="545374" y="2843830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Properties of digitiser</a:t>
          </a:r>
          <a:endParaRPr lang="en-US" sz="600" kern="1200" dirty="0"/>
        </a:p>
      </dsp:txBody>
      <dsp:txXfrm>
        <a:off x="548555" y="2847011"/>
        <a:ext cx="7628878" cy="58797"/>
      </dsp:txXfrm>
    </dsp:sp>
    <dsp:sp modelId="{5EAD6E81-2F99-41F2-AAC6-E294E6147BD9}">
      <dsp:nvSpPr>
        <dsp:cNvPr id="0" name=""/>
        <dsp:cNvSpPr/>
      </dsp:nvSpPr>
      <dsp:spPr>
        <a:xfrm>
          <a:off x="0" y="2976534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70C60-7877-4AD7-9074-384770DE7DFD}">
      <dsp:nvSpPr>
        <dsp:cNvPr id="0" name=""/>
        <dsp:cNvSpPr/>
      </dsp:nvSpPr>
      <dsp:spPr>
        <a:xfrm>
          <a:off x="545374" y="2943954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All (pre)processing procedures</a:t>
          </a:r>
          <a:endParaRPr lang="en-US" sz="600" kern="1200" dirty="0"/>
        </a:p>
      </dsp:txBody>
      <dsp:txXfrm>
        <a:off x="548555" y="2947135"/>
        <a:ext cx="7628878" cy="58797"/>
      </dsp:txXfrm>
    </dsp:sp>
    <dsp:sp modelId="{281DDAD6-1C83-46E9-AC35-F7B35811630E}">
      <dsp:nvSpPr>
        <dsp:cNvPr id="0" name=""/>
        <dsp:cNvSpPr/>
      </dsp:nvSpPr>
      <dsp:spPr>
        <a:xfrm>
          <a:off x="0" y="3076658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1FCE8-0F6C-4C89-98EF-E501A2EFBD01}">
      <dsp:nvSpPr>
        <dsp:cNvPr id="0" name=""/>
        <dsp:cNvSpPr/>
      </dsp:nvSpPr>
      <dsp:spPr>
        <a:xfrm>
          <a:off x="545374" y="3044078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Strive towards… standardized label classifications to reduce confusion</a:t>
          </a:r>
          <a:endParaRPr lang="en-US" sz="600" kern="1200" dirty="0"/>
        </a:p>
      </dsp:txBody>
      <dsp:txXfrm>
        <a:off x="548555" y="3047259"/>
        <a:ext cx="7628878" cy="58797"/>
      </dsp:txXfrm>
    </dsp:sp>
    <dsp:sp modelId="{97629C6D-1845-41EB-BAC8-378F177FABF6}">
      <dsp:nvSpPr>
        <dsp:cNvPr id="0" name=""/>
        <dsp:cNvSpPr/>
      </dsp:nvSpPr>
      <dsp:spPr>
        <a:xfrm>
          <a:off x="0" y="3176782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CF5E2-8760-446F-AB6D-B22AE8A55D3C}">
      <dsp:nvSpPr>
        <dsp:cNvPr id="0" name=""/>
        <dsp:cNvSpPr/>
      </dsp:nvSpPr>
      <dsp:spPr>
        <a:xfrm>
          <a:off x="545374" y="3144202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u="sng" kern="1200"/>
            <a:t>Constraint with all this data: </a:t>
          </a:r>
          <a:r>
            <a:rPr lang="en-US" sz="600" b="1" u="sng" kern="1200"/>
            <a:t>Data archiving</a:t>
          </a:r>
          <a:r>
            <a:rPr lang="en-US" sz="600" u="sng" kern="1200"/>
            <a:t> space </a:t>
          </a:r>
          <a:r>
            <a:rPr lang="en-US" sz="600" kern="1200"/>
            <a:t>(necessary for shift towards more automated workflows &amp; increasing data quantities) ~ Archiving system / architecture</a:t>
          </a:r>
          <a:endParaRPr lang="en-US" sz="600" kern="1200" dirty="0"/>
        </a:p>
      </dsp:txBody>
      <dsp:txXfrm>
        <a:off x="548555" y="3147383"/>
        <a:ext cx="7628878" cy="58797"/>
      </dsp:txXfrm>
    </dsp:sp>
    <dsp:sp modelId="{D97E5241-D25A-4DC9-BD1F-FA18B86DB4D1}">
      <dsp:nvSpPr>
        <dsp:cNvPr id="0" name=""/>
        <dsp:cNvSpPr/>
      </dsp:nvSpPr>
      <dsp:spPr>
        <a:xfrm>
          <a:off x="0" y="3276905"/>
          <a:ext cx="10907487" cy="14601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75397" rIns="84654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Once data is there: We need to take advantage of standardised data sets when they exist (good for comparison) 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~ Account for historic data + comparison with analog modeling</a:t>
          </a:r>
          <a:endParaRPr lang="en-US" sz="600" kern="1200" dirty="0"/>
        </a:p>
      </dsp:txBody>
      <dsp:txXfrm>
        <a:off x="0" y="3276905"/>
        <a:ext cx="10907487" cy="146013"/>
      </dsp:txXfrm>
    </dsp:sp>
    <dsp:sp modelId="{C5A3E920-9D0C-4FE7-A14C-50C84267B923}">
      <dsp:nvSpPr>
        <dsp:cNvPr id="0" name=""/>
        <dsp:cNvSpPr/>
      </dsp:nvSpPr>
      <dsp:spPr>
        <a:xfrm>
          <a:off x="545374" y="3244325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/>
            <a:t>Data comparison -- !! Analogue volcanoes (highlighted in discussions)</a:t>
          </a:r>
          <a:endParaRPr lang="en-US" sz="600" kern="1200" dirty="0"/>
        </a:p>
      </dsp:txBody>
      <dsp:txXfrm>
        <a:off x="548555" y="3247506"/>
        <a:ext cx="7628878" cy="58797"/>
      </dsp:txXfrm>
    </dsp:sp>
    <dsp:sp modelId="{B877FA44-B885-400E-84BB-5110BBB66DD0}">
      <dsp:nvSpPr>
        <dsp:cNvPr id="0" name=""/>
        <dsp:cNvSpPr/>
      </dsp:nvSpPr>
      <dsp:spPr>
        <a:xfrm>
          <a:off x="0" y="3467419"/>
          <a:ext cx="10907487" cy="556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1C541-0C27-415D-A020-980089A616ED}">
      <dsp:nvSpPr>
        <dsp:cNvPr id="0" name=""/>
        <dsp:cNvSpPr/>
      </dsp:nvSpPr>
      <dsp:spPr>
        <a:xfrm>
          <a:off x="545374" y="3434839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!! Note: comparing with analogue volcanoes requires to make the distinction between physics/volcano characteristics based analogue &amp; capacity (monitoring) based analogue</a:t>
          </a:r>
          <a:endParaRPr lang="en-US" sz="600" kern="1200" dirty="0"/>
        </a:p>
      </dsp:txBody>
      <dsp:txXfrm>
        <a:off x="548555" y="3438020"/>
        <a:ext cx="7628878" cy="58797"/>
      </dsp:txXfrm>
    </dsp:sp>
    <dsp:sp modelId="{047268BE-AB01-4D60-9F69-76A17628B220}">
      <dsp:nvSpPr>
        <dsp:cNvPr id="0" name=""/>
        <dsp:cNvSpPr/>
      </dsp:nvSpPr>
      <dsp:spPr>
        <a:xfrm>
          <a:off x="0" y="3567543"/>
          <a:ext cx="10907487" cy="102557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42" tIns="75397" rIns="846542" bIns="42672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Knowledge transfer at the level of data interpretation – e.g., tutorials</a:t>
          </a:r>
        </a:p>
      </dsp:txBody>
      <dsp:txXfrm>
        <a:off x="0" y="3567543"/>
        <a:ext cx="10907487" cy="102557"/>
      </dsp:txXfrm>
    </dsp:sp>
    <dsp:sp modelId="{868874F1-6901-439D-9DC4-EF5A42FCFDE9}">
      <dsp:nvSpPr>
        <dsp:cNvPr id="0" name=""/>
        <dsp:cNvSpPr/>
      </dsp:nvSpPr>
      <dsp:spPr>
        <a:xfrm>
          <a:off x="545374" y="3534963"/>
          <a:ext cx="7635240" cy="65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94" tIns="0" rIns="288594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/>
            <a:t>Relying on experts</a:t>
          </a:r>
          <a:r>
            <a:rPr lang="en-US" sz="600" kern="1200"/>
            <a:t> from different data-types and instruments to analyse data </a:t>
          </a:r>
          <a:endParaRPr lang="en-US" sz="600" kern="1200" dirty="0"/>
        </a:p>
      </dsp:txBody>
      <dsp:txXfrm>
        <a:off x="548555" y="3538144"/>
        <a:ext cx="7628878" cy="58797"/>
      </dsp:txXfrm>
    </dsp:sp>
  </dsp:spTree>
</dsp:drawing>
</file>

<file path=ppt/diagrams/drawing9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3D3FC-C954-489D-991E-0F15C758C89C}">
      <dsp:nvSpPr>
        <dsp:cNvPr id="0" name=""/>
        <dsp:cNvSpPr/>
      </dsp:nvSpPr>
      <dsp:spPr>
        <a:xfrm>
          <a:off x="6341" y="0"/>
          <a:ext cx="2225313" cy="32843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b="1" kern="1200"/>
            <a:t>Data timeliness &amp; automation:</a:t>
          </a:r>
          <a:r>
            <a:rPr lang="en-SG" sz="1100" kern="1200"/>
            <a:t> Real-time processing, event detection, QC pipelines.</a:t>
          </a:r>
          <a:endParaRPr lang="en-SG" sz="1100" b="1" i="0" u="none" kern="1200" dirty="0">
            <a:effectLst/>
            <a:latin typeface="Aptos" panose="020B0004020202020204" pitchFamily="34" charset="0"/>
            <a:ea typeface="Times New Roman" panose="02020603050405020304" pitchFamily="18" charset="0"/>
          </a:endParaRPr>
        </a:p>
      </dsp:txBody>
      <dsp:txXfrm>
        <a:off x="6341" y="0"/>
        <a:ext cx="2225313" cy="985295"/>
      </dsp:txXfrm>
    </dsp:sp>
    <dsp:sp modelId="{C6F9070E-47F7-44CE-885B-9F61FB55800C}">
      <dsp:nvSpPr>
        <dsp:cNvPr id="0" name=""/>
        <dsp:cNvSpPr/>
      </dsp:nvSpPr>
      <dsp:spPr>
        <a:xfrm>
          <a:off x="2398553" y="0"/>
          <a:ext cx="2225313" cy="32843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b="1" kern="1200"/>
            <a:t>Speed vs accuracy:</a:t>
          </a:r>
          <a:r>
            <a:rPr lang="en-SG" sz="1100" kern="1200"/>
            <a:t> Balancing rapid response with data reliability.</a:t>
          </a:r>
          <a:endParaRPr lang="en-SG" sz="1100" kern="1200" dirty="0"/>
        </a:p>
      </dsp:txBody>
      <dsp:txXfrm>
        <a:off x="2398553" y="0"/>
        <a:ext cx="2225313" cy="985295"/>
      </dsp:txXfrm>
    </dsp:sp>
    <dsp:sp modelId="{16D6B719-8257-4991-815E-29E72FBA2074}">
      <dsp:nvSpPr>
        <dsp:cNvPr id="0" name=""/>
        <dsp:cNvSpPr/>
      </dsp:nvSpPr>
      <dsp:spPr>
        <a:xfrm>
          <a:off x="4790765" y="0"/>
          <a:ext cx="2225313" cy="32843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b="1" kern="1200"/>
            <a:t>Standardisation:</a:t>
          </a:r>
          <a:r>
            <a:rPr lang="en-SG" sz="1100" kern="1200"/>
            <a:t> Ensuring consistent formats, metadata, and comparability across observatories.</a:t>
          </a:r>
          <a:endParaRPr lang="en-SG" sz="1100" kern="1200" dirty="0"/>
        </a:p>
      </dsp:txBody>
      <dsp:txXfrm>
        <a:off x="4790765" y="0"/>
        <a:ext cx="2225313" cy="985295"/>
      </dsp:txXfrm>
    </dsp:sp>
    <dsp:sp modelId="{CD6AA893-2733-4B0F-BF11-95AAC52C710C}">
      <dsp:nvSpPr>
        <dsp:cNvPr id="0" name=""/>
        <dsp:cNvSpPr/>
      </dsp:nvSpPr>
      <dsp:spPr>
        <a:xfrm>
          <a:off x="7182977" y="0"/>
          <a:ext cx="2225313" cy="32843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b="1" kern="1200"/>
            <a:t>Product design &amp; usability:</a:t>
          </a:r>
          <a:r>
            <a:rPr lang="en-SG" sz="1100" kern="1200"/>
            <a:t> Communicating uncertainty; designing clear, actionable visuals.</a:t>
          </a:r>
          <a:endParaRPr lang="en-SG" sz="1100" kern="1200" dirty="0"/>
        </a:p>
      </dsp:txBody>
      <dsp:txXfrm>
        <a:off x="7182977" y="0"/>
        <a:ext cx="2225313" cy="985295"/>
      </dsp:txXfrm>
    </dsp:sp>
    <dsp:sp modelId="{C3E6CD7E-D3D3-4611-A5B0-286CBCEB3C1F}">
      <dsp:nvSpPr>
        <dsp:cNvPr id="0" name=""/>
        <dsp:cNvSpPr/>
      </dsp:nvSpPr>
      <dsp:spPr>
        <a:xfrm>
          <a:off x="9575189" y="0"/>
          <a:ext cx="2225313" cy="32843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b="1" kern="1200" dirty="0"/>
            <a:t>Integration with other data:</a:t>
          </a:r>
          <a:r>
            <a:rPr lang="en-SG" sz="1100" kern="1200" dirty="0"/>
            <a:t> Combining seismic, GNSS, gas, and satellite data for multi-parameter dashboards.</a:t>
          </a:r>
        </a:p>
      </dsp:txBody>
      <dsp:txXfrm>
        <a:off x="9575189" y="0"/>
        <a:ext cx="2225313" cy="985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25E15-68D8-4298-837B-B42CEF84AC9F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0B65-54BD-4C9A-B868-49AD02F4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4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1359B-8DF5-6713-E541-680A0C748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7762D-BB0D-DEA4-9713-28D851F1B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4A7D6-80C4-D6A7-F4E6-681E0B52A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</a:p>
          <a:p>
            <a:endParaRPr lang="nl-BE" dirty="0"/>
          </a:p>
          <a:p>
            <a:r>
              <a:rPr lang="nl-BE" dirty="0"/>
              <a:t>AI &amp; non AI in each group !!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2E844-F13A-F140-6C1C-844ED2FD9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73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20DB5-6D20-E0D9-B2A9-2380AD480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E88EC-5A05-9CB8-5700-4864442F0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4F266-1BDD-9FE0-7B13-3187FA903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C6576-69E9-CBF8-78B3-69F0C9296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3CB3C-B8FF-2CF6-2E67-E7FAC0E9A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A766C-A2EA-6C45-6039-19C7A74DF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B672B-7CCB-2031-9B68-A4D179676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11367-2436-E9CA-C90C-C2B596934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07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3F104-FA0C-9A45-AEBA-B3BC43B7F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7D115-2A02-2308-D2EE-9BA1B5B5D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547AB0-4C7D-1902-D2C6-196459092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</a:p>
          <a:p>
            <a:endParaRPr lang="nl-BE" dirty="0"/>
          </a:p>
          <a:p>
            <a:r>
              <a:rPr lang="nl-BE" dirty="0"/>
              <a:t>AI &amp; non AI in each group !!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4A5C2-2A6C-122A-C93F-C804B0BA2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7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0A5F-AE49-1EFE-95DD-811720A00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DF281C-C495-85FB-551D-EB2E5F454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E7410-9AA3-37DE-FA65-52BEA836F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5D104-8D90-9DAA-0D67-6DF8989CA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E0FD8-4E47-BCAC-1A0E-97B2F39B5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2018C-83CE-2180-D9F0-C7972F421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11F466-1A63-A983-3E7E-280B62216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09A71-52A6-960F-D05F-35D0426AD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79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80303-7A30-55D7-849A-93B1AE668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0315F6-D05C-3D64-9612-BBBAE1CCF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2EA77-70B6-B08F-EBBA-AA45B0C2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8B58C-058F-31E4-8BF3-BC505A724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93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B9D4D-9770-001F-6D30-C52B9CBDE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99352A-C1A0-ACC6-63A3-4D999A095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C69E1C-2C3F-603E-7D7F-46B3FEA93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FEDE6-F08B-AD05-62F0-DB61CDF82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97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DF26B-E4D2-83CB-562D-DB7C3EFF3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8BF48-BC76-7A52-5596-10D70984C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63F40-3A6E-1B97-8CE0-21409E376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23391-DD3D-7774-A388-F21FEB44A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9B188-FD27-4F5D-1518-B83BCD0CB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23D22-D7B4-02CE-4335-76E2FE43A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7A1A03-D423-9825-5556-3EDCE7F46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5B2FE-BA76-3E64-95B2-7C2468D6E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92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AD68D-A979-8E82-A5D7-87A5EC5A0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9CB6D-3B86-98CB-5904-927A39208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245709-C0EA-FD2E-F91A-960FAC41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4B238-30D2-F25A-1D54-8C739DE8C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0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D5C16-84A8-46E5-A358-F96736869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8F3CC1-5BAE-F783-5FE3-1C93C2A4D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8F6A7F-FB51-34FF-D23E-AC31EB160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65BAD-82F0-CF50-34FF-FE8271487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18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0E25E-0252-7A02-9BF9-6E9738075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CAD1DF-4C47-B5E9-F42B-F23B87FBDB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EA9708-C9B1-D644-AF04-3EB1A2E0F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kern="100" dirty="0">
                <a:solidFill>
                  <a:schemeClr val="tx1"/>
                </a:solidFill>
                <a:effectLst/>
              </a:rPr>
              <a:t>Facilitator highlights recurring themes &amp; connects to Day 2  (classification and forecasting workflows).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2DB53-250A-9075-BED2-E500C79DD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7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SG" sz="1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>
              <a:buNone/>
            </a:pPr>
            <a:r>
              <a:rPr lang="en-SG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---</a:t>
            </a:r>
            <a:r>
              <a:rPr lang="en-SG" sz="1200" dirty="0"/>
              <a:t>  </a:t>
            </a:r>
            <a:r>
              <a:rPr lang="en-SG" sz="11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Explore how AI/ML can strengthen volcano–seismic workflows—from data acquisition to decision support—and define practical steps for implementation</a:t>
            </a:r>
          </a:p>
          <a:p>
            <a:r>
              <a:rPr lang="en-US" altLang="en-US" sz="1200" dirty="0"/>
              <a:t>Review </a:t>
            </a:r>
            <a:r>
              <a:rPr lang="en-US" altLang="en-US" sz="1200" b="1" dirty="0"/>
              <a:t>current</a:t>
            </a:r>
            <a:r>
              <a:rPr lang="en-US" altLang="en-US" sz="1200" dirty="0"/>
              <a:t> </a:t>
            </a:r>
            <a:r>
              <a:rPr lang="en-US" altLang="en-US" sz="1200" b="1" dirty="0"/>
              <a:t>applications</a:t>
            </a:r>
            <a:r>
              <a:rPr lang="en-US" altLang="en-US" sz="1200" dirty="0"/>
              <a:t> and </a:t>
            </a:r>
            <a:r>
              <a:rPr lang="en-US" altLang="en-US" sz="1200" b="1" dirty="0"/>
              <a:t>challenges</a:t>
            </a:r>
            <a:r>
              <a:rPr lang="en-US" altLang="en-US" sz="1200" dirty="0"/>
              <a:t> of AI/ML in volcano seismology.</a:t>
            </a:r>
          </a:p>
          <a:p>
            <a:r>
              <a:rPr lang="en-US" altLang="en-US" sz="1200" dirty="0"/>
              <a:t>Identify </a:t>
            </a:r>
            <a:r>
              <a:rPr lang="en-US" altLang="en-US" sz="1200" b="1" dirty="0"/>
              <a:t>promising methods </a:t>
            </a:r>
            <a:r>
              <a:rPr lang="en-US" altLang="en-US" sz="1200" dirty="0"/>
              <a:t>for </a:t>
            </a:r>
            <a:r>
              <a:rPr lang="en-US" altLang="en-US" sz="1200" b="1" dirty="0"/>
              <a:t>event detection, classification, and forecasting</a:t>
            </a:r>
            <a:r>
              <a:rPr lang="en-US" altLang="en-US" sz="1200" dirty="0"/>
              <a:t>.</a:t>
            </a:r>
          </a:p>
          <a:p>
            <a:r>
              <a:rPr lang="en-US" altLang="en-US" sz="1200" dirty="0"/>
              <a:t>Discuss </a:t>
            </a:r>
            <a:r>
              <a:rPr lang="en-US" altLang="en-US" sz="1200" b="1" dirty="0"/>
              <a:t>integration of AI outputs </a:t>
            </a:r>
            <a:r>
              <a:rPr lang="en-US" altLang="en-US" sz="1200" dirty="0"/>
              <a:t>into </a:t>
            </a:r>
            <a:r>
              <a:rPr lang="en-US" altLang="en-US" sz="1200" b="1" dirty="0"/>
              <a:t>real-time monitoring </a:t>
            </a:r>
            <a:r>
              <a:rPr lang="en-US" altLang="en-US" sz="1200" dirty="0"/>
              <a:t>and </a:t>
            </a:r>
            <a:r>
              <a:rPr lang="en-US" altLang="en-US" sz="1200" b="1" dirty="0"/>
              <a:t>decision</a:t>
            </a:r>
            <a:r>
              <a:rPr lang="en-US" altLang="en-US" sz="1200" dirty="0"/>
              <a:t> workflows.</a:t>
            </a:r>
          </a:p>
          <a:p>
            <a:r>
              <a:rPr lang="en-US" altLang="en-US" sz="1200" dirty="0"/>
              <a:t>Highlight </a:t>
            </a:r>
            <a:r>
              <a:rPr lang="en-US" altLang="en-US" sz="1200" b="1" dirty="0"/>
              <a:t>collaboration opportunities </a:t>
            </a:r>
            <a:r>
              <a:rPr lang="en-US" altLang="en-US" sz="1200" dirty="0"/>
              <a:t>for data sharing, benchmarking, and model training.</a:t>
            </a:r>
            <a:br>
              <a:rPr lang="en-SG" sz="1200" dirty="0"/>
            </a:br>
            <a:endParaRPr lang="en-SG" sz="1200" dirty="0"/>
          </a:p>
          <a:p>
            <a:pPr>
              <a:buNone/>
            </a:pPr>
            <a:r>
              <a:rPr lang="en-SG" sz="1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 outcomes</a:t>
            </a:r>
          </a:p>
          <a:p>
            <a:pPr marL="285750" indent="-285750"/>
            <a:r>
              <a:rPr lang="en-SG" sz="1200" dirty="0"/>
              <a:t>Shared </a:t>
            </a:r>
            <a:r>
              <a:rPr lang="en-SG" sz="1200" b="1" dirty="0"/>
              <a:t>understanding</a:t>
            </a:r>
            <a:r>
              <a:rPr lang="en-SG" sz="1200" dirty="0"/>
              <a:t> of </a:t>
            </a:r>
            <a:r>
              <a:rPr lang="en-SG" sz="1200" b="1" dirty="0"/>
              <a:t>AI/ML readiness </a:t>
            </a:r>
            <a:r>
              <a:rPr lang="en-SG" sz="1200" dirty="0"/>
              <a:t>across</a:t>
            </a:r>
            <a:r>
              <a:rPr lang="en-SG" sz="1200" b="1" dirty="0"/>
              <a:t> observatories</a:t>
            </a:r>
          </a:p>
          <a:p>
            <a:pPr marL="285750" indent="-285750"/>
            <a:r>
              <a:rPr lang="en-SG" sz="1200" dirty="0"/>
              <a:t>List of </a:t>
            </a:r>
            <a:r>
              <a:rPr lang="en-SG" sz="1200" b="1" dirty="0"/>
              <a:t>practical barriers </a:t>
            </a:r>
            <a:r>
              <a:rPr lang="en-SG" sz="1200" dirty="0"/>
              <a:t>and next steps for real-time integration</a:t>
            </a:r>
          </a:p>
          <a:p>
            <a:pPr marL="285750" indent="-285750"/>
            <a:r>
              <a:rPr lang="en-SG" sz="1200" dirty="0"/>
              <a:t>Identified </a:t>
            </a:r>
            <a:r>
              <a:rPr lang="en-SG" sz="1200" b="1" dirty="0"/>
              <a:t>opportunities</a:t>
            </a:r>
            <a:r>
              <a:rPr lang="en-SG" sz="1200" dirty="0"/>
              <a:t> for regional </a:t>
            </a:r>
            <a:r>
              <a:rPr lang="en-SG" sz="1200" b="1" dirty="0"/>
              <a:t>collaboration</a:t>
            </a:r>
            <a:r>
              <a:rPr lang="en-SG" sz="1200" dirty="0"/>
              <a:t> and model </a:t>
            </a:r>
            <a:r>
              <a:rPr lang="en-SG" sz="1200" b="1" dirty="0"/>
              <a:t>sharing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1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6BBBB-6951-43B4-4E9D-C390CBE05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6DC67-BA5D-E027-910F-AFA2EF7A6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4745CB-B4A8-928C-7BA9-FB25129A8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SG" sz="1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>
              <a:buNone/>
            </a:pPr>
            <a:r>
              <a:rPr lang="en-SG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---</a:t>
            </a:r>
            <a:r>
              <a:rPr lang="en-SG" sz="1200" dirty="0"/>
              <a:t>  </a:t>
            </a:r>
            <a:r>
              <a:rPr lang="en-SG" sz="11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Explore how AI/ML can strengthen volcano–seismic workflows—from data acquisition to decision support—and define practical steps for implementation</a:t>
            </a:r>
          </a:p>
          <a:p>
            <a:r>
              <a:rPr lang="en-US" altLang="en-US" sz="1200" dirty="0"/>
              <a:t>Review </a:t>
            </a:r>
            <a:r>
              <a:rPr lang="en-US" altLang="en-US" sz="1200" b="1" dirty="0"/>
              <a:t>current</a:t>
            </a:r>
            <a:r>
              <a:rPr lang="en-US" altLang="en-US" sz="1200" dirty="0"/>
              <a:t> </a:t>
            </a:r>
            <a:r>
              <a:rPr lang="en-US" altLang="en-US" sz="1200" b="1" dirty="0"/>
              <a:t>applications</a:t>
            </a:r>
            <a:r>
              <a:rPr lang="en-US" altLang="en-US" sz="1200" dirty="0"/>
              <a:t> and </a:t>
            </a:r>
            <a:r>
              <a:rPr lang="en-US" altLang="en-US" sz="1200" b="1" dirty="0"/>
              <a:t>challenges</a:t>
            </a:r>
            <a:r>
              <a:rPr lang="en-US" altLang="en-US" sz="1200" dirty="0"/>
              <a:t> of AI/ML in volcano seismology.</a:t>
            </a:r>
          </a:p>
          <a:p>
            <a:r>
              <a:rPr lang="en-US" altLang="en-US" sz="1200" dirty="0"/>
              <a:t>Identify </a:t>
            </a:r>
            <a:r>
              <a:rPr lang="en-US" altLang="en-US" sz="1200" b="1" dirty="0"/>
              <a:t>promising methods </a:t>
            </a:r>
            <a:r>
              <a:rPr lang="en-US" altLang="en-US" sz="1200" dirty="0"/>
              <a:t>for </a:t>
            </a:r>
            <a:r>
              <a:rPr lang="en-US" altLang="en-US" sz="1200" b="1" dirty="0"/>
              <a:t>event detection, classification, and forecasting</a:t>
            </a:r>
            <a:r>
              <a:rPr lang="en-US" altLang="en-US" sz="1200" dirty="0"/>
              <a:t>.</a:t>
            </a:r>
          </a:p>
          <a:p>
            <a:r>
              <a:rPr lang="en-US" altLang="en-US" sz="1200" dirty="0"/>
              <a:t>Discuss </a:t>
            </a:r>
            <a:r>
              <a:rPr lang="en-US" altLang="en-US" sz="1200" b="1" dirty="0"/>
              <a:t>integration of AI outputs </a:t>
            </a:r>
            <a:r>
              <a:rPr lang="en-US" altLang="en-US" sz="1200" dirty="0"/>
              <a:t>into </a:t>
            </a:r>
            <a:r>
              <a:rPr lang="en-US" altLang="en-US" sz="1200" b="1" dirty="0"/>
              <a:t>real-time monitoring </a:t>
            </a:r>
            <a:r>
              <a:rPr lang="en-US" altLang="en-US" sz="1200" dirty="0"/>
              <a:t>and </a:t>
            </a:r>
            <a:r>
              <a:rPr lang="en-US" altLang="en-US" sz="1200" b="1" dirty="0"/>
              <a:t>decision</a:t>
            </a:r>
            <a:r>
              <a:rPr lang="en-US" altLang="en-US" sz="1200" dirty="0"/>
              <a:t> workflows.</a:t>
            </a:r>
          </a:p>
          <a:p>
            <a:r>
              <a:rPr lang="en-US" altLang="en-US" sz="1200" dirty="0"/>
              <a:t>Highlight </a:t>
            </a:r>
            <a:r>
              <a:rPr lang="en-US" altLang="en-US" sz="1200" b="1" dirty="0"/>
              <a:t>collaboration opportunities </a:t>
            </a:r>
            <a:r>
              <a:rPr lang="en-US" altLang="en-US" sz="1200" dirty="0"/>
              <a:t>for data sharing, benchmarking, and model training.</a:t>
            </a:r>
            <a:br>
              <a:rPr lang="en-SG" sz="1200" dirty="0"/>
            </a:br>
            <a:endParaRPr lang="en-SG" sz="1200" dirty="0"/>
          </a:p>
          <a:p>
            <a:pPr>
              <a:buNone/>
            </a:pPr>
            <a:r>
              <a:rPr lang="en-SG" sz="1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 outcomes</a:t>
            </a:r>
          </a:p>
          <a:p>
            <a:pPr marL="285750" indent="-285750"/>
            <a:r>
              <a:rPr lang="en-SG" sz="1200" dirty="0"/>
              <a:t>Shared </a:t>
            </a:r>
            <a:r>
              <a:rPr lang="en-SG" sz="1200" b="1" dirty="0"/>
              <a:t>understanding</a:t>
            </a:r>
            <a:r>
              <a:rPr lang="en-SG" sz="1200" dirty="0"/>
              <a:t> of </a:t>
            </a:r>
            <a:r>
              <a:rPr lang="en-SG" sz="1200" b="1" dirty="0"/>
              <a:t>AI/ML readiness </a:t>
            </a:r>
            <a:r>
              <a:rPr lang="en-SG" sz="1200" dirty="0"/>
              <a:t>across</a:t>
            </a:r>
            <a:r>
              <a:rPr lang="en-SG" sz="1200" b="1" dirty="0"/>
              <a:t> observatories</a:t>
            </a:r>
          </a:p>
          <a:p>
            <a:pPr marL="285750" indent="-285750"/>
            <a:r>
              <a:rPr lang="en-SG" sz="1200" dirty="0"/>
              <a:t>List of </a:t>
            </a:r>
            <a:r>
              <a:rPr lang="en-SG" sz="1200" b="1" dirty="0"/>
              <a:t>practical barriers </a:t>
            </a:r>
            <a:r>
              <a:rPr lang="en-SG" sz="1200" dirty="0"/>
              <a:t>and next steps for real-time integration</a:t>
            </a:r>
          </a:p>
          <a:p>
            <a:pPr marL="285750" indent="-285750"/>
            <a:r>
              <a:rPr lang="en-SG" sz="1200" dirty="0"/>
              <a:t>Identified </a:t>
            </a:r>
            <a:r>
              <a:rPr lang="en-SG" sz="1200" b="1" dirty="0"/>
              <a:t>opportunities</a:t>
            </a:r>
            <a:r>
              <a:rPr lang="en-SG" sz="1200" dirty="0"/>
              <a:t> for regional </a:t>
            </a:r>
            <a:r>
              <a:rPr lang="en-SG" sz="1200" b="1" dirty="0"/>
              <a:t>collaboration</a:t>
            </a:r>
            <a:r>
              <a:rPr lang="en-SG" sz="1200" dirty="0"/>
              <a:t> and model </a:t>
            </a:r>
            <a:r>
              <a:rPr lang="en-SG" sz="1200" b="1" dirty="0"/>
              <a:t>sharing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31F02-51C8-CB95-DE49-C47CF99C9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92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23AE9-316B-5E0A-6FB2-E461C8C80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0BD3E-5546-9075-EC80-9BD14DF94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F292DB-45C0-5726-3DED-57BD84B3D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SG" sz="1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>
              <a:buNone/>
            </a:pPr>
            <a:r>
              <a:rPr lang="en-SG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---</a:t>
            </a:r>
            <a:r>
              <a:rPr lang="en-SG" sz="1200" dirty="0"/>
              <a:t>  </a:t>
            </a:r>
            <a:r>
              <a:rPr lang="en-SG" sz="11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Explore how AI/ML can strengthen volcano–seismic workflows—from data acquisition to decision support—and define practical steps for implementation</a:t>
            </a:r>
          </a:p>
          <a:p>
            <a:r>
              <a:rPr lang="en-US" altLang="en-US" sz="1200" dirty="0"/>
              <a:t>Review </a:t>
            </a:r>
            <a:r>
              <a:rPr lang="en-US" altLang="en-US" sz="1200" b="1" dirty="0"/>
              <a:t>current</a:t>
            </a:r>
            <a:r>
              <a:rPr lang="en-US" altLang="en-US" sz="1200" dirty="0"/>
              <a:t> </a:t>
            </a:r>
            <a:r>
              <a:rPr lang="en-US" altLang="en-US" sz="1200" b="1" dirty="0"/>
              <a:t>applications</a:t>
            </a:r>
            <a:r>
              <a:rPr lang="en-US" altLang="en-US" sz="1200" dirty="0"/>
              <a:t> and </a:t>
            </a:r>
            <a:r>
              <a:rPr lang="en-US" altLang="en-US" sz="1200" b="1" dirty="0"/>
              <a:t>challenges</a:t>
            </a:r>
            <a:r>
              <a:rPr lang="en-US" altLang="en-US" sz="1200" dirty="0"/>
              <a:t> of AI/ML in volcano seismology.</a:t>
            </a:r>
          </a:p>
          <a:p>
            <a:r>
              <a:rPr lang="en-US" altLang="en-US" sz="1200" dirty="0"/>
              <a:t>Identify </a:t>
            </a:r>
            <a:r>
              <a:rPr lang="en-US" altLang="en-US" sz="1200" b="1" dirty="0"/>
              <a:t>promising methods </a:t>
            </a:r>
            <a:r>
              <a:rPr lang="en-US" altLang="en-US" sz="1200" dirty="0"/>
              <a:t>for </a:t>
            </a:r>
            <a:r>
              <a:rPr lang="en-US" altLang="en-US" sz="1200" b="1" dirty="0"/>
              <a:t>event detection, classification, and forecasting</a:t>
            </a:r>
            <a:r>
              <a:rPr lang="en-US" altLang="en-US" sz="1200" dirty="0"/>
              <a:t>.</a:t>
            </a:r>
          </a:p>
          <a:p>
            <a:r>
              <a:rPr lang="en-US" altLang="en-US" sz="1200" dirty="0"/>
              <a:t>Discuss </a:t>
            </a:r>
            <a:r>
              <a:rPr lang="en-US" altLang="en-US" sz="1200" b="1" dirty="0"/>
              <a:t>integration of AI outputs </a:t>
            </a:r>
            <a:r>
              <a:rPr lang="en-US" altLang="en-US" sz="1200" dirty="0"/>
              <a:t>into </a:t>
            </a:r>
            <a:r>
              <a:rPr lang="en-US" altLang="en-US" sz="1200" b="1" dirty="0"/>
              <a:t>real-time monitoring </a:t>
            </a:r>
            <a:r>
              <a:rPr lang="en-US" altLang="en-US" sz="1200" dirty="0"/>
              <a:t>and </a:t>
            </a:r>
            <a:r>
              <a:rPr lang="en-US" altLang="en-US" sz="1200" b="1" dirty="0"/>
              <a:t>decision</a:t>
            </a:r>
            <a:r>
              <a:rPr lang="en-US" altLang="en-US" sz="1200" dirty="0"/>
              <a:t> workflows.</a:t>
            </a:r>
          </a:p>
          <a:p>
            <a:r>
              <a:rPr lang="en-US" altLang="en-US" sz="1200" dirty="0"/>
              <a:t>Highlight </a:t>
            </a:r>
            <a:r>
              <a:rPr lang="en-US" altLang="en-US" sz="1200" b="1" dirty="0"/>
              <a:t>collaboration opportunities </a:t>
            </a:r>
            <a:r>
              <a:rPr lang="en-US" altLang="en-US" sz="1200" dirty="0"/>
              <a:t>for data sharing, benchmarking, and model training.</a:t>
            </a:r>
            <a:br>
              <a:rPr lang="en-SG" sz="1200" dirty="0"/>
            </a:br>
            <a:endParaRPr lang="en-SG" sz="1200" dirty="0"/>
          </a:p>
          <a:p>
            <a:pPr>
              <a:buNone/>
            </a:pPr>
            <a:r>
              <a:rPr lang="en-SG" sz="1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 outcomes</a:t>
            </a:r>
          </a:p>
          <a:p>
            <a:pPr marL="285750" indent="-285750"/>
            <a:r>
              <a:rPr lang="en-SG" sz="1200" dirty="0"/>
              <a:t>Shared </a:t>
            </a:r>
            <a:r>
              <a:rPr lang="en-SG" sz="1200" b="1" dirty="0"/>
              <a:t>understanding</a:t>
            </a:r>
            <a:r>
              <a:rPr lang="en-SG" sz="1200" dirty="0"/>
              <a:t> of </a:t>
            </a:r>
            <a:r>
              <a:rPr lang="en-SG" sz="1200" b="1" dirty="0"/>
              <a:t>AI/ML readiness </a:t>
            </a:r>
            <a:r>
              <a:rPr lang="en-SG" sz="1200" dirty="0"/>
              <a:t>across</a:t>
            </a:r>
            <a:r>
              <a:rPr lang="en-SG" sz="1200" b="1" dirty="0"/>
              <a:t> observatories</a:t>
            </a:r>
          </a:p>
          <a:p>
            <a:pPr marL="285750" indent="-285750"/>
            <a:r>
              <a:rPr lang="en-SG" sz="1200" dirty="0"/>
              <a:t>List of </a:t>
            </a:r>
            <a:r>
              <a:rPr lang="en-SG" sz="1200" b="1" dirty="0"/>
              <a:t>practical barriers </a:t>
            </a:r>
            <a:r>
              <a:rPr lang="en-SG" sz="1200" dirty="0"/>
              <a:t>and next steps for real-time integration</a:t>
            </a:r>
          </a:p>
          <a:p>
            <a:pPr marL="285750" indent="-285750"/>
            <a:r>
              <a:rPr lang="en-SG" sz="1200" dirty="0"/>
              <a:t>Identified </a:t>
            </a:r>
            <a:r>
              <a:rPr lang="en-SG" sz="1200" b="1" dirty="0"/>
              <a:t>opportunities</a:t>
            </a:r>
            <a:r>
              <a:rPr lang="en-SG" sz="1200" dirty="0"/>
              <a:t> for regional </a:t>
            </a:r>
            <a:r>
              <a:rPr lang="en-SG" sz="1200" b="1" dirty="0"/>
              <a:t>collaboration</a:t>
            </a:r>
            <a:r>
              <a:rPr lang="en-SG" sz="1200" dirty="0"/>
              <a:t> and model </a:t>
            </a:r>
            <a:r>
              <a:rPr lang="en-SG" sz="1200" b="1" dirty="0"/>
              <a:t>sharing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A4E8C-9B88-4F4A-E318-77E98A550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61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5E275-BDEF-BDA7-AFE9-B6CA30A3C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955B2-71EB-E4D6-1444-BEFA40BA5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520BEF-5227-928C-6675-4DA31FE41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SG" sz="1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>
              <a:buNone/>
            </a:pPr>
            <a:r>
              <a:rPr lang="en-SG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---</a:t>
            </a:r>
            <a:r>
              <a:rPr lang="en-SG" sz="1200" dirty="0"/>
              <a:t>  </a:t>
            </a:r>
            <a:r>
              <a:rPr lang="en-SG" sz="11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Explore how AI/ML can strengthen volcano–seismic workflows—from data acquisition to decision support—and define practical steps for implementation</a:t>
            </a:r>
          </a:p>
          <a:p>
            <a:r>
              <a:rPr lang="en-US" altLang="en-US" sz="1200" dirty="0"/>
              <a:t>Review </a:t>
            </a:r>
            <a:r>
              <a:rPr lang="en-US" altLang="en-US" sz="1200" b="1" dirty="0"/>
              <a:t>current</a:t>
            </a:r>
            <a:r>
              <a:rPr lang="en-US" altLang="en-US" sz="1200" dirty="0"/>
              <a:t> </a:t>
            </a:r>
            <a:r>
              <a:rPr lang="en-US" altLang="en-US" sz="1200" b="1" dirty="0"/>
              <a:t>applications</a:t>
            </a:r>
            <a:r>
              <a:rPr lang="en-US" altLang="en-US" sz="1200" dirty="0"/>
              <a:t> and </a:t>
            </a:r>
            <a:r>
              <a:rPr lang="en-US" altLang="en-US" sz="1200" b="1" dirty="0"/>
              <a:t>challenges</a:t>
            </a:r>
            <a:r>
              <a:rPr lang="en-US" altLang="en-US" sz="1200" dirty="0"/>
              <a:t> of AI/ML in volcano seismology.</a:t>
            </a:r>
          </a:p>
          <a:p>
            <a:r>
              <a:rPr lang="en-US" altLang="en-US" sz="1200" dirty="0"/>
              <a:t>Identify </a:t>
            </a:r>
            <a:r>
              <a:rPr lang="en-US" altLang="en-US" sz="1200" b="1" dirty="0"/>
              <a:t>promising methods </a:t>
            </a:r>
            <a:r>
              <a:rPr lang="en-US" altLang="en-US" sz="1200" dirty="0"/>
              <a:t>for </a:t>
            </a:r>
            <a:r>
              <a:rPr lang="en-US" altLang="en-US" sz="1200" b="1" dirty="0"/>
              <a:t>event detection, classification, and forecasting</a:t>
            </a:r>
            <a:r>
              <a:rPr lang="en-US" altLang="en-US" sz="1200" dirty="0"/>
              <a:t>.</a:t>
            </a:r>
          </a:p>
          <a:p>
            <a:r>
              <a:rPr lang="en-US" altLang="en-US" sz="1200" dirty="0"/>
              <a:t>Discuss </a:t>
            </a:r>
            <a:r>
              <a:rPr lang="en-US" altLang="en-US" sz="1200" b="1" dirty="0"/>
              <a:t>integration of AI outputs </a:t>
            </a:r>
            <a:r>
              <a:rPr lang="en-US" altLang="en-US" sz="1200" dirty="0"/>
              <a:t>into </a:t>
            </a:r>
            <a:r>
              <a:rPr lang="en-US" altLang="en-US" sz="1200" b="1" dirty="0"/>
              <a:t>real-time monitoring </a:t>
            </a:r>
            <a:r>
              <a:rPr lang="en-US" altLang="en-US" sz="1200" dirty="0"/>
              <a:t>and </a:t>
            </a:r>
            <a:r>
              <a:rPr lang="en-US" altLang="en-US" sz="1200" b="1" dirty="0"/>
              <a:t>decision</a:t>
            </a:r>
            <a:r>
              <a:rPr lang="en-US" altLang="en-US" sz="1200" dirty="0"/>
              <a:t> workflows.</a:t>
            </a:r>
          </a:p>
          <a:p>
            <a:r>
              <a:rPr lang="en-US" altLang="en-US" sz="1200" dirty="0"/>
              <a:t>Highlight </a:t>
            </a:r>
            <a:r>
              <a:rPr lang="en-US" altLang="en-US" sz="1200" b="1" dirty="0"/>
              <a:t>collaboration opportunities </a:t>
            </a:r>
            <a:r>
              <a:rPr lang="en-US" altLang="en-US" sz="1200" dirty="0"/>
              <a:t>for data sharing, benchmarking, and model training.</a:t>
            </a:r>
            <a:br>
              <a:rPr lang="en-SG" sz="1200" dirty="0"/>
            </a:br>
            <a:endParaRPr lang="en-SG" sz="1200" dirty="0"/>
          </a:p>
          <a:p>
            <a:pPr>
              <a:buNone/>
            </a:pPr>
            <a:r>
              <a:rPr lang="en-SG" sz="1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 outcomes</a:t>
            </a:r>
          </a:p>
          <a:p>
            <a:pPr marL="285750" indent="-285750"/>
            <a:r>
              <a:rPr lang="en-SG" sz="1200" dirty="0"/>
              <a:t>Shared </a:t>
            </a:r>
            <a:r>
              <a:rPr lang="en-SG" sz="1200" b="1" dirty="0"/>
              <a:t>understanding</a:t>
            </a:r>
            <a:r>
              <a:rPr lang="en-SG" sz="1200" dirty="0"/>
              <a:t> of </a:t>
            </a:r>
            <a:r>
              <a:rPr lang="en-SG" sz="1200" b="1" dirty="0"/>
              <a:t>AI/ML readiness </a:t>
            </a:r>
            <a:r>
              <a:rPr lang="en-SG" sz="1200" dirty="0"/>
              <a:t>across</a:t>
            </a:r>
            <a:r>
              <a:rPr lang="en-SG" sz="1200" b="1" dirty="0"/>
              <a:t> observatories</a:t>
            </a:r>
          </a:p>
          <a:p>
            <a:pPr marL="285750" indent="-285750"/>
            <a:r>
              <a:rPr lang="en-SG" sz="1200" dirty="0"/>
              <a:t>List of </a:t>
            </a:r>
            <a:r>
              <a:rPr lang="en-SG" sz="1200" b="1" dirty="0"/>
              <a:t>practical barriers </a:t>
            </a:r>
            <a:r>
              <a:rPr lang="en-SG" sz="1200" dirty="0"/>
              <a:t>and next steps for real-time integration</a:t>
            </a:r>
          </a:p>
          <a:p>
            <a:pPr marL="285750" indent="-285750"/>
            <a:r>
              <a:rPr lang="en-SG" sz="1200" dirty="0"/>
              <a:t>Identified </a:t>
            </a:r>
            <a:r>
              <a:rPr lang="en-SG" sz="1200" b="1" dirty="0"/>
              <a:t>opportunities</a:t>
            </a:r>
            <a:r>
              <a:rPr lang="en-SG" sz="1200" dirty="0"/>
              <a:t> for regional </a:t>
            </a:r>
            <a:r>
              <a:rPr lang="en-SG" sz="1200" b="1" dirty="0"/>
              <a:t>collaboration</a:t>
            </a:r>
            <a:r>
              <a:rPr lang="en-SG" sz="1200" dirty="0"/>
              <a:t> and model </a:t>
            </a:r>
            <a:r>
              <a:rPr lang="en-SG" sz="1200" b="1" dirty="0"/>
              <a:t>sharing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4426A-9A62-F094-A6D8-30206459E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1F9F-8C2C-7D8B-2351-43A52810D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D3AC3A-52E1-8DEC-F531-1D12AE164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F3032E-5869-2821-07AB-A37C18902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61AFA-D76F-FF55-99D5-CB8E494B8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1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BB248-DF74-F550-F879-B78F99CC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FD4629-1C50-5211-1E4E-C5E22407A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4107E-11B3-8992-EAEB-75584C673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Moderator summarizes: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Key takeaways: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(e.g., importance of labeled datasets, model interpretability, interoperability).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Action points: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(e.g., develop a shared repository of labeled volcanic seismic data; pilot an open benchmark model for VT/LP classification).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Transition: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link to next session on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workflow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standardisation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and data management.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959CF-9F9C-3D26-3813-54EFFC88F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18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SG" sz="1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>
              <a:buNone/>
            </a:pPr>
            <a:r>
              <a:rPr lang="en-US" sz="1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collaboratively identify key elements and gaps in current volcano-seismic metadata standards, and propose strategies for improving data interoperability, consistency, and integration across networks and databases (including </a:t>
            </a:r>
            <a:r>
              <a:rPr lang="en-US" sz="12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WOVOdat</a:t>
            </a:r>
            <a:r>
              <a:rPr lang="en-US" sz="1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). </a:t>
            </a:r>
          </a:p>
          <a:p>
            <a:pPr lvl="1"/>
            <a:endParaRPr lang="en-SG" sz="12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endParaRPr lang="en-SG" sz="1200" dirty="0">
              <a:latin typeface="Aptos" panose="020B0004020202020204" pitchFamily="34" charset="0"/>
            </a:endParaRPr>
          </a:p>
          <a:p>
            <a:r>
              <a:rPr lang="en-US" sz="1200" dirty="0">
                <a:effectLst/>
              </a:rPr>
              <a:t>Each group identifies:</a:t>
            </a:r>
          </a:p>
          <a:p>
            <a:r>
              <a:rPr lang="en-US" sz="1200" b="1" dirty="0">
                <a:effectLst/>
              </a:rPr>
              <a:t>Current tools and practices</a:t>
            </a:r>
            <a:r>
              <a:rPr lang="en-US" sz="1200" dirty="0">
                <a:effectLst/>
              </a:rPr>
              <a:t> in use.</a:t>
            </a:r>
            <a:endParaRPr lang="en-US" sz="1200" dirty="0"/>
          </a:p>
          <a:p>
            <a:r>
              <a:rPr lang="en-US" sz="1200" b="1" dirty="0">
                <a:effectLst/>
              </a:rPr>
              <a:t>Gaps or inconsistencies</a:t>
            </a:r>
            <a:r>
              <a:rPr lang="en-US" sz="1200" dirty="0">
                <a:effectLst/>
              </a:rPr>
              <a:t> in data or metadata.</a:t>
            </a:r>
            <a:endParaRPr lang="en-US" sz="1200" dirty="0"/>
          </a:p>
          <a:p>
            <a:r>
              <a:rPr lang="en-US" sz="1200" b="1" dirty="0">
                <a:effectLst/>
              </a:rPr>
              <a:t>Opportunities for automation, standardization, or shared tools.</a:t>
            </a:r>
            <a:endParaRPr lang="en-US" sz="1200" dirty="0"/>
          </a:p>
          <a:p>
            <a:r>
              <a:rPr lang="en-US" sz="1200" b="1" dirty="0">
                <a:effectLst/>
              </a:rPr>
              <a:t>Recommendations</a:t>
            </a:r>
            <a:r>
              <a:rPr lang="en-US" sz="1200" dirty="0">
                <a:effectLst/>
              </a:rPr>
              <a:t> for metadata content and processing reproducibility.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SG" sz="1200" dirty="0">
              <a:latin typeface="Aptos" panose="020B0004020202020204" pitchFamily="34" charset="0"/>
            </a:endParaRPr>
          </a:p>
          <a:p>
            <a:pPr>
              <a:buNone/>
            </a:pPr>
            <a:endParaRPr lang="en-SG" sz="1200" dirty="0"/>
          </a:p>
          <a:p>
            <a:pPr>
              <a:buNone/>
            </a:pPr>
            <a:r>
              <a:rPr lang="en-SG" sz="1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 outcomes</a:t>
            </a:r>
          </a:p>
          <a:p>
            <a:pPr>
              <a:buNone/>
            </a:pPr>
            <a:endParaRPr lang="en-SG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/>
              <a:t>Shared understanding of essential metadata fields and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/>
              <a:t>Overview of current automatic processing and classification variations.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/>
              <a:t>Agreed principles for reproducible, interoperable, and automated workflows.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/>
              <a:t>Foundation for a community-endorsed reference model or metadata–processing framework.</a:t>
            </a:r>
            <a:endParaRPr lang="en-SG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2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9BFC3-8C7B-5FA2-D5DF-7B5C7F719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A065F-66DD-148D-842F-6C3E496E6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844E3B-849D-B097-C21E-03000F0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3CFA5-11CD-7BCA-7F7C-644362D2A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66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1" dirty="0">
                <a:latin typeface="Aptos" panose="020B0004020202020204" pitchFamily="34" charset="0"/>
              </a:rPr>
              <a:t>Objective</a:t>
            </a:r>
          </a:p>
          <a:p>
            <a:pPr>
              <a:buNone/>
            </a:pPr>
            <a:r>
              <a:rPr lang="en-SG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To explore how data standardisation (or the lack thereof) affects volcano monitoring, analysis, and crisis response—through two contrasting real-world case examples. Participants will identify practical gaps, standardisation needs, and opportunities for improvement in both data processing and analytical workflows.</a:t>
            </a:r>
          </a:p>
          <a:p>
            <a:pPr>
              <a:buNone/>
            </a:pPr>
            <a:endParaRPr lang="en-SG" sz="1200" dirty="0">
              <a:latin typeface="Aptos" panose="020B0004020202020204" pitchFamily="34" charset="0"/>
            </a:endParaRPr>
          </a:p>
          <a:p>
            <a:pPr>
              <a:buNone/>
            </a:pPr>
            <a:r>
              <a:rPr lang="en-SG" sz="1200" b="1" dirty="0">
                <a:latin typeface="Aptos" panose="020B0004020202020204" pitchFamily="34" charset="0"/>
              </a:rPr>
              <a:t>Expected outcomes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Identification of real-world data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standardisation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gaps revealed by the two case examples.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Clear understanding of how data quality and metadata consistency influence crisis analysis and forecasting.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Practical recommendations for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harmonised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workflows bridging local observatories and global databases.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r>
              <a:rPr lang="nl-BE" sz="1200" dirty="0"/>
              <a:t>Given previous discussions ... + the original scenario sheet for a different volcano: identify gaps and opportunities for data standardisation</a:t>
            </a:r>
          </a:p>
          <a:p>
            <a:r>
              <a:rPr lang="nl-BE" sz="1200" b="1" dirty="0"/>
              <a:t>‘Audit’ for this volcano in the context of data standardisation  --- “CURRENT CAPABILITY OF ASSESSING STATE OF VOLCANO XXX?” --- WHAT WILL YOU SUGGEST?</a:t>
            </a:r>
          </a:p>
          <a:p>
            <a:r>
              <a:rPr lang="nl-BE" sz="1200" dirty="0"/>
              <a:t>AI, metadata standards, data processing standards </a:t>
            </a:r>
          </a:p>
          <a:p>
            <a:r>
              <a:rPr lang="nl-BE" sz="1200" dirty="0"/>
              <a:t>4 groups, reshuffle the case studies</a:t>
            </a:r>
          </a:p>
          <a:p>
            <a:pPr marL="0" indent="0">
              <a:buNone/>
            </a:pPr>
            <a:endParaRPr lang="nl-BE" sz="1200" dirty="0"/>
          </a:p>
          <a:p>
            <a:r>
              <a:rPr lang="nl-BE" sz="1200" dirty="0"/>
              <a:t>Ask them to think about questions / concerns not addressed so far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9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75646-78C2-D9D6-9E35-B1DE90002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0A691E-6EEF-A2E9-BBA4-0ABECB96C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0AFEE-75A0-6F0D-692A-98E3F3DD2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280B1-8470-7ABC-0872-DF85E8913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1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53B46-C23A-3B62-CD51-94AE8534C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FDF39-1C49-A92E-2E6A-0DA158017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590636-28E7-C1C7-0C6A-F5284EA7C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1" dirty="0">
                <a:latin typeface="Aptos" panose="020B0004020202020204" pitchFamily="34" charset="0"/>
              </a:rPr>
              <a:t>Objective</a:t>
            </a:r>
          </a:p>
          <a:p>
            <a:pPr>
              <a:buNone/>
            </a:pPr>
            <a:r>
              <a:rPr lang="en-SG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To explore how data standardisation (or the lack thereof) affects volcano monitoring, analysis, and crisis response—through two contrasting real-world case examples. Participants will identify practical gaps, standardisation needs, and opportunities for improvement in both data processing and analytical workflows.</a:t>
            </a:r>
          </a:p>
          <a:p>
            <a:pPr>
              <a:buNone/>
            </a:pPr>
            <a:endParaRPr lang="en-SG" sz="1200" dirty="0">
              <a:latin typeface="Aptos" panose="020B0004020202020204" pitchFamily="34" charset="0"/>
            </a:endParaRPr>
          </a:p>
          <a:p>
            <a:pPr>
              <a:buNone/>
            </a:pPr>
            <a:r>
              <a:rPr lang="en-SG" sz="1200" b="1" dirty="0">
                <a:latin typeface="Aptos" panose="020B0004020202020204" pitchFamily="34" charset="0"/>
              </a:rPr>
              <a:t>Expected outcomes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Identification of real-world data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standardisation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gaps revealed by the two case examples.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Clear understanding of how data quality and metadata consistency influence crisis analysis and forecasting.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Practical recommendations for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harmonised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workflows bridging local observatories and global databases.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r>
              <a:rPr lang="nl-BE" sz="1200" dirty="0"/>
              <a:t>Given previous discussions ... + the original scenario sheet for a different volcano: identify gaps and opportunities for data standardisation</a:t>
            </a:r>
          </a:p>
          <a:p>
            <a:r>
              <a:rPr lang="nl-BE" sz="1200" b="1" dirty="0"/>
              <a:t>‘Audit’ for this volcano in the context of data standardisation  --- “CURRENT CAPABILITY OF ASSESSING STATE OF VOLCANO XXX?” --- WHAT WILL YOU SUGGEST?</a:t>
            </a:r>
          </a:p>
          <a:p>
            <a:r>
              <a:rPr lang="nl-BE" sz="1200" dirty="0"/>
              <a:t>AI, metadata standards, data processing standards </a:t>
            </a:r>
          </a:p>
          <a:p>
            <a:r>
              <a:rPr lang="nl-BE" sz="1200" dirty="0"/>
              <a:t>4 groups, reshuffle the case studies</a:t>
            </a:r>
          </a:p>
          <a:p>
            <a:pPr marL="0" indent="0">
              <a:buNone/>
            </a:pPr>
            <a:endParaRPr lang="nl-BE" sz="1200" dirty="0"/>
          </a:p>
          <a:p>
            <a:r>
              <a:rPr lang="nl-BE" sz="1200" dirty="0"/>
              <a:t>Ask them to think about questions / concerns not addressed so far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3B7A9-3649-3C69-F32D-E4B2C248C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44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36903-7CF3-FB02-E253-62F0FD365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D8F7D-F802-4D55-60AE-E9D906B32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767A04-CC95-EAA3-475D-3306587EA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1" dirty="0">
                <a:latin typeface="Aptos" panose="020B0004020202020204" pitchFamily="34" charset="0"/>
              </a:rPr>
              <a:t>Objective</a:t>
            </a:r>
          </a:p>
          <a:p>
            <a:pPr>
              <a:buNone/>
            </a:pPr>
            <a:r>
              <a:rPr lang="en-SG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To explore how data standardisation (or the lack thereof) affects volcano monitoring, analysis, and crisis response—through two contrasting real-world case examples. Participants will identify practical gaps, standardisation needs, and opportunities for improvement in both data processing and analytical workflows.</a:t>
            </a:r>
          </a:p>
          <a:p>
            <a:pPr>
              <a:buNone/>
            </a:pPr>
            <a:endParaRPr lang="en-SG" sz="1200" dirty="0">
              <a:latin typeface="Aptos" panose="020B0004020202020204" pitchFamily="34" charset="0"/>
            </a:endParaRPr>
          </a:p>
          <a:p>
            <a:pPr>
              <a:buNone/>
            </a:pPr>
            <a:endParaRPr lang="en-SG" sz="1200" dirty="0">
              <a:latin typeface="Aptos" panose="020B0004020202020204" pitchFamily="34" charset="0"/>
            </a:endParaRPr>
          </a:p>
          <a:p>
            <a:pPr>
              <a:buNone/>
            </a:pPr>
            <a:r>
              <a:rPr lang="en-SG" sz="1200" dirty="0">
                <a:latin typeface="Aptos" panose="020B0004020202020204" pitchFamily="34" charset="0"/>
              </a:rPr>
              <a:t>~ </a:t>
            </a: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importance of standardisation for cross-volcano comparison, interoperability, and rapid crisis analysis.</a:t>
            </a:r>
          </a:p>
          <a:p>
            <a:pPr>
              <a:buNone/>
            </a:pPr>
            <a:endParaRPr lang="en-SG" sz="1200" dirty="0">
              <a:effectLst/>
              <a:latin typeface="Aptos" panose="020B0004020202020204" pitchFamily="34" charset="0"/>
            </a:endParaRPr>
          </a:p>
          <a:p>
            <a:pPr>
              <a:buNone/>
            </a:pPr>
            <a:endParaRPr lang="en-SG" sz="1200" dirty="0">
              <a:latin typeface="Aptos" panose="020B0004020202020204" pitchFamily="34" charset="0"/>
            </a:endParaRPr>
          </a:p>
          <a:p>
            <a:pPr>
              <a:buNone/>
            </a:pPr>
            <a:r>
              <a:rPr lang="en-SG" sz="1200" b="1" dirty="0">
                <a:latin typeface="Aptos" panose="020B0004020202020204" pitchFamily="34" charset="0"/>
              </a:rPr>
              <a:t>Expected outcomes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Identification of real-world data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standardisation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gaps revealed by the two case examples.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Clear understanding of how data quality and metadata consistency influence crisis analysis and forecasting.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Practical recommendations for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harmonised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workflows bridging local observatories and global databases.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r>
              <a:rPr lang="nl-BE" sz="1200" dirty="0"/>
              <a:t>Given previous discussions ... + the original scenario sheet for a different volcano: identify gaps and opportunities for data standardisation</a:t>
            </a:r>
          </a:p>
          <a:p>
            <a:r>
              <a:rPr lang="nl-BE" sz="1200" b="1" dirty="0"/>
              <a:t>‘Audit’ for this volcano in the context of data standardisation  --- “CURRENT CAPABILITY OF ASSESSING STATE OF VOLCANO XXX?” --- WHAT WILL YOU SUGGEST?</a:t>
            </a:r>
          </a:p>
          <a:p>
            <a:r>
              <a:rPr lang="nl-BE" sz="1200" dirty="0"/>
              <a:t>AI, metadata standards, data processing standards </a:t>
            </a:r>
          </a:p>
          <a:p>
            <a:r>
              <a:rPr lang="nl-BE" sz="1200" dirty="0"/>
              <a:t>4 groups, reshuffle the case studies</a:t>
            </a:r>
          </a:p>
          <a:p>
            <a:pPr marL="0" indent="0">
              <a:buNone/>
            </a:pPr>
            <a:endParaRPr lang="nl-BE" sz="1200" dirty="0"/>
          </a:p>
          <a:p>
            <a:r>
              <a:rPr lang="nl-BE" sz="1200" dirty="0"/>
              <a:t>Ask them to think about questions / concerns not addressed so far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8F6DF-729F-E05E-F142-880F180EE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676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EE2AD-A6E6-5291-8E09-09140853B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17ECA-B152-F698-4D62-89C8D2E5D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170B8-EFC2-3E73-DAD5-860B90E36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1" dirty="0">
                <a:latin typeface="Aptos" panose="020B0004020202020204" pitchFamily="34" charset="0"/>
              </a:rPr>
              <a:t>Objective</a:t>
            </a:r>
          </a:p>
          <a:p>
            <a:pPr>
              <a:buNone/>
            </a:pPr>
            <a:r>
              <a:rPr lang="en-SG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To explore how data standardisation (or the lack thereof) affects volcano monitoring, analysis, and crisis response—through two contrasting real-world case examples. Participants will identify practical gaps, standardisation needs, and opportunities for improvement in both data processing and analytical workflows.</a:t>
            </a:r>
          </a:p>
          <a:p>
            <a:pPr>
              <a:buNone/>
            </a:pPr>
            <a:endParaRPr lang="en-SG" sz="1200" dirty="0">
              <a:latin typeface="Aptos" panose="020B0004020202020204" pitchFamily="34" charset="0"/>
            </a:endParaRPr>
          </a:p>
          <a:p>
            <a:pPr>
              <a:buNone/>
            </a:pPr>
            <a:r>
              <a:rPr lang="en-SG" sz="1200" b="1" dirty="0">
                <a:latin typeface="Aptos" panose="020B0004020202020204" pitchFamily="34" charset="0"/>
              </a:rPr>
              <a:t>Expected outcomes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Identification of real-world data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standardisation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gaps revealed by the two case examples.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Clear understanding of how data quality and metadata consistency influence crisis analysis and forecasting.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Practical recommendations for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harmonised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workflows bridging local observatories and global databases.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r>
              <a:rPr lang="nl-BE" sz="1200" dirty="0"/>
              <a:t>Given previous discussions ... + the original scenario sheet for a different volcano: identify gaps and opportunities for data standardisation</a:t>
            </a:r>
          </a:p>
          <a:p>
            <a:r>
              <a:rPr lang="nl-BE" sz="1200" b="1" dirty="0"/>
              <a:t>‘Audit’ for this volcano in the context of data standardisation  --- “CURRENT CAPABILITY OF ASSESSING STATE OF VOLCANO XXX?” --- WHAT WILL YOU SUGGEST?</a:t>
            </a:r>
          </a:p>
          <a:p>
            <a:r>
              <a:rPr lang="nl-BE" sz="1200" dirty="0"/>
              <a:t>AI, metadata standards, data processing standards </a:t>
            </a:r>
          </a:p>
          <a:p>
            <a:r>
              <a:rPr lang="nl-BE" sz="1200" dirty="0"/>
              <a:t>4 groups, reshuffle the case studies</a:t>
            </a:r>
          </a:p>
          <a:p>
            <a:pPr marL="0" indent="0">
              <a:buNone/>
            </a:pPr>
            <a:endParaRPr lang="nl-BE" sz="1200" dirty="0"/>
          </a:p>
          <a:p>
            <a:r>
              <a:rPr lang="nl-BE" sz="1200" dirty="0"/>
              <a:t>Ask them to think about questions / concerns not addressed so far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2D851-FDE2-F605-7342-2D2DA1DE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551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3638F-C67E-DCD5-31CC-C8831C1B5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9F342-BD98-7B1E-8506-C2C284888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326FD-3CF1-AACD-D797-F77929F2F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</a:p>
          <a:p>
            <a:endParaRPr lang="nl-BE" dirty="0"/>
          </a:p>
          <a:p>
            <a:r>
              <a:rPr lang="nl-BE" dirty="0"/>
              <a:t>AI &amp; non AI in each group !!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0B48B-90C9-4443-C1B5-7A8C2E6E5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82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62730-0499-AC7C-6EE3-7E684DD77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B468E-3711-E1A4-6EBD-17F96648E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AB91E-3F7F-73CA-8458-974108979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1" dirty="0">
                <a:latin typeface="Aptos" panose="020B0004020202020204" pitchFamily="34" charset="0"/>
              </a:rPr>
              <a:t>Objective</a:t>
            </a:r>
          </a:p>
          <a:p>
            <a:pPr>
              <a:buNone/>
            </a:pPr>
            <a:r>
              <a:rPr lang="en-SG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To explore how data standardisation (or the lack thereof) affects volcano monitoring, analysis, and crisis response—through two contrasting real-world case examples. Participants will identify practical gaps, standardisation needs, and opportunities for improvement in both data processing and analytical workflows.</a:t>
            </a:r>
          </a:p>
          <a:p>
            <a:pPr>
              <a:buNone/>
            </a:pPr>
            <a:endParaRPr lang="en-SG" sz="1200" dirty="0">
              <a:latin typeface="Aptos" panose="020B0004020202020204" pitchFamily="34" charset="0"/>
            </a:endParaRPr>
          </a:p>
          <a:p>
            <a:pPr>
              <a:buNone/>
            </a:pPr>
            <a:r>
              <a:rPr lang="en-SG" sz="1200" b="1" dirty="0">
                <a:latin typeface="Aptos" panose="020B0004020202020204" pitchFamily="34" charset="0"/>
              </a:rPr>
              <a:t>Expected outcomes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Identification of real-world data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standardisation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gaps revealed by the two case examples.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Clear understanding of how data quality and metadata consistency influence crisis analysis and forecasting.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Practical recommendations for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harmonised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workflows bridging local observatories and global databases.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r>
              <a:rPr lang="nl-BE" sz="1200" dirty="0"/>
              <a:t>Given previous discussions ... + the original scenario sheet for a different volcano: identify gaps and opportunities for data standardisation</a:t>
            </a:r>
          </a:p>
          <a:p>
            <a:r>
              <a:rPr lang="nl-BE" sz="1200" b="1" dirty="0"/>
              <a:t>‘Audit’ for this volcano in the context of data standardisation  --- “CURRENT CAPABILITY OF ASSESSING STATE OF VOLCANO XXX?” --- WHAT WILL YOU SUGGEST?</a:t>
            </a:r>
          </a:p>
          <a:p>
            <a:r>
              <a:rPr lang="nl-BE" sz="1200" dirty="0"/>
              <a:t>AI, metadata standards, data processing standards </a:t>
            </a:r>
          </a:p>
          <a:p>
            <a:r>
              <a:rPr lang="nl-BE" sz="1200" dirty="0"/>
              <a:t>4 groups, reshuffle the case studies</a:t>
            </a:r>
          </a:p>
          <a:p>
            <a:pPr marL="0" indent="0">
              <a:buNone/>
            </a:pPr>
            <a:endParaRPr lang="nl-BE" sz="1200" dirty="0"/>
          </a:p>
          <a:p>
            <a:r>
              <a:rPr lang="nl-BE" sz="1200" dirty="0"/>
              <a:t>Ask them to think about questions / concerns not addressed so far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06250-AD13-228B-A1C0-C178B0D19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2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D2807-2188-E841-3358-9980A2BE0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4F7A8A-F9DA-6DB5-2434-31A3870BA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305CF-F46F-BE5D-AFB3-CB1B01C01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1" dirty="0">
                <a:latin typeface="Aptos" panose="020B0004020202020204" pitchFamily="34" charset="0"/>
              </a:rPr>
              <a:t>Objective</a:t>
            </a:r>
          </a:p>
          <a:p>
            <a:pPr>
              <a:buNone/>
            </a:pPr>
            <a:r>
              <a:rPr lang="en-SG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To explore how data standardisation (or the lack thereof) affects volcano monitoring, analysis, and crisis response—through two contrasting real-world case examples. Participants will identify practical gaps, standardisation needs, and opportunities for improvement in both data processing and analytical workflows.</a:t>
            </a:r>
          </a:p>
          <a:p>
            <a:pPr>
              <a:buNone/>
            </a:pPr>
            <a:endParaRPr lang="en-SG" sz="1200" dirty="0">
              <a:latin typeface="Aptos" panose="020B0004020202020204" pitchFamily="34" charset="0"/>
            </a:endParaRPr>
          </a:p>
          <a:p>
            <a:pPr>
              <a:buNone/>
            </a:pPr>
            <a:r>
              <a:rPr lang="en-SG" sz="1200" b="1" dirty="0">
                <a:latin typeface="Aptos" panose="020B0004020202020204" pitchFamily="34" charset="0"/>
              </a:rPr>
              <a:t>Expected outcomes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Identification of real-world data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standardisation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gaps revealed by the two case examples.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Clear understanding of how data quality and metadata consistency influence crisis analysis and forecasting.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Practical recommendations for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harmonised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workflows bridging local observatories and global databases.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r>
              <a:rPr lang="nl-BE" sz="1200" dirty="0"/>
              <a:t>Given previous discussions ... + the original scenario sheet for a different volcano: identify gaps and opportunities for data standardisation</a:t>
            </a:r>
          </a:p>
          <a:p>
            <a:r>
              <a:rPr lang="nl-BE" sz="1200" b="1" dirty="0"/>
              <a:t>‘Audit’ for this volcano in the context of data standardisation  --- “CURRENT CAPABILITY OF ASSESSING STATE OF VOLCANO XXX?” --- WHAT WILL YOU SUGGEST?</a:t>
            </a:r>
          </a:p>
          <a:p>
            <a:r>
              <a:rPr lang="nl-BE" sz="1200" dirty="0"/>
              <a:t>AI, metadata standards, data processing standards </a:t>
            </a:r>
          </a:p>
          <a:p>
            <a:r>
              <a:rPr lang="nl-BE" sz="1200" dirty="0"/>
              <a:t>4 groups, reshuffle the case studies</a:t>
            </a:r>
          </a:p>
          <a:p>
            <a:pPr marL="0" indent="0">
              <a:buNone/>
            </a:pPr>
            <a:endParaRPr lang="nl-BE" sz="1200" dirty="0"/>
          </a:p>
          <a:p>
            <a:r>
              <a:rPr lang="nl-BE" sz="1200" dirty="0"/>
              <a:t>Ask them to think about questions / concerns not addressed so far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5809E-9EA5-DCDB-8449-3EE315553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8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A3745-1CD5-1494-BCE2-9460270E5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3F152-A681-003D-B824-AAAE3C35A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D76084-C50C-7409-5615-1244C50A4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1" dirty="0">
                <a:latin typeface="Aptos" panose="020B0004020202020204" pitchFamily="34" charset="0"/>
              </a:rPr>
              <a:t>Objective</a:t>
            </a:r>
          </a:p>
          <a:p>
            <a:pPr>
              <a:buNone/>
            </a:pPr>
            <a:r>
              <a:rPr lang="en-SG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To explore how data standardisation (or the lack thereof) affects volcano monitoring, analysis, and crisis response—through two contrasting real-world case examples. Participants will identify practical gaps, standardisation needs, and opportunities for improvement in both data processing and analytical workflows.</a:t>
            </a:r>
          </a:p>
          <a:p>
            <a:pPr>
              <a:buNone/>
            </a:pPr>
            <a:endParaRPr lang="en-SG" sz="1200" dirty="0">
              <a:latin typeface="Aptos" panose="020B0004020202020204" pitchFamily="34" charset="0"/>
            </a:endParaRPr>
          </a:p>
          <a:p>
            <a:pPr>
              <a:buNone/>
            </a:pPr>
            <a:r>
              <a:rPr lang="en-SG" sz="1200" b="1" dirty="0">
                <a:latin typeface="Aptos" panose="020B0004020202020204" pitchFamily="34" charset="0"/>
              </a:rPr>
              <a:t>Expected outcomes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Identification of real-world data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standardisation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gaps revealed by the two case examples.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Clear understanding of how data quality and metadata consistency influence crisis analysis and forecasting.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Practical recommendations for </a:t>
            </a:r>
            <a:r>
              <a:rPr lang="en-US" altLang="en-US" sz="1200" dirty="0" err="1">
                <a:latin typeface="Aptos" panose="020B0004020202020204" pitchFamily="34" charset="0"/>
                <a:ea typeface="Times New Roman" panose="02020603050405020304" pitchFamily="18" charset="0"/>
              </a:rPr>
              <a:t>harmonised</a:t>
            </a:r>
            <a:r>
              <a:rPr lang="en-US" altLang="en-US" sz="1200" dirty="0">
                <a:latin typeface="Aptos" panose="020B0004020202020204" pitchFamily="34" charset="0"/>
                <a:ea typeface="Times New Roman" panose="02020603050405020304" pitchFamily="18" charset="0"/>
              </a:rPr>
              <a:t> workflows bridging local observatories and global databases.</a:t>
            </a:r>
            <a:endParaRPr lang="en-US" altLang="en-US" sz="1200" dirty="0">
              <a:latin typeface="Aptos" panose="020B0004020202020204" pitchFamily="34" charset="0"/>
            </a:endParaRPr>
          </a:p>
          <a:p>
            <a:r>
              <a:rPr lang="nl-BE" sz="1200" dirty="0"/>
              <a:t>Given previous discussions ... + the original scenario sheet for a different volcano: identify gaps and opportunities for data standardisation</a:t>
            </a:r>
          </a:p>
          <a:p>
            <a:r>
              <a:rPr lang="nl-BE" sz="1200" b="1" dirty="0"/>
              <a:t>‘Audit’ for this volcano in the context of data standardisation  --- “CURRENT CAPABILITY OF ASSESSING STATE OF VOLCANO XXX?” --- WHAT WILL YOU SUGGEST?</a:t>
            </a:r>
          </a:p>
          <a:p>
            <a:r>
              <a:rPr lang="nl-BE" sz="1200" dirty="0"/>
              <a:t>AI, metadata standards, data processing standards </a:t>
            </a:r>
          </a:p>
          <a:p>
            <a:r>
              <a:rPr lang="nl-BE" sz="1200" dirty="0"/>
              <a:t>4 groups, reshuffle the case studies</a:t>
            </a:r>
          </a:p>
          <a:p>
            <a:pPr marL="0" indent="0">
              <a:buNone/>
            </a:pPr>
            <a:endParaRPr lang="nl-BE" sz="1200" dirty="0"/>
          </a:p>
          <a:p>
            <a:r>
              <a:rPr lang="nl-BE" sz="1200" dirty="0"/>
              <a:t>Ask them to think about questions / concerns not addressed so far</a:t>
            </a:r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4C3C-2710-F5D3-5B2F-26CF44FB6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871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Basic”constraints</a:t>
            </a:r>
            <a:r>
              <a:rPr lang="en-US" b="1" dirty="0">
                <a:effectLst/>
              </a:rPr>
              <a:t> ; </a:t>
            </a:r>
            <a:r>
              <a:rPr lang="en-US" b="1" dirty="0"/>
              <a:t>“We want more data, more people to look at the data, &amp; the best use of these people’s time (i.e., reduce manual work where possible)”</a:t>
            </a:r>
            <a:endParaRPr lang="en-US" dirty="0"/>
          </a:p>
          <a:p>
            <a:r>
              <a:rPr lang="en-US" u="sng" dirty="0"/>
              <a:t>Instrumentation</a:t>
            </a:r>
            <a:r>
              <a:rPr lang="en-US" dirty="0"/>
              <a:t>: Not enough information (case dependent) </a:t>
            </a:r>
          </a:p>
          <a:p>
            <a:pPr lvl="1"/>
            <a:r>
              <a:rPr lang="en-US" dirty="0"/>
              <a:t>Stations destroyed</a:t>
            </a:r>
          </a:p>
          <a:p>
            <a:pPr lvl="1"/>
            <a:r>
              <a:rPr lang="en-US" dirty="0"/>
              <a:t>Missing / not there -- e.g. Remote sensing, Infrasound, Visual, Infrared camera, Gas, GPS, ...</a:t>
            </a:r>
          </a:p>
          <a:p>
            <a:r>
              <a:rPr lang="en-US" dirty="0">
                <a:effectLst/>
              </a:rPr>
              <a:t>+ sampling rates of those, … ~ increase spatial/temporal resolution</a:t>
            </a:r>
          </a:p>
          <a:p>
            <a:r>
              <a:rPr lang="en-US" dirty="0"/>
              <a:t>Other / all relating to: Budget constraints, Manpower issues, Accessibility (geographical/topography constraints)</a:t>
            </a:r>
          </a:p>
          <a:p>
            <a:r>
              <a:rPr lang="en-US" i="1" dirty="0"/>
              <a:t>Time… for knowledge transfer</a:t>
            </a:r>
            <a:endParaRPr lang="en-US" dirty="0"/>
          </a:p>
          <a:p>
            <a:r>
              <a:rPr lang="en-US" b="1" dirty="0">
                <a:effectLst/>
              </a:rPr>
              <a:t>!! Need / Recommendations:</a:t>
            </a:r>
            <a:endParaRPr lang="en-US" dirty="0"/>
          </a:p>
          <a:p>
            <a:r>
              <a:rPr lang="en-US" dirty="0"/>
              <a:t>(Specific example) Need for more stations at the summit</a:t>
            </a:r>
          </a:p>
          <a:p>
            <a:r>
              <a:rPr lang="en-US" u="sng" dirty="0"/>
              <a:t>Knowledge transfer</a:t>
            </a:r>
            <a:r>
              <a:rPr lang="en-US" dirty="0"/>
              <a:t> / tutorials for the staff that is there </a:t>
            </a:r>
          </a:p>
          <a:p>
            <a:pPr lvl="1"/>
            <a:r>
              <a:rPr lang="en-US" dirty="0"/>
              <a:t>Need for more computational-professional staff for shifts to automation &amp; </a:t>
            </a:r>
            <a:r>
              <a:rPr lang="en-US" dirty="0" err="1"/>
              <a:t>standardisation</a:t>
            </a:r>
            <a:r>
              <a:rPr lang="en-US" dirty="0"/>
              <a:t> as highlighted later</a:t>
            </a:r>
          </a:p>
          <a:p>
            <a:r>
              <a:rPr lang="en-US" dirty="0"/>
              <a:t>Best use of available resources: </a:t>
            </a:r>
            <a:r>
              <a:rPr lang="en-US" u="sng" dirty="0"/>
              <a:t>capture as much as possible with available infrastructure</a:t>
            </a:r>
            <a:endParaRPr lang="en-US" dirty="0"/>
          </a:p>
          <a:p>
            <a:pPr lvl="1"/>
            <a:r>
              <a:rPr lang="en-US" dirty="0"/>
              <a:t>Shaira’s project</a:t>
            </a:r>
          </a:p>
          <a:p>
            <a:pPr lvl="1"/>
            <a:r>
              <a:rPr lang="en-US" dirty="0"/>
              <a:t>Targeted campaigns ~ Short campaign – collect more data ~ calibrate versus less data / existing network </a:t>
            </a:r>
            <a:r>
              <a:rPr lang="en-US" b="1" i="1" dirty="0"/>
              <a:t>- !! Importance of collaborations</a:t>
            </a:r>
            <a:endParaRPr lang="en-US" dirty="0"/>
          </a:p>
          <a:p>
            <a:pPr lvl="1"/>
            <a:r>
              <a:rPr lang="en-US" dirty="0"/>
              <a:t>And/or, focus on parameters that were proven useful in this or previous unrest scenarios (e.g., tilt, </a:t>
            </a:r>
            <a:r>
              <a:rPr lang="en-US" dirty="0" err="1"/>
              <a:t>hembusan</a:t>
            </a:r>
            <a:r>
              <a:rPr lang="en-US" dirty="0"/>
              <a:t>, …)</a:t>
            </a:r>
          </a:p>
          <a:p>
            <a:r>
              <a:rPr lang="en-US" dirty="0"/>
              <a:t>Do as much as possible with manpower you have </a:t>
            </a:r>
          </a:p>
          <a:p>
            <a:pPr lvl="1"/>
            <a:r>
              <a:rPr lang="en-US" dirty="0"/>
              <a:t>Need for reduced manual work where possible: </a:t>
            </a:r>
            <a:r>
              <a:rPr lang="en-US" b="1" dirty="0"/>
              <a:t>Automation/ </a:t>
            </a:r>
            <a:r>
              <a:rPr lang="en-US" b="1" dirty="0" err="1"/>
              <a:t>standardised</a:t>
            </a:r>
            <a:r>
              <a:rPr lang="en-US" b="1" dirty="0"/>
              <a:t> analysis/ integrated data analysis</a:t>
            </a:r>
            <a:endParaRPr lang="en-US" dirty="0"/>
          </a:p>
          <a:p>
            <a:pPr lvl="2"/>
            <a:r>
              <a:rPr lang="en-US" b="1" dirty="0"/>
              <a:t>Next challenge: model development (i.e., enough data, etc.) as discussed below </a:t>
            </a:r>
            <a:endParaRPr lang="en-US" dirty="0"/>
          </a:p>
          <a:p>
            <a:pPr lvl="1"/>
            <a:r>
              <a:rPr lang="en-US" dirty="0"/>
              <a:t>Need for user-friendly outputs from tool-developers</a:t>
            </a:r>
          </a:p>
          <a:p>
            <a:r>
              <a:rPr lang="en-US" dirty="0"/>
              <a:t>! Note: new / more data is not always the solution (see later on the interpretation) – we need people who know how to use the instruments / interpret the data, for it to be useful (otherwise: waste of resources) </a:t>
            </a:r>
          </a:p>
          <a:p>
            <a:pPr lvl="1"/>
            <a:r>
              <a:rPr lang="en-US" dirty="0"/>
              <a:t>New data types or processing techniques can bring / add confusion: it needs to come with training (knowledge transfer / tutorials)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15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AC95F-F0D6-6B71-0A85-8CAC1E36C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44780D-7B4C-A329-1376-7B1CFD289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4B260-840A-0821-BDD2-DC1470B4E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Basic”constraints</a:t>
            </a:r>
            <a:r>
              <a:rPr lang="en-US" b="1" dirty="0">
                <a:effectLst/>
              </a:rPr>
              <a:t> ; </a:t>
            </a:r>
            <a:r>
              <a:rPr lang="en-US" b="1" dirty="0"/>
              <a:t>“We want more data, more people to look at the data, &amp; the best use of these people’s time (i.e., reduce manual work where possible)”</a:t>
            </a:r>
            <a:endParaRPr lang="en-US" dirty="0"/>
          </a:p>
          <a:p>
            <a:r>
              <a:rPr lang="en-US" u="sng" dirty="0"/>
              <a:t>Instrumentation</a:t>
            </a:r>
            <a:r>
              <a:rPr lang="en-US" dirty="0"/>
              <a:t>: Not enough information (case dependent) </a:t>
            </a:r>
          </a:p>
          <a:p>
            <a:pPr lvl="1"/>
            <a:r>
              <a:rPr lang="en-US" dirty="0"/>
              <a:t>Stations destroyed</a:t>
            </a:r>
          </a:p>
          <a:p>
            <a:pPr lvl="1"/>
            <a:r>
              <a:rPr lang="en-US" dirty="0"/>
              <a:t>Missing / not there -- e.g. Remote sensing, Infrasound, Visual, Infrared camera, Gas, GPS, ...</a:t>
            </a:r>
          </a:p>
          <a:p>
            <a:r>
              <a:rPr lang="en-US" dirty="0">
                <a:effectLst/>
              </a:rPr>
              <a:t>+ sampling rates of those, … ~ increase spatial/temporal resolution</a:t>
            </a:r>
          </a:p>
          <a:p>
            <a:r>
              <a:rPr lang="en-US" dirty="0"/>
              <a:t>Other / all relating to: Budget constraints, Manpower issues, Accessibility (geographical/topography constraints)</a:t>
            </a:r>
          </a:p>
          <a:p>
            <a:r>
              <a:rPr lang="en-US" i="1" dirty="0"/>
              <a:t>Time… for knowledge transfer</a:t>
            </a:r>
            <a:endParaRPr lang="en-US" dirty="0"/>
          </a:p>
          <a:p>
            <a:r>
              <a:rPr lang="en-US" b="1" dirty="0">
                <a:effectLst/>
              </a:rPr>
              <a:t>!! Need / Recommendations:</a:t>
            </a:r>
            <a:endParaRPr lang="en-US" dirty="0"/>
          </a:p>
          <a:p>
            <a:r>
              <a:rPr lang="en-US" dirty="0"/>
              <a:t>(Specific example) Need for more stations at the summit</a:t>
            </a:r>
          </a:p>
          <a:p>
            <a:r>
              <a:rPr lang="en-US" u="sng" dirty="0"/>
              <a:t>Knowledge transfer</a:t>
            </a:r>
            <a:r>
              <a:rPr lang="en-US" dirty="0"/>
              <a:t> / tutorials for the staff that is there </a:t>
            </a:r>
          </a:p>
          <a:p>
            <a:pPr lvl="1"/>
            <a:r>
              <a:rPr lang="en-US" dirty="0"/>
              <a:t>Need for more computational-professional staff for shifts to automation &amp; </a:t>
            </a:r>
            <a:r>
              <a:rPr lang="en-US" dirty="0" err="1"/>
              <a:t>standardisation</a:t>
            </a:r>
            <a:r>
              <a:rPr lang="en-US" dirty="0"/>
              <a:t> as highlighted later</a:t>
            </a:r>
          </a:p>
          <a:p>
            <a:r>
              <a:rPr lang="en-US" dirty="0"/>
              <a:t>Best use of available resources: </a:t>
            </a:r>
            <a:r>
              <a:rPr lang="en-US" u="sng" dirty="0"/>
              <a:t>capture as much as possible with available infrastructure</a:t>
            </a:r>
            <a:endParaRPr lang="en-US" dirty="0"/>
          </a:p>
          <a:p>
            <a:pPr lvl="1"/>
            <a:r>
              <a:rPr lang="en-US" dirty="0"/>
              <a:t>Shaira’s project</a:t>
            </a:r>
          </a:p>
          <a:p>
            <a:pPr lvl="1"/>
            <a:r>
              <a:rPr lang="en-US" dirty="0"/>
              <a:t>Targeted campaigns ~ Short campaign – collect more data ~ calibrate versus less data / existing network </a:t>
            </a:r>
            <a:r>
              <a:rPr lang="en-US" b="1" i="1" dirty="0"/>
              <a:t>- !! Importance of collaborations</a:t>
            </a:r>
            <a:endParaRPr lang="en-US" dirty="0"/>
          </a:p>
          <a:p>
            <a:pPr lvl="1"/>
            <a:r>
              <a:rPr lang="en-US" dirty="0"/>
              <a:t>And/or, focus on parameters that were proven useful in this or previous unrest scenarios (e.g., tilt, </a:t>
            </a:r>
            <a:r>
              <a:rPr lang="en-US" dirty="0" err="1"/>
              <a:t>hembusan</a:t>
            </a:r>
            <a:r>
              <a:rPr lang="en-US" dirty="0"/>
              <a:t>, …)</a:t>
            </a:r>
          </a:p>
          <a:p>
            <a:r>
              <a:rPr lang="en-US" dirty="0"/>
              <a:t>Do as much as possible with manpower you have </a:t>
            </a:r>
          </a:p>
          <a:p>
            <a:pPr lvl="1"/>
            <a:r>
              <a:rPr lang="en-US" dirty="0"/>
              <a:t>Need for reduced manual work where possible: </a:t>
            </a:r>
            <a:r>
              <a:rPr lang="en-US" b="1" dirty="0"/>
              <a:t>Automation/ </a:t>
            </a:r>
            <a:r>
              <a:rPr lang="en-US" b="1" dirty="0" err="1"/>
              <a:t>standardised</a:t>
            </a:r>
            <a:r>
              <a:rPr lang="en-US" b="1" dirty="0"/>
              <a:t> analysis/ integrated data analysis</a:t>
            </a:r>
            <a:endParaRPr lang="en-US" dirty="0"/>
          </a:p>
          <a:p>
            <a:pPr lvl="2"/>
            <a:r>
              <a:rPr lang="en-US" b="1" dirty="0"/>
              <a:t>Next challenge: model development (i.e., enough data, etc.) as discussed below </a:t>
            </a:r>
            <a:endParaRPr lang="en-US" dirty="0"/>
          </a:p>
          <a:p>
            <a:pPr lvl="1"/>
            <a:r>
              <a:rPr lang="en-US" dirty="0"/>
              <a:t>Need for user-friendly outputs from tool-developers</a:t>
            </a:r>
          </a:p>
          <a:p>
            <a:r>
              <a:rPr lang="en-US" dirty="0"/>
              <a:t>! Note: new / more data is not always the solution (see later on the interpretation) – we need people who know how to use the instruments / interpret the data, for it to be useful (otherwise: waste of resources) </a:t>
            </a:r>
          </a:p>
          <a:p>
            <a:pPr lvl="1"/>
            <a:r>
              <a:rPr lang="en-US" dirty="0"/>
              <a:t>New data types or processing techniques can bring / add confusion: it needs to come with training (knowledge transfer / tutorials)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04FDD-AB2E-3549-46C8-64BDFD596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63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F8D7C-C832-18B6-7AAC-E7FE40E45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CB218-1CA0-F8EF-5FAA-923C13C68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FE428B-719B-D896-0DAE-A9C7FBFD5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Basic”constraints</a:t>
            </a:r>
            <a:r>
              <a:rPr lang="en-US" b="1" dirty="0">
                <a:effectLst/>
              </a:rPr>
              <a:t> ; </a:t>
            </a:r>
            <a:r>
              <a:rPr lang="en-US" b="1" dirty="0"/>
              <a:t>“We want more data, more people to look at the data, &amp; the best use of these people’s time (i.e., reduce manual work where possible)”</a:t>
            </a:r>
            <a:endParaRPr lang="en-US" dirty="0"/>
          </a:p>
          <a:p>
            <a:r>
              <a:rPr lang="en-US" u="sng" dirty="0"/>
              <a:t>Instrumentation</a:t>
            </a:r>
            <a:r>
              <a:rPr lang="en-US" dirty="0"/>
              <a:t>: Not enough information (case dependent) </a:t>
            </a:r>
          </a:p>
          <a:p>
            <a:pPr lvl="1"/>
            <a:r>
              <a:rPr lang="en-US" dirty="0"/>
              <a:t>Stations destroyed</a:t>
            </a:r>
          </a:p>
          <a:p>
            <a:pPr lvl="1"/>
            <a:r>
              <a:rPr lang="en-US" dirty="0"/>
              <a:t>Missing / not there -- e.g. Remote sensing, Infrasound, Visual, Infrared camera, Gas, GPS, ...</a:t>
            </a:r>
          </a:p>
          <a:p>
            <a:r>
              <a:rPr lang="en-US" dirty="0">
                <a:effectLst/>
              </a:rPr>
              <a:t>+ sampling rates of those, … ~ increase spatial/temporal resolution</a:t>
            </a:r>
          </a:p>
          <a:p>
            <a:r>
              <a:rPr lang="en-US" dirty="0"/>
              <a:t>Other / all relating to: Budget constraints, Manpower issues, Accessibility (geographical/topography constraints)</a:t>
            </a:r>
          </a:p>
          <a:p>
            <a:r>
              <a:rPr lang="en-US" i="1" dirty="0"/>
              <a:t>Time… for knowledge transfer</a:t>
            </a:r>
            <a:endParaRPr lang="en-US" dirty="0"/>
          </a:p>
          <a:p>
            <a:r>
              <a:rPr lang="en-US" b="1" dirty="0">
                <a:effectLst/>
              </a:rPr>
              <a:t>!! Need / Recommendations:</a:t>
            </a:r>
            <a:endParaRPr lang="en-US" dirty="0"/>
          </a:p>
          <a:p>
            <a:r>
              <a:rPr lang="en-US" dirty="0"/>
              <a:t>(Specific example) Need for more stations at the summit</a:t>
            </a:r>
          </a:p>
          <a:p>
            <a:r>
              <a:rPr lang="en-US" u="sng" dirty="0"/>
              <a:t>Knowledge transfer</a:t>
            </a:r>
            <a:r>
              <a:rPr lang="en-US" dirty="0"/>
              <a:t> / tutorials for the staff that is there </a:t>
            </a:r>
          </a:p>
          <a:p>
            <a:pPr lvl="1"/>
            <a:r>
              <a:rPr lang="en-US" dirty="0"/>
              <a:t>Need for more computational-professional staff for shifts to automation &amp; </a:t>
            </a:r>
            <a:r>
              <a:rPr lang="en-US" dirty="0" err="1"/>
              <a:t>standardisation</a:t>
            </a:r>
            <a:r>
              <a:rPr lang="en-US" dirty="0"/>
              <a:t> as highlighted later</a:t>
            </a:r>
          </a:p>
          <a:p>
            <a:r>
              <a:rPr lang="en-US" dirty="0"/>
              <a:t>Best use of available resources: </a:t>
            </a:r>
            <a:r>
              <a:rPr lang="en-US" u="sng" dirty="0"/>
              <a:t>capture as much as possible with available infrastructure</a:t>
            </a:r>
            <a:endParaRPr lang="en-US" dirty="0"/>
          </a:p>
          <a:p>
            <a:pPr lvl="1"/>
            <a:r>
              <a:rPr lang="en-US" dirty="0"/>
              <a:t>Shaira’s project</a:t>
            </a:r>
          </a:p>
          <a:p>
            <a:pPr lvl="1"/>
            <a:r>
              <a:rPr lang="en-US" dirty="0"/>
              <a:t>Targeted campaigns ~ Short campaign – collect more data ~ calibrate versus less data / existing network </a:t>
            </a:r>
            <a:r>
              <a:rPr lang="en-US" b="1" i="1" dirty="0"/>
              <a:t>- !! Importance of collaborations</a:t>
            </a:r>
            <a:endParaRPr lang="en-US" dirty="0"/>
          </a:p>
          <a:p>
            <a:pPr lvl="1"/>
            <a:r>
              <a:rPr lang="en-US" dirty="0"/>
              <a:t>And/or, focus on parameters that were proven useful in this or previous unrest scenarios (e.g., tilt, </a:t>
            </a:r>
            <a:r>
              <a:rPr lang="en-US" dirty="0" err="1"/>
              <a:t>hembusan</a:t>
            </a:r>
            <a:r>
              <a:rPr lang="en-US" dirty="0"/>
              <a:t>, …)</a:t>
            </a:r>
          </a:p>
          <a:p>
            <a:r>
              <a:rPr lang="en-US" dirty="0"/>
              <a:t>Do as much as possible with manpower you have </a:t>
            </a:r>
          </a:p>
          <a:p>
            <a:pPr lvl="1"/>
            <a:r>
              <a:rPr lang="en-US" dirty="0"/>
              <a:t>Need for reduced manual work where possible: </a:t>
            </a:r>
            <a:r>
              <a:rPr lang="en-US" b="1" dirty="0"/>
              <a:t>Automation/ </a:t>
            </a:r>
            <a:r>
              <a:rPr lang="en-US" b="1" dirty="0" err="1"/>
              <a:t>standardised</a:t>
            </a:r>
            <a:r>
              <a:rPr lang="en-US" b="1" dirty="0"/>
              <a:t> analysis/ integrated data analysis</a:t>
            </a:r>
            <a:endParaRPr lang="en-US" dirty="0"/>
          </a:p>
          <a:p>
            <a:pPr lvl="2"/>
            <a:r>
              <a:rPr lang="en-US" b="1" dirty="0"/>
              <a:t>Next challenge: model development (i.e., enough data, etc.) as discussed below </a:t>
            </a:r>
            <a:endParaRPr lang="en-US" dirty="0"/>
          </a:p>
          <a:p>
            <a:pPr lvl="1"/>
            <a:r>
              <a:rPr lang="en-US" dirty="0"/>
              <a:t>Need for user-friendly outputs from tool-developers</a:t>
            </a:r>
          </a:p>
          <a:p>
            <a:r>
              <a:rPr lang="en-US" dirty="0"/>
              <a:t>! Note: new / more data is not always the solution (see later on the interpretation) – we need people who know how to use the instruments / interpret the data, for it to be useful (otherwise: waste of resources) </a:t>
            </a:r>
          </a:p>
          <a:p>
            <a:pPr lvl="1"/>
            <a:r>
              <a:rPr lang="en-US" dirty="0"/>
              <a:t>New data types or processing techniques can bring / add confusion: it needs to come with training (knowledge transfer / tutorials)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28D1F-D235-9BB8-82E8-D5B57EABA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8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EB595-6210-A40F-A6C7-CF97D7A68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8AAB3D-C9B5-4B1F-1D39-D7D5FD5CA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8DB7E-9F62-C185-433D-349471E8F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7E8EB-3D44-4934-3866-B6716168C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25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E3220-6FB3-0DF5-0E23-13C088A7F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2A3E0-AFE6-2D72-1D32-C82AADFE2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D81FA0-7F20-3625-D068-54E3A5C82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Basic”constraints</a:t>
            </a:r>
            <a:r>
              <a:rPr lang="en-US" b="1" dirty="0">
                <a:effectLst/>
              </a:rPr>
              <a:t> ; </a:t>
            </a:r>
            <a:r>
              <a:rPr lang="en-US" b="1" dirty="0"/>
              <a:t>“We want more data, more people to look at the data, &amp; the best use of these people’s time (i.e., reduce manual work where possible)”</a:t>
            </a:r>
            <a:endParaRPr lang="en-US" dirty="0"/>
          </a:p>
          <a:p>
            <a:r>
              <a:rPr lang="en-US" u="sng" dirty="0"/>
              <a:t>Instrumentation</a:t>
            </a:r>
            <a:r>
              <a:rPr lang="en-US" dirty="0"/>
              <a:t>: Not enough information (case dependent) </a:t>
            </a:r>
          </a:p>
          <a:p>
            <a:pPr lvl="1"/>
            <a:r>
              <a:rPr lang="en-US" dirty="0"/>
              <a:t>Stations destroyed</a:t>
            </a:r>
          </a:p>
          <a:p>
            <a:pPr lvl="1"/>
            <a:r>
              <a:rPr lang="en-US" dirty="0"/>
              <a:t>Missing / not there -- e.g. Remote sensing, Infrasound, Visual, Infrared camera, Gas, GPS, ...</a:t>
            </a:r>
          </a:p>
          <a:p>
            <a:r>
              <a:rPr lang="en-US" dirty="0">
                <a:effectLst/>
              </a:rPr>
              <a:t>+ sampling rates of those, … ~ increase spatial/temporal resolution</a:t>
            </a:r>
          </a:p>
          <a:p>
            <a:r>
              <a:rPr lang="en-US" dirty="0"/>
              <a:t>Other / all relating to: Budget constraints, Manpower issues, Accessibility (geographical/topography constraints)</a:t>
            </a:r>
          </a:p>
          <a:p>
            <a:r>
              <a:rPr lang="en-US" i="1" dirty="0"/>
              <a:t>Time… for knowledge transfer</a:t>
            </a:r>
            <a:endParaRPr lang="en-US" dirty="0"/>
          </a:p>
          <a:p>
            <a:r>
              <a:rPr lang="en-US" b="1" dirty="0">
                <a:effectLst/>
              </a:rPr>
              <a:t>!! Need / Recommendations:</a:t>
            </a:r>
            <a:endParaRPr lang="en-US" dirty="0"/>
          </a:p>
          <a:p>
            <a:r>
              <a:rPr lang="en-US" dirty="0"/>
              <a:t>(Specific example) Need for more stations at the summit</a:t>
            </a:r>
          </a:p>
          <a:p>
            <a:r>
              <a:rPr lang="en-US" u="sng" dirty="0"/>
              <a:t>Knowledge transfer</a:t>
            </a:r>
            <a:r>
              <a:rPr lang="en-US" dirty="0"/>
              <a:t> / tutorials for the staff that is there </a:t>
            </a:r>
          </a:p>
          <a:p>
            <a:pPr lvl="1"/>
            <a:r>
              <a:rPr lang="en-US" dirty="0"/>
              <a:t>Need for more computational-professional staff for shifts to automation &amp; </a:t>
            </a:r>
            <a:r>
              <a:rPr lang="en-US" dirty="0" err="1"/>
              <a:t>standardisation</a:t>
            </a:r>
            <a:r>
              <a:rPr lang="en-US" dirty="0"/>
              <a:t> as highlighted later</a:t>
            </a:r>
          </a:p>
          <a:p>
            <a:r>
              <a:rPr lang="en-US" dirty="0"/>
              <a:t>Best use of available resources: </a:t>
            </a:r>
            <a:r>
              <a:rPr lang="en-US" u="sng" dirty="0"/>
              <a:t>capture as much as possible with available infrastructure</a:t>
            </a:r>
            <a:endParaRPr lang="en-US" dirty="0"/>
          </a:p>
          <a:p>
            <a:pPr lvl="1"/>
            <a:r>
              <a:rPr lang="en-US" dirty="0"/>
              <a:t>Shaira’s project</a:t>
            </a:r>
          </a:p>
          <a:p>
            <a:pPr lvl="1"/>
            <a:r>
              <a:rPr lang="en-US" dirty="0"/>
              <a:t>Targeted campaigns ~ Short campaign – collect more data ~ calibrate versus less data / existing network </a:t>
            </a:r>
            <a:r>
              <a:rPr lang="en-US" b="1" i="1" dirty="0"/>
              <a:t>- !! Importance of collaborations</a:t>
            </a:r>
            <a:endParaRPr lang="en-US" dirty="0"/>
          </a:p>
          <a:p>
            <a:pPr lvl="1"/>
            <a:r>
              <a:rPr lang="en-US" dirty="0"/>
              <a:t>And/or, focus on parameters that were proven useful in this or previous unrest scenarios (e.g., tilt, </a:t>
            </a:r>
            <a:r>
              <a:rPr lang="en-US" dirty="0" err="1"/>
              <a:t>hembusan</a:t>
            </a:r>
            <a:r>
              <a:rPr lang="en-US" dirty="0"/>
              <a:t>, …)</a:t>
            </a:r>
          </a:p>
          <a:p>
            <a:r>
              <a:rPr lang="en-US" dirty="0"/>
              <a:t>Do as much as possible with manpower you have </a:t>
            </a:r>
          </a:p>
          <a:p>
            <a:pPr lvl="1"/>
            <a:r>
              <a:rPr lang="en-US" dirty="0"/>
              <a:t>Need for reduced manual work where possible: </a:t>
            </a:r>
            <a:r>
              <a:rPr lang="en-US" b="1" dirty="0"/>
              <a:t>Automation/ </a:t>
            </a:r>
            <a:r>
              <a:rPr lang="en-US" b="1" dirty="0" err="1"/>
              <a:t>standardised</a:t>
            </a:r>
            <a:r>
              <a:rPr lang="en-US" b="1" dirty="0"/>
              <a:t> analysis/ integrated data analysis</a:t>
            </a:r>
            <a:endParaRPr lang="en-US" dirty="0"/>
          </a:p>
          <a:p>
            <a:pPr lvl="2"/>
            <a:r>
              <a:rPr lang="en-US" b="1" dirty="0"/>
              <a:t>Next challenge: model development (i.e., enough data, etc.) as discussed below </a:t>
            </a:r>
            <a:endParaRPr lang="en-US" dirty="0"/>
          </a:p>
          <a:p>
            <a:pPr lvl="1"/>
            <a:r>
              <a:rPr lang="en-US" dirty="0"/>
              <a:t>Need for user-friendly outputs from tool-developers</a:t>
            </a:r>
          </a:p>
          <a:p>
            <a:r>
              <a:rPr lang="en-US" dirty="0"/>
              <a:t>! Note: new / more data is not always the solution (see later on the interpretation) – we need people who know how to use the instruments / interpret the data, for it to be useful (otherwise: waste of resources) </a:t>
            </a:r>
          </a:p>
          <a:p>
            <a:pPr lvl="1"/>
            <a:r>
              <a:rPr lang="en-US" dirty="0"/>
              <a:t>New data types or processing techniques can bring / add confusion: it needs to come with training (knowledge transfer / tutorials)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CBB65-8713-5748-6B04-B57DB7CC25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395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8B3AC-588E-F75F-A440-4D54B0645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D8160D-E581-DDAA-5648-EE8DEE4FB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F7E07A-4FDC-DC8D-F424-6F5D432CC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Basic”constraints</a:t>
            </a:r>
            <a:r>
              <a:rPr lang="en-US" b="1" dirty="0">
                <a:effectLst/>
              </a:rPr>
              <a:t> ; </a:t>
            </a:r>
            <a:r>
              <a:rPr lang="en-US" b="1" dirty="0"/>
              <a:t>“We want more data, more people to look at the data, &amp; the best use of these people’s time (i.e., reduce manual work where possible)”</a:t>
            </a:r>
            <a:endParaRPr lang="en-US" dirty="0"/>
          </a:p>
          <a:p>
            <a:r>
              <a:rPr lang="en-US" u="sng" dirty="0"/>
              <a:t>Instrumentation</a:t>
            </a:r>
            <a:r>
              <a:rPr lang="en-US" dirty="0"/>
              <a:t>: Not enough information (case dependent) </a:t>
            </a:r>
          </a:p>
          <a:p>
            <a:pPr lvl="1"/>
            <a:r>
              <a:rPr lang="en-US" dirty="0"/>
              <a:t>Stations destroyed</a:t>
            </a:r>
          </a:p>
          <a:p>
            <a:pPr lvl="1"/>
            <a:r>
              <a:rPr lang="en-US" dirty="0"/>
              <a:t>Missing / not there -- e.g. Remote sensing, Infrasound, Visual, Infrared camera, Gas, GPS, ...</a:t>
            </a:r>
          </a:p>
          <a:p>
            <a:r>
              <a:rPr lang="en-US" dirty="0">
                <a:effectLst/>
              </a:rPr>
              <a:t>+ sampling rates of those, … ~ increase spatial/temporal resolution</a:t>
            </a:r>
          </a:p>
          <a:p>
            <a:r>
              <a:rPr lang="en-US" dirty="0"/>
              <a:t>Other / all relating to: Budget constraints, Manpower issues, Accessibility (geographical/topography constraints)</a:t>
            </a:r>
          </a:p>
          <a:p>
            <a:r>
              <a:rPr lang="en-US" i="1" dirty="0"/>
              <a:t>Time… for knowledge transfer</a:t>
            </a:r>
            <a:endParaRPr lang="en-US" dirty="0"/>
          </a:p>
          <a:p>
            <a:r>
              <a:rPr lang="en-US" b="1" dirty="0">
                <a:effectLst/>
              </a:rPr>
              <a:t>!! Need / Recommendations:</a:t>
            </a:r>
            <a:endParaRPr lang="en-US" dirty="0"/>
          </a:p>
          <a:p>
            <a:r>
              <a:rPr lang="en-US" dirty="0"/>
              <a:t>(Specific example) Need for more stations at the summit</a:t>
            </a:r>
          </a:p>
          <a:p>
            <a:r>
              <a:rPr lang="en-US" u="sng" dirty="0"/>
              <a:t>Knowledge transfer</a:t>
            </a:r>
            <a:r>
              <a:rPr lang="en-US" dirty="0"/>
              <a:t> / tutorials for the staff that is there </a:t>
            </a:r>
          </a:p>
          <a:p>
            <a:pPr lvl="1"/>
            <a:r>
              <a:rPr lang="en-US" dirty="0"/>
              <a:t>Need for more computational-professional staff for shifts to automation &amp; </a:t>
            </a:r>
            <a:r>
              <a:rPr lang="en-US" dirty="0" err="1"/>
              <a:t>standardisation</a:t>
            </a:r>
            <a:r>
              <a:rPr lang="en-US" dirty="0"/>
              <a:t> as highlighted later</a:t>
            </a:r>
          </a:p>
          <a:p>
            <a:r>
              <a:rPr lang="en-US" dirty="0"/>
              <a:t>Best use of available resources: </a:t>
            </a:r>
            <a:r>
              <a:rPr lang="en-US" u="sng" dirty="0"/>
              <a:t>capture as much as possible with available infrastructure</a:t>
            </a:r>
            <a:endParaRPr lang="en-US" dirty="0"/>
          </a:p>
          <a:p>
            <a:pPr lvl="1"/>
            <a:r>
              <a:rPr lang="en-US" dirty="0"/>
              <a:t>Shaira’s project</a:t>
            </a:r>
          </a:p>
          <a:p>
            <a:pPr lvl="1"/>
            <a:r>
              <a:rPr lang="en-US" dirty="0"/>
              <a:t>Targeted campaigns ~ Short campaign – collect more data ~ calibrate versus less data / existing network </a:t>
            </a:r>
            <a:r>
              <a:rPr lang="en-US" b="1" i="1" dirty="0"/>
              <a:t>- !! Importance of collaborations</a:t>
            </a:r>
            <a:endParaRPr lang="en-US" dirty="0"/>
          </a:p>
          <a:p>
            <a:pPr lvl="1"/>
            <a:r>
              <a:rPr lang="en-US" dirty="0"/>
              <a:t>And/or, focus on parameters that were proven useful in this or previous unrest scenarios (e.g., tilt, </a:t>
            </a:r>
            <a:r>
              <a:rPr lang="en-US" dirty="0" err="1"/>
              <a:t>hembusan</a:t>
            </a:r>
            <a:r>
              <a:rPr lang="en-US" dirty="0"/>
              <a:t>, …)</a:t>
            </a:r>
          </a:p>
          <a:p>
            <a:r>
              <a:rPr lang="en-US" dirty="0"/>
              <a:t>Do as much as possible with manpower you have </a:t>
            </a:r>
          </a:p>
          <a:p>
            <a:pPr lvl="1"/>
            <a:r>
              <a:rPr lang="en-US" dirty="0"/>
              <a:t>Need for reduced manual work where possible: </a:t>
            </a:r>
            <a:r>
              <a:rPr lang="en-US" b="1" dirty="0"/>
              <a:t>Automation/ </a:t>
            </a:r>
            <a:r>
              <a:rPr lang="en-US" b="1" dirty="0" err="1"/>
              <a:t>standardised</a:t>
            </a:r>
            <a:r>
              <a:rPr lang="en-US" b="1" dirty="0"/>
              <a:t> analysis/ integrated data analysis</a:t>
            </a:r>
            <a:endParaRPr lang="en-US" dirty="0"/>
          </a:p>
          <a:p>
            <a:pPr lvl="2"/>
            <a:r>
              <a:rPr lang="en-US" b="1" dirty="0"/>
              <a:t>Next challenge: model development (i.e., enough data, etc.) as discussed below </a:t>
            </a:r>
            <a:endParaRPr lang="en-US" dirty="0"/>
          </a:p>
          <a:p>
            <a:pPr lvl="1"/>
            <a:r>
              <a:rPr lang="en-US" dirty="0"/>
              <a:t>Need for user-friendly outputs from tool-developers</a:t>
            </a:r>
          </a:p>
          <a:p>
            <a:r>
              <a:rPr lang="en-US" dirty="0"/>
              <a:t>! Note: new / more data is not always the solution (see later on the interpretation) – we need people who know how to use the instruments / interpret the data, for it to be useful (otherwise: waste of resources) </a:t>
            </a:r>
          </a:p>
          <a:p>
            <a:pPr lvl="1"/>
            <a:r>
              <a:rPr lang="en-US" dirty="0"/>
              <a:t>New data types or processing techniques can bring / add confusion: it needs to come with training (knowledge transfer / tutorials)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6B2B1-7EF1-42D2-38D9-E6B7716D4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18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147B7-CEE2-27B8-6D28-635C34596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4ECC4E-FA10-D8E2-9AB7-A2821535C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A101F5-3753-1C88-0B5D-106C61EC1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Basic”constraints</a:t>
            </a:r>
            <a:r>
              <a:rPr lang="en-US" b="1" dirty="0">
                <a:effectLst/>
              </a:rPr>
              <a:t> ; </a:t>
            </a:r>
            <a:r>
              <a:rPr lang="en-US" b="1" dirty="0"/>
              <a:t>“We want more data, more people to look at the data, &amp; the best use of these people’s time (i.e., reduce manual work where possible)”</a:t>
            </a:r>
            <a:endParaRPr lang="en-US" dirty="0"/>
          </a:p>
          <a:p>
            <a:r>
              <a:rPr lang="en-US" u="sng" dirty="0"/>
              <a:t>Instrumentation</a:t>
            </a:r>
            <a:r>
              <a:rPr lang="en-US" dirty="0"/>
              <a:t>: Not enough information (case dependent) </a:t>
            </a:r>
          </a:p>
          <a:p>
            <a:pPr lvl="1"/>
            <a:r>
              <a:rPr lang="en-US" dirty="0"/>
              <a:t>Stations destroyed</a:t>
            </a:r>
          </a:p>
          <a:p>
            <a:pPr lvl="1"/>
            <a:r>
              <a:rPr lang="en-US" dirty="0"/>
              <a:t>Missing / not there -- e.g. Remote sensing, Infrasound, Visual, Infrared camera, Gas, GPS, ...</a:t>
            </a:r>
          </a:p>
          <a:p>
            <a:r>
              <a:rPr lang="en-US" dirty="0">
                <a:effectLst/>
              </a:rPr>
              <a:t>+ sampling rates of those, … ~ increase spatial/temporal resolution</a:t>
            </a:r>
          </a:p>
          <a:p>
            <a:r>
              <a:rPr lang="en-US" dirty="0"/>
              <a:t>Other / all relating to: Budget constraints, Manpower issues, Accessibility (geographical/topography constraints)</a:t>
            </a:r>
          </a:p>
          <a:p>
            <a:r>
              <a:rPr lang="en-US" i="1" dirty="0"/>
              <a:t>Time… for knowledge transfer</a:t>
            </a:r>
            <a:endParaRPr lang="en-US" dirty="0"/>
          </a:p>
          <a:p>
            <a:r>
              <a:rPr lang="en-US" b="1" dirty="0">
                <a:effectLst/>
              </a:rPr>
              <a:t>!! Need / Recommendations:</a:t>
            </a:r>
            <a:endParaRPr lang="en-US" dirty="0"/>
          </a:p>
          <a:p>
            <a:r>
              <a:rPr lang="en-US" dirty="0"/>
              <a:t>(Specific example) Need for more stations at the summit</a:t>
            </a:r>
          </a:p>
          <a:p>
            <a:r>
              <a:rPr lang="en-US" u="sng" dirty="0"/>
              <a:t>Knowledge transfer</a:t>
            </a:r>
            <a:r>
              <a:rPr lang="en-US" dirty="0"/>
              <a:t> / tutorials for the staff that is there </a:t>
            </a:r>
          </a:p>
          <a:p>
            <a:pPr lvl="1"/>
            <a:r>
              <a:rPr lang="en-US" dirty="0"/>
              <a:t>Need for more computational-professional staff for shifts to automation &amp; </a:t>
            </a:r>
            <a:r>
              <a:rPr lang="en-US" dirty="0" err="1"/>
              <a:t>standardisation</a:t>
            </a:r>
            <a:r>
              <a:rPr lang="en-US" dirty="0"/>
              <a:t> as highlighted later</a:t>
            </a:r>
          </a:p>
          <a:p>
            <a:r>
              <a:rPr lang="en-US" dirty="0"/>
              <a:t>Best use of available resources: </a:t>
            </a:r>
            <a:r>
              <a:rPr lang="en-US" u="sng" dirty="0"/>
              <a:t>capture as much as possible with available infrastructure</a:t>
            </a:r>
            <a:endParaRPr lang="en-US" dirty="0"/>
          </a:p>
          <a:p>
            <a:pPr lvl="1"/>
            <a:r>
              <a:rPr lang="en-US" dirty="0"/>
              <a:t>Shaira’s project</a:t>
            </a:r>
          </a:p>
          <a:p>
            <a:pPr lvl="1"/>
            <a:r>
              <a:rPr lang="en-US" dirty="0"/>
              <a:t>Targeted campaigns ~ Short campaign – collect more data ~ calibrate versus less data / existing network </a:t>
            </a:r>
            <a:r>
              <a:rPr lang="en-US" b="1" i="1" dirty="0"/>
              <a:t>- !! Importance of collaborations</a:t>
            </a:r>
            <a:endParaRPr lang="en-US" dirty="0"/>
          </a:p>
          <a:p>
            <a:pPr lvl="1"/>
            <a:r>
              <a:rPr lang="en-US" dirty="0"/>
              <a:t>And/or, focus on parameters that were proven useful in this or previous unrest scenarios (e.g., tilt, </a:t>
            </a:r>
            <a:r>
              <a:rPr lang="en-US" dirty="0" err="1"/>
              <a:t>hembusan</a:t>
            </a:r>
            <a:r>
              <a:rPr lang="en-US" dirty="0"/>
              <a:t>, …)</a:t>
            </a:r>
          </a:p>
          <a:p>
            <a:r>
              <a:rPr lang="en-US" dirty="0"/>
              <a:t>Do as much as possible with manpower you have </a:t>
            </a:r>
          </a:p>
          <a:p>
            <a:pPr lvl="1"/>
            <a:r>
              <a:rPr lang="en-US" dirty="0"/>
              <a:t>Need for reduced manual work where possible: </a:t>
            </a:r>
            <a:r>
              <a:rPr lang="en-US" b="1" dirty="0"/>
              <a:t>Automation/ </a:t>
            </a:r>
            <a:r>
              <a:rPr lang="en-US" b="1" dirty="0" err="1"/>
              <a:t>standardised</a:t>
            </a:r>
            <a:r>
              <a:rPr lang="en-US" b="1" dirty="0"/>
              <a:t> analysis/ integrated data analysis</a:t>
            </a:r>
            <a:endParaRPr lang="en-US" dirty="0"/>
          </a:p>
          <a:p>
            <a:pPr lvl="2"/>
            <a:r>
              <a:rPr lang="en-US" b="1" dirty="0"/>
              <a:t>Next challenge: model development (i.e., enough data, etc.) as discussed below </a:t>
            </a:r>
            <a:endParaRPr lang="en-US" dirty="0"/>
          </a:p>
          <a:p>
            <a:pPr lvl="1"/>
            <a:r>
              <a:rPr lang="en-US" dirty="0"/>
              <a:t>Need for user-friendly outputs from tool-developers</a:t>
            </a:r>
          </a:p>
          <a:p>
            <a:r>
              <a:rPr lang="en-US" dirty="0"/>
              <a:t>! Note: new / more data is not always the solution (see later on the interpretation) – we need people who know how to use the instruments / interpret the data, for it to be useful (otherwise: waste of resources) </a:t>
            </a:r>
          </a:p>
          <a:p>
            <a:pPr lvl="1"/>
            <a:r>
              <a:rPr lang="en-US" dirty="0"/>
              <a:t>New data types or processing techniques can bring / add confusion: it needs to come with training (knowledge transfer / tutorials)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9B720-9423-3A0D-C7D2-E66EB5498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09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92E69-8D7B-150D-DC91-21CA3E550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D0391-8800-728E-56EA-E4B4C8C20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AF9FE-DD24-5965-EB19-4980204EB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Basic”constraints</a:t>
            </a:r>
            <a:r>
              <a:rPr lang="en-US" b="1" dirty="0">
                <a:effectLst/>
              </a:rPr>
              <a:t> ; </a:t>
            </a:r>
            <a:r>
              <a:rPr lang="en-US" b="1" dirty="0"/>
              <a:t>“We want more data, more people to look at the data, &amp; the best use of these people’s time (i.e., reduce manual work where possible)”</a:t>
            </a:r>
            <a:endParaRPr lang="en-US" dirty="0"/>
          </a:p>
          <a:p>
            <a:r>
              <a:rPr lang="en-US" u="sng" dirty="0"/>
              <a:t>Instrumentation</a:t>
            </a:r>
            <a:r>
              <a:rPr lang="en-US" dirty="0"/>
              <a:t>: Not enough information (case dependent) </a:t>
            </a:r>
          </a:p>
          <a:p>
            <a:pPr lvl="1"/>
            <a:r>
              <a:rPr lang="en-US" dirty="0"/>
              <a:t>Stations destroyed</a:t>
            </a:r>
          </a:p>
          <a:p>
            <a:pPr lvl="1"/>
            <a:r>
              <a:rPr lang="en-US" dirty="0"/>
              <a:t>Missing / not there -- e.g. Remote sensing, Infrasound, Visual, Infrared camera, Gas, GPS, ...</a:t>
            </a:r>
          </a:p>
          <a:p>
            <a:r>
              <a:rPr lang="en-US" dirty="0">
                <a:effectLst/>
              </a:rPr>
              <a:t>+ sampling rates of those, … ~ increase spatial/temporal resolution</a:t>
            </a:r>
          </a:p>
          <a:p>
            <a:r>
              <a:rPr lang="en-US" dirty="0"/>
              <a:t>Other / all relating to: Budget constraints, Manpower issues, Accessibility (geographical/topography constraints)</a:t>
            </a:r>
          </a:p>
          <a:p>
            <a:r>
              <a:rPr lang="en-US" i="1" dirty="0"/>
              <a:t>Time… for knowledge transfer</a:t>
            </a:r>
            <a:endParaRPr lang="en-US" dirty="0"/>
          </a:p>
          <a:p>
            <a:r>
              <a:rPr lang="en-US" b="1" dirty="0">
                <a:effectLst/>
              </a:rPr>
              <a:t>!! Need / Recommendations:</a:t>
            </a:r>
            <a:endParaRPr lang="en-US" dirty="0"/>
          </a:p>
          <a:p>
            <a:r>
              <a:rPr lang="en-US" dirty="0"/>
              <a:t>(Specific example) Need for more stations at the summit</a:t>
            </a:r>
          </a:p>
          <a:p>
            <a:r>
              <a:rPr lang="en-US" u="sng" dirty="0"/>
              <a:t>Knowledge transfer</a:t>
            </a:r>
            <a:r>
              <a:rPr lang="en-US" dirty="0"/>
              <a:t> / tutorials for the staff that is there </a:t>
            </a:r>
          </a:p>
          <a:p>
            <a:pPr lvl="1"/>
            <a:r>
              <a:rPr lang="en-US" dirty="0"/>
              <a:t>Need for more computational-professional staff for shifts to automation &amp; </a:t>
            </a:r>
            <a:r>
              <a:rPr lang="en-US" dirty="0" err="1"/>
              <a:t>standardisation</a:t>
            </a:r>
            <a:r>
              <a:rPr lang="en-US" dirty="0"/>
              <a:t> as highlighted later</a:t>
            </a:r>
          </a:p>
          <a:p>
            <a:r>
              <a:rPr lang="en-US" dirty="0"/>
              <a:t>Best use of available resources: </a:t>
            </a:r>
            <a:r>
              <a:rPr lang="en-US" u="sng" dirty="0"/>
              <a:t>capture as much as possible with available infrastructure</a:t>
            </a:r>
            <a:endParaRPr lang="en-US" dirty="0"/>
          </a:p>
          <a:p>
            <a:pPr lvl="1"/>
            <a:r>
              <a:rPr lang="en-US" dirty="0"/>
              <a:t>Shaira’s project</a:t>
            </a:r>
          </a:p>
          <a:p>
            <a:pPr lvl="1"/>
            <a:r>
              <a:rPr lang="en-US" dirty="0"/>
              <a:t>Targeted campaigns ~ Short campaign – collect more data ~ calibrate versus less data / existing network </a:t>
            </a:r>
            <a:r>
              <a:rPr lang="en-US" b="1" i="1" dirty="0"/>
              <a:t>- !! Importance of collaborations</a:t>
            </a:r>
            <a:endParaRPr lang="en-US" dirty="0"/>
          </a:p>
          <a:p>
            <a:pPr lvl="1"/>
            <a:r>
              <a:rPr lang="en-US" dirty="0"/>
              <a:t>And/or, focus on parameters that were proven useful in this or previous unrest scenarios (e.g., tilt, </a:t>
            </a:r>
            <a:r>
              <a:rPr lang="en-US" dirty="0" err="1"/>
              <a:t>hembusan</a:t>
            </a:r>
            <a:r>
              <a:rPr lang="en-US" dirty="0"/>
              <a:t>, …)</a:t>
            </a:r>
          </a:p>
          <a:p>
            <a:r>
              <a:rPr lang="en-US" dirty="0"/>
              <a:t>Do as much as possible with manpower you have </a:t>
            </a:r>
          </a:p>
          <a:p>
            <a:pPr lvl="1"/>
            <a:r>
              <a:rPr lang="en-US" dirty="0"/>
              <a:t>Need for reduced manual work where possible: </a:t>
            </a:r>
            <a:r>
              <a:rPr lang="en-US" b="1" dirty="0"/>
              <a:t>Automation/ </a:t>
            </a:r>
            <a:r>
              <a:rPr lang="en-US" b="1" dirty="0" err="1"/>
              <a:t>standardised</a:t>
            </a:r>
            <a:r>
              <a:rPr lang="en-US" b="1" dirty="0"/>
              <a:t> analysis/ integrated data analysis</a:t>
            </a:r>
            <a:endParaRPr lang="en-US" dirty="0"/>
          </a:p>
          <a:p>
            <a:pPr lvl="2"/>
            <a:r>
              <a:rPr lang="en-US" b="1" dirty="0"/>
              <a:t>Next challenge: model development (i.e., enough data, etc.) as discussed below </a:t>
            </a:r>
            <a:endParaRPr lang="en-US" dirty="0"/>
          </a:p>
          <a:p>
            <a:pPr lvl="1"/>
            <a:r>
              <a:rPr lang="en-US" dirty="0"/>
              <a:t>Need for user-friendly outputs from tool-developers</a:t>
            </a:r>
          </a:p>
          <a:p>
            <a:r>
              <a:rPr lang="en-US" dirty="0"/>
              <a:t>! Note: new / more data is not always the solution (see later on the interpretation) – we need people who know how to use the instruments / interpret the data, for it to be useful (otherwise: waste of resources) </a:t>
            </a:r>
          </a:p>
          <a:p>
            <a:pPr lvl="1"/>
            <a:r>
              <a:rPr lang="en-US" dirty="0"/>
              <a:t>New data types or processing techniques can bring / add confusion: it needs to come with training (knowledge transfer / tutorials)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9779B-6289-C1BC-2DFC-043A97D70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90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CE8B4-440A-B73D-8040-0E7CFE846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F3E8E-7FAE-DCD2-F364-973E2EECA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3B751-6C6C-137B-4C5C-D320EF9AF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Basic”constraints</a:t>
            </a:r>
            <a:r>
              <a:rPr lang="en-US" b="1" dirty="0">
                <a:effectLst/>
              </a:rPr>
              <a:t> ; </a:t>
            </a:r>
            <a:r>
              <a:rPr lang="en-US" b="1" dirty="0"/>
              <a:t>“We want more data, more people to look at the data, &amp; the best use of these people’s time (i.e., reduce manual work where possible)”</a:t>
            </a:r>
            <a:endParaRPr lang="en-US" dirty="0"/>
          </a:p>
          <a:p>
            <a:r>
              <a:rPr lang="en-US" u="sng" dirty="0"/>
              <a:t>Instrumentation</a:t>
            </a:r>
            <a:r>
              <a:rPr lang="en-US" dirty="0"/>
              <a:t>: Not enough information (case dependent) </a:t>
            </a:r>
          </a:p>
          <a:p>
            <a:pPr lvl="1"/>
            <a:r>
              <a:rPr lang="en-US" dirty="0"/>
              <a:t>Stations destroyed</a:t>
            </a:r>
          </a:p>
          <a:p>
            <a:pPr lvl="1"/>
            <a:r>
              <a:rPr lang="en-US" dirty="0"/>
              <a:t>Missing / not there -- e.g. Remote sensing, Infrasound, Visual, Infrared camera, Gas, GPS, ...</a:t>
            </a:r>
          </a:p>
          <a:p>
            <a:r>
              <a:rPr lang="en-US" dirty="0">
                <a:effectLst/>
              </a:rPr>
              <a:t>+ sampling rates of those, … ~ increase spatial/temporal resolution</a:t>
            </a:r>
          </a:p>
          <a:p>
            <a:r>
              <a:rPr lang="en-US" dirty="0"/>
              <a:t>Other / all relating to: Budget constraints, Manpower issues, Accessibility (geographical/topography constraints)</a:t>
            </a:r>
          </a:p>
          <a:p>
            <a:r>
              <a:rPr lang="en-US" i="1" dirty="0"/>
              <a:t>Time… for knowledge transfer</a:t>
            </a:r>
            <a:endParaRPr lang="en-US" dirty="0"/>
          </a:p>
          <a:p>
            <a:r>
              <a:rPr lang="en-US" b="1" dirty="0">
                <a:effectLst/>
              </a:rPr>
              <a:t>!! Need / Recommendations:</a:t>
            </a:r>
            <a:endParaRPr lang="en-US" dirty="0"/>
          </a:p>
          <a:p>
            <a:r>
              <a:rPr lang="en-US" dirty="0"/>
              <a:t>(Specific example) Need for more stations at the summit</a:t>
            </a:r>
          </a:p>
          <a:p>
            <a:r>
              <a:rPr lang="en-US" u="sng" dirty="0"/>
              <a:t>Knowledge transfer</a:t>
            </a:r>
            <a:r>
              <a:rPr lang="en-US" dirty="0"/>
              <a:t> / tutorials for the staff that is there </a:t>
            </a:r>
          </a:p>
          <a:p>
            <a:pPr lvl="1"/>
            <a:r>
              <a:rPr lang="en-US" dirty="0"/>
              <a:t>Need for more computational-professional staff for shifts to automation &amp; </a:t>
            </a:r>
            <a:r>
              <a:rPr lang="en-US" dirty="0" err="1"/>
              <a:t>standardisation</a:t>
            </a:r>
            <a:r>
              <a:rPr lang="en-US" dirty="0"/>
              <a:t> as highlighted later</a:t>
            </a:r>
          </a:p>
          <a:p>
            <a:r>
              <a:rPr lang="en-US" dirty="0"/>
              <a:t>Best use of available resources: </a:t>
            </a:r>
            <a:r>
              <a:rPr lang="en-US" u="sng" dirty="0"/>
              <a:t>capture as much as possible with available infrastructure</a:t>
            </a:r>
            <a:endParaRPr lang="en-US" dirty="0"/>
          </a:p>
          <a:p>
            <a:pPr lvl="1"/>
            <a:r>
              <a:rPr lang="en-US" dirty="0"/>
              <a:t>Shaira’s project</a:t>
            </a:r>
          </a:p>
          <a:p>
            <a:pPr lvl="1"/>
            <a:r>
              <a:rPr lang="en-US" dirty="0"/>
              <a:t>Targeted campaigns ~ Short campaign – collect more data ~ calibrate versus less data / existing network </a:t>
            </a:r>
            <a:r>
              <a:rPr lang="en-US" b="1" i="1" dirty="0"/>
              <a:t>- !! Importance of collaborations</a:t>
            </a:r>
            <a:endParaRPr lang="en-US" dirty="0"/>
          </a:p>
          <a:p>
            <a:pPr lvl="1"/>
            <a:r>
              <a:rPr lang="en-US" dirty="0"/>
              <a:t>And/or, focus on parameters that were proven useful in this or previous unrest scenarios (e.g., tilt, </a:t>
            </a:r>
            <a:r>
              <a:rPr lang="en-US" dirty="0" err="1"/>
              <a:t>hembusan</a:t>
            </a:r>
            <a:r>
              <a:rPr lang="en-US" dirty="0"/>
              <a:t>, …)</a:t>
            </a:r>
          </a:p>
          <a:p>
            <a:r>
              <a:rPr lang="en-US" dirty="0"/>
              <a:t>Do as much as possible with manpower you have </a:t>
            </a:r>
          </a:p>
          <a:p>
            <a:pPr lvl="1"/>
            <a:r>
              <a:rPr lang="en-US" dirty="0"/>
              <a:t>Need for reduced manual work where possible: </a:t>
            </a:r>
            <a:r>
              <a:rPr lang="en-US" b="1" dirty="0"/>
              <a:t>Automation/ </a:t>
            </a:r>
            <a:r>
              <a:rPr lang="en-US" b="1" dirty="0" err="1"/>
              <a:t>standardised</a:t>
            </a:r>
            <a:r>
              <a:rPr lang="en-US" b="1" dirty="0"/>
              <a:t> analysis/ integrated data analysis</a:t>
            </a:r>
            <a:endParaRPr lang="en-US" dirty="0"/>
          </a:p>
          <a:p>
            <a:pPr lvl="2"/>
            <a:r>
              <a:rPr lang="en-US" b="1" dirty="0"/>
              <a:t>Next challenge: model development (i.e., enough data, etc.) as discussed below </a:t>
            </a:r>
            <a:endParaRPr lang="en-US" dirty="0"/>
          </a:p>
          <a:p>
            <a:pPr lvl="1"/>
            <a:r>
              <a:rPr lang="en-US" dirty="0"/>
              <a:t>Need for user-friendly outputs from tool-developers</a:t>
            </a:r>
          </a:p>
          <a:p>
            <a:r>
              <a:rPr lang="en-US" dirty="0"/>
              <a:t>! Note: new / more data is not always the solution (see later on the interpretation) – we need people who know how to use the instruments / interpret the data, for it to be useful (otherwise: waste of resources) </a:t>
            </a:r>
          </a:p>
          <a:p>
            <a:pPr lvl="1"/>
            <a:r>
              <a:rPr lang="en-US" dirty="0"/>
              <a:t>New data types or processing techniques can bring / add confusion: it needs to come with training (knowledge transfer / tutorials)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58C74-90E4-08DC-BA6F-A8159CE82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450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0D114-1988-1898-7F79-9DB74B885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8B8E0-828A-6A8D-E7E0-2128F43BA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A5BF-BEF4-9BCE-2899-8C0D99BB5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Basic”constraints</a:t>
            </a:r>
            <a:r>
              <a:rPr lang="en-US" b="1" dirty="0">
                <a:effectLst/>
              </a:rPr>
              <a:t> ; </a:t>
            </a:r>
            <a:r>
              <a:rPr lang="en-US" b="1" dirty="0"/>
              <a:t>“We want more data, more people to look at the data, &amp; the best use of these people’s time (i.e., reduce manual work where possible)”</a:t>
            </a:r>
            <a:endParaRPr lang="en-US" dirty="0"/>
          </a:p>
          <a:p>
            <a:r>
              <a:rPr lang="en-US" u="sng" dirty="0"/>
              <a:t>Instrumentation</a:t>
            </a:r>
            <a:r>
              <a:rPr lang="en-US" dirty="0"/>
              <a:t>: Not enough information (case dependent) </a:t>
            </a:r>
          </a:p>
          <a:p>
            <a:pPr lvl="1"/>
            <a:r>
              <a:rPr lang="en-US" dirty="0"/>
              <a:t>Stations destroyed</a:t>
            </a:r>
          </a:p>
          <a:p>
            <a:pPr lvl="1"/>
            <a:r>
              <a:rPr lang="en-US" dirty="0"/>
              <a:t>Missing / not there -- e.g. Remote sensing, Infrasound, Visual, Infrared camera, Gas, GPS, ...</a:t>
            </a:r>
          </a:p>
          <a:p>
            <a:r>
              <a:rPr lang="en-US" dirty="0">
                <a:effectLst/>
              </a:rPr>
              <a:t>+ sampling rates of those, … ~ increase spatial/temporal resolution</a:t>
            </a:r>
          </a:p>
          <a:p>
            <a:r>
              <a:rPr lang="en-US" dirty="0"/>
              <a:t>Other / all relating to: Budget constraints, Manpower issues, Accessibility (geographical/topography constraints)</a:t>
            </a:r>
          </a:p>
          <a:p>
            <a:r>
              <a:rPr lang="en-US" i="1" dirty="0"/>
              <a:t>Time… for knowledge transfer</a:t>
            </a:r>
            <a:endParaRPr lang="en-US" dirty="0"/>
          </a:p>
          <a:p>
            <a:r>
              <a:rPr lang="en-US" b="1" dirty="0">
                <a:effectLst/>
              </a:rPr>
              <a:t>!! Need / Recommendations:</a:t>
            </a:r>
            <a:endParaRPr lang="en-US" dirty="0"/>
          </a:p>
          <a:p>
            <a:r>
              <a:rPr lang="en-US" dirty="0"/>
              <a:t>(Specific example) Need for more stations at the summit</a:t>
            </a:r>
          </a:p>
          <a:p>
            <a:r>
              <a:rPr lang="en-US" u="sng" dirty="0"/>
              <a:t>Knowledge transfer</a:t>
            </a:r>
            <a:r>
              <a:rPr lang="en-US" dirty="0"/>
              <a:t> / tutorials for the staff that is there </a:t>
            </a:r>
          </a:p>
          <a:p>
            <a:pPr lvl="1"/>
            <a:r>
              <a:rPr lang="en-US" dirty="0"/>
              <a:t>Need for more computational-professional staff for shifts to automation &amp; </a:t>
            </a:r>
            <a:r>
              <a:rPr lang="en-US" dirty="0" err="1"/>
              <a:t>standardisation</a:t>
            </a:r>
            <a:r>
              <a:rPr lang="en-US" dirty="0"/>
              <a:t> as highlighted later</a:t>
            </a:r>
          </a:p>
          <a:p>
            <a:r>
              <a:rPr lang="en-US" dirty="0"/>
              <a:t>Best use of available resources: </a:t>
            </a:r>
            <a:r>
              <a:rPr lang="en-US" u="sng" dirty="0"/>
              <a:t>capture as much as possible with available infrastructure</a:t>
            </a:r>
            <a:endParaRPr lang="en-US" dirty="0"/>
          </a:p>
          <a:p>
            <a:pPr lvl="1"/>
            <a:r>
              <a:rPr lang="en-US" dirty="0"/>
              <a:t>Shaira’s project</a:t>
            </a:r>
          </a:p>
          <a:p>
            <a:pPr lvl="1"/>
            <a:r>
              <a:rPr lang="en-US" dirty="0"/>
              <a:t>Targeted campaigns ~ Short campaign – collect more data ~ calibrate versus less data / existing network </a:t>
            </a:r>
            <a:r>
              <a:rPr lang="en-US" b="1" i="1" dirty="0"/>
              <a:t>- !! Importance of collaborations</a:t>
            </a:r>
            <a:endParaRPr lang="en-US" dirty="0"/>
          </a:p>
          <a:p>
            <a:pPr lvl="1"/>
            <a:r>
              <a:rPr lang="en-US" dirty="0"/>
              <a:t>And/or, focus on parameters that were proven useful in this or previous unrest scenarios (e.g., tilt, </a:t>
            </a:r>
            <a:r>
              <a:rPr lang="en-US" dirty="0" err="1"/>
              <a:t>hembusan</a:t>
            </a:r>
            <a:r>
              <a:rPr lang="en-US" dirty="0"/>
              <a:t>, …)</a:t>
            </a:r>
          </a:p>
          <a:p>
            <a:r>
              <a:rPr lang="en-US" dirty="0"/>
              <a:t>Do as much as possible with manpower you have </a:t>
            </a:r>
          </a:p>
          <a:p>
            <a:pPr lvl="1"/>
            <a:r>
              <a:rPr lang="en-US" dirty="0"/>
              <a:t>Need for reduced manual work where possible: </a:t>
            </a:r>
            <a:r>
              <a:rPr lang="en-US" b="1" dirty="0"/>
              <a:t>Automation/ </a:t>
            </a:r>
            <a:r>
              <a:rPr lang="en-US" b="1" dirty="0" err="1"/>
              <a:t>standardised</a:t>
            </a:r>
            <a:r>
              <a:rPr lang="en-US" b="1" dirty="0"/>
              <a:t> analysis/ integrated data analysis</a:t>
            </a:r>
            <a:endParaRPr lang="en-US" dirty="0"/>
          </a:p>
          <a:p>
            <a:pPr lvl="2"/>
            <a:r>
              <a:rPr lang="en-US" b="1" dirty="0"/>
              <a:t>Next challenge: model development (i.e., enough data, etc.) as discussed below </a:t>
            </a:r>
            <a:endParaRPr lang="en-US" dirty="0"/>
          </a:p>
          <a:p>
            <a:pPr lvl="1"/>
            <a:r>
              <a:rPr lang="en-US" dirty="0"/>
              <a:t>Need for user-friendly outputs from tool-developers</a:t>
            </a:r>
          </a:p>
          <a:p>
            <a:r>
              <a:rPr lang="en-US" dirty="0"/>
              <a:t>! Note: new / more data is not always the solution (see later on the interpretation) – we need people who know how to use the instruments / interpret the data, for it to be useful (otherwise: waste of resources) </a:t>
            </a:r>
          </a:p>
          <a:p>
            <a:pPr lvl="1"/>
            <a:r>
              <a:rPr lang="en-US" dirty="0"/>
              <a:t>New data types or processing techniques can bring / add confusion: it needs to come with training (knowledge transfer / tutorials)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57841-A458-0780-BC78-6849D00F1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6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0449F-DB3A-E1D9-DB15-39E9401D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355B2F-CA0F-D314-DF75-6DFD77724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EF30F-DE88-F52A-A702-94CEB4A14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Basic”constraints</a:t>
            </a:r>
            <a:r>
              <a:rPr lang="en-US" b="1" dirty="0">
                <a:effectLst/>
              </a:rPr>
              <a:t> ; </a:t>
            </a:r>
            <a:r>
              <a:rPr lang="en-US" b="1" dirty="0"/>
              <a:t>“We want more data, more people to look at the data, &amp; the best use of these people’s time (i.e., reduce manual work where possible)”</a:t>
            </a:r>
            <a:endParaRPr lang="en-US" dirty="0"/>
          </a:p>
          <a:p>
            <a:r>
              <a:rPr lang="en-US" u="sng" dirty="0"/>
              <a:t>Instrumentation</a:t>
            </a:r>
            <a:r>
              <a:rPr lang="en-US" dirty="0"/>
              <a:t>: Not enough information (case dependent) </a:t>
            </a:r>
          </a:p>
          <a:p>
            <a:pPr lvl="1"/>
            <a:r>
              <a:rPr lang="en-US" dirty="0"/>
              <a:t>Stations destroyed</a:t>
            </a:r>
          </a:p>
          <a:p>
            <a:pPr lvl="1"/>
            <a:r>
              <a:rPr lang="en-US" dirty="0"/>
              <a:t>Missing / not there -- e.g. Remote sensing, Infrasound, Visual, Infrared camera, Gas, GPS, ...</a:t>
            </a:r>
          </a:p>
          <a:p>
            <a:r>
              <a:rPr lang="en-US" dirty="0">
                <a:effectLst/>
              </a:rPr>
              <a:t>+ sampling rates of those, … ~ increase spatial/temporal resolution</a:t>
            </a:r>
          </a:p>
          <a:p>
            <a:r>
              <a:rPr lang="en-US" dirty="0"/>
              <a:t>Other / all relating to: Budget constraints, Manpower issues, Accessibility (geographical/topography constraints)</a:t>
            </a:r>
          </a:p>
          <a:p>
            <a:r>
              <a:rPr lang="en-US" i="1" dirty="0"/>
              <a:t>Time… for knowledge transfer</a:t>
            </a:r>
            <a:endParaRPr lang="en-US" dirty="0"/>
          </a:p>
          <a:p>
            <a:r>
              <a:rPr lang="en-US" b="1" dirty="0">
                <a:effectLst/>
              </a:rPr>
              <a:t>!! Need / Recommendations:</a:t>
            </a:r>
            <a:endParaRPr lang="en-US" dirty="0"/>
          </a:p>
          <a:p>
            <a:r>
              <a:rPr lang="en-US" dirty="0"/>
              <a:t>(Specific example) Need for more stations at the summit</a:t>
            </a:r>
          </a:p>
          <a:p>
            <a:r>
              <a:rPr lang="en-US" u="sng" dirty="0"/>
              <a:t>Knowledge transfer</a:t>
            </a:r>
            <a:r>
              <a:rPr lang="en-US" dirty="0"/>
              <a:t> / tutorials for the staff that is there </a:t>
            </a:r>
          </a:p>
          <a:p>
            <a:pPr lvl="1"/>
            <a:r>
              <a:rPr lang="en-US" dirty="0"/>
              <a:t>Need for more computational-professional staff for shifts to automation &amp; </a:t>
            </a:r>
            <a:r>
              <a:rPr lang="en-US" dirty="0" err="1"/>
              <a:t>standardisation</a:t>
            </a:r>
            <a:r>
              <a:rPr lang="en-US" dirty="0"/>
              <a:t> as highlighted later</a:t>
            </a:r>
          </a:p>
          <a:p>
            <a:r>
              <a:rPr lang="en-US" dirty="0"/>
              <a:t>Best use of available resources: </a:t>
            </a:r>
            <a:r>
              <a:rPr lang="en-US" u="sng" dirty="0"/>
              <a:t>capture as much as possible with available infrastructure</a:t>
            </a:r>
            <a:endParaRPr lang="en-US" dirty="0"/>
          </a:p>
          <a:p>
            <a:pPr lvl="1"/>
            <a:r>
              <a:rPr lang="en-US" dirty="0"/>
              <a:t>Shaira’s project</a:t>
            </a:r>
          </a:p>
          <a:p>
            <a:pPr lvl="1"/>
            <a:r>
              <a:rPr lang="en-US" dirty="0"/>
              <a:t>Targeted campaigns ~ Short campaign – collect more data ~ calibrate versus less data / existing network </a:t>
            </a:r>
            <a:r>
              <a:rPr lang="en-US" b="1" i="1" dirty="0"/>
              <a:t>- !! Importance of collaborations</a:t>
            </a:r>
            <a:endParaRPr lang="en-US" dirty="0"/>
          </a:p>
          <a:p>
            <a:pPr lvl="1"/>
            <a:r>
              <a:rPr lang="en-US" dirty="0"/>
              <a:t>And/or, focus on parameters that were proven useful in this or previous unrest scenarios (e.g., tilt, </a:t>
            </a:r>
            <a:r>
              <a:rPr lang="en-US" dirty="0" err="1"/>
              <a:t>hembusan</a:t>
            </a:r>
            <a:r>
              <a:rPr lang="en-US" dirty="0"/>
              <a:t>, …)</a:t>
            </a:r>
          </a:p>
          <a:p>
            <a:r>
              <a:rPr lang="en-US" dirty="0"/>
              <a:t>Do as much as possible with manpower you have </a:t>
            </a:r>
          </a:p>
          <a:p>
            <a:pPr lvl="1"/>
            <a:r>
              <a:rPr lang="en-US" dirty="0"/>
              <a:t>Need for reduced manual work where possible: </a:t>
            </a:r>
            <a:r>
              <a:rPr lang="en-US" b="1" dirty="0"/>
              <a:t>Automation/ </a:t>
            </a:r>
            <a:r>
              <a:rPr lang="en-US" b="1" dirty="0" err="1"/>
              <a:t>standardised</a:t>
            </a:r>
            <a:r>
              <a:rPr lang="en-US" b="1" dirty="0"/>
              <a:t> analysis/ integrated data analysis</a:t>
            </a:r>
            <a:endParaRPr lang="en-US" dirty="0"/>
          </a:p>
          <a:p>
            <a:pPr lvl="2"/>
            <a:r>
              <a:rPr lang="en-US" b="1" dirty="0"/>
              <a:t>Next challenge: model development (i.e., enough data, etc.) as discussed below </a:t>
            </a:r>
            <a:endParaRPr lang="en-US" dirty="0"/>
          </a:p>
          <a:p>
            <a:pPr lvl="1"/>
            <a:r>
              <a:rPr lang="en-US" dirty="0"/>
              <a:t>Need for user-friendly outputs from tool-developers</a:t>
            </a:r>
          </a:p>
          <a:p>
            <a:r>
              <a:rPr lang="en-US" dirty="0"/>
              <a:t>! Note: new / more data is not always the solution (see later on the interpretation) – we need people who know how to use the instruments / interpret the data, for it to be useful (otherwise: waste of resources) </a:t>
            </a:r>
          </a:p>
          <a:p>
            <a:pPr lvl="1"/>
            <a:r>
              <a:rPr lang="en-US" dirty="0"/>
              <a:t>New data types or processing techniques can bring / add confusion: it needs to come with training (knowledge transfer / tutorials)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F80B2-B9B8-E085-3BCD-0868BD63C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143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309D1-69A1-5318-3BD7-A7259A6A3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DE6EB-94E9-3C18-4812-813667B2A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E51FAC-43DE-94E1-AD1C-B3701F9E7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“</a:t>
            </a:r>
            <a:r>
              <a:rPr lang="en-US" b="1" dirty="0" err="1">
                <a:effectLst/>
              </a:rPr>
              <a:t>Basic”constraints</a:t>
            </a:r>
            <a:r>
              <a:rPr lang="en-US" b="1" dirty="0">
                <a:effectLst/>
              </a:rPr>
              <a:t> ; </a:t>
            </a:r>
            <a:r>
              <a:rPr lang="en-US" b="1" dirty="0"/>
              <a:t>“We want more data, more people to look at the data, &amp; the best use of these people’s time (i.e., reduce manual work where possible)”</a:t>
            </a:r>
            <a:endParaRPr lang="en-US" dirty="0"/>
          </a:p>
          <a:p>
            <a:r>
              <a:rPr lang="en-US" u="sng" dirty="0"/>
              <a:t>Instrumentation</a:t>
            </a:r>
            <a:r>
              <a:rPr lang="en-US" dirty="0"/>
              <a:t>: Not enough information (case dependent) </a:t>
            </a:r>
          </a:p>
          <a:p>
            <a:pPr lvl="1"/>
            <a:r>
              <a:rPr lang="en-US" dirty="0"/>
              <a:t>Stations destroyed</a:t>
            </a:r>
          </a:p>
          <a:p>
            <a:pPr lvl="1"/>
            <a:r>
              <a:rPr lang="en-US" dirty="0"/>
              <a:t>Missing / not there -- e.g. Remote sensing, Infrasound, Visual, Infrared camera, Gas, GPS, ...</a:t>
            </a:r>
          </a:p>
          <a:p>
            <a:r>
              <a:rPr lang="en-US" dirty="0">
                <a:effectLst/>
              </a:rPr>
              <a:t>+ sampling rates of those, … ~ increase spatial/temporal resolution</a:t>
            </a:r>
          </a:p>
          <a:p>
            <a:r>
              <a:rPr lang="en-US" dirty="0"/>
              <a:t>Other / all relating to: Budget constraints, Manpower issues, Accessibility (geographical/topography constraints)</a:t>
            </a:r>
          </a:p>
          <a:p>
            <a:r>
              <a:rPr lang="en-US" i="1" dirty="0"/>
              <a:t>Time… for knowledge transfer</a:t>
            </a:r>
            <a:endParaRPr lang="en-US" dirty="0"/>
          </a:p>
          <a:p>
            <a:r>
              <a:rPr lang="en-US" b="1" dirty="0">
                <a:effectLst/>
              </a:rPr>
              <a:t>!! Need / Recommendations:</a:t>
            </a:r>
            <a:endParaRPr lang="en-US" dirty="0"/>
          </a:p>
          <a:p>
            <a:r>
              <a:rPr lang="en-US" dirty="0"/>
              <a:t>(Specific example) Need for more stations at the summit</a:t>
            </a:r>
          </a:p>
          <a:p>
            <a:r>
              <a:rPr lang="en-US" u="sng" dirty="0"/>
              <a:t>Knowledge transfer</a:t>
            </a:r>
            <a:r>
              <a:rPr lang="en-US" dirty="0"/>
              <a:t> / tutorials for the staff that is there </a:t>
            </a:r>
          </a:p>
          <a:p>
            <a:pPr lvl="1"/>
            <a:r>
              <a:rPr lang="en-US" dirty="0"/>
              <a:t>Need for more computational-professional staff for shifts to automation &amp; </a:t>
            </a:r>
            <a:r>
              <a:rPr lang="en-US" dirty="0" err="1"/>
              <a:t>standardisation</a:t>
            </a:r>
            <a:r>
              <a:rPr lang="en-US" dirty="0"/>
              <a:t> as highlighted later</a:t>
            </a:r>
          </a:p>
          <a:p>
            <a:r>
              <a:rPr lang="en-US" dirty="0"/>
              <a:t>Best use of available resources: </a:t>
            </a:r>
            <a:r>
              <a:rPr lang="en-US" u="sng" dirty="0"/>
              <a:t>capture as much as possible with available infrastructure</a:t>
            </a:r>
            <a:endParaRPr lang="en-US" dirty="0"/>
          </a:p>
          <a:p>
            <a:pPr lvl="1"/>
            <a:r>
              <a:rPr lang="en-US" dirty="0"/>
              <a:t>Shaira’s project</a:t>
            </a:r>
          </a:p>
          <a:p>
            <a:pPr lvl="1"/>
            <a:r>
              <a:rPr lang="en-US" dirty="0"/>
              <a:t>Targeted campaigns ~ Short campaign – collect more data ~ calibrate versus less data / existing network </a:t>
            </a:r>
            <a:r>
              <a:rPr lang="en-US" b="1" i="1" dirty="0"/>
              <a:t>- !! Importance of collaborations</a:t>
            </a:r>
            <a:endParaRPr lang="en-US" dirty="0"/>
          </a:p>
          <a:p>
            <a:pPr lvl="1"/>
            <a:r>
              <a:rPr lang="en-US" dirty="0"/>
              <a:t>And/or, focus on parameters that were proven useful in this or previous unrest scenarios (e.g., tilt, </a:t>
            </a:r>
            <a:r>
              <a:rPr lang="en-US" dirty="0" err="1"/>
              <a:t>hembusan</a:t>
            </a:r>
            <a:r>
              <a:rPr lang="en-US" dirty="0"/>
              <a:t>, …)</a:t>
            </a:r>
          </a:p>
          <a:p>
            <a:r>
              <a:rPr lang="en-US" dirty="0"/>
              <a:t>Do as much as possible with manpower you have </a:t>
            </a:r>
          </a:p>
          <a:p>
            <a:pPr lvl="1"/>
            <a:r>
              <a:rPr lang="en-US" dirty="0"/>
              <a:t>Need for reduced manual work where possible: </a:t>
            </a:r>
            <a:r>
              <a:rPr lang="en-US" b="1" dirty="0"/>
              <a:t>Automation/ </a:t>
            </a:r>
            <a:r>
              <a:rPr lang="en-US" b="1" dirty="0" err="1"/>
              <a:t>standardised</a:t>
            </a:r>
            <a:r>
              <a:rPr lang="en-US" b="1" dirty="0"/>
              <a:t> analysis/ integrated data analysis</a:t>
            </a:r>
            <a:endParaRPr lang="en-US" dirty="0"/>
          </a:p>
          <a:p>
            <a:pPr lvl="2"/>
            <a:r>
              <a:rPr lang="en-US" b="1" dirty="0"/>
              <a:t>Next challenge: model development (i.e., enough data, etc.) as discussed below </a:t>
            </a:r>
            <a:endParaRPr lang="en-US" dirty="0"/>
          </a:p>
          <a:p>
            <a:pPr lvl="1"/>
            <a:r>
              <a:rPr lang="en-US" dirty="0"/>
              <a:t>Need for user-friendly outputs from tool-developers</a:t>
            </a:r>
          </a:p>
          <a:p>
            <a:r>
              <a:rPr lang="en-US" dirty="0"/>
              <a:t>! Note: new / more data is not always the solution (see later on the interpretation) – we need people who know how to use the instruments / interpret the data, for it to be useful (otherwise: waste of resources) </a:t>
            </a:r>
          </a:p>
          <a:p>
            <a:pPr lvl="1"/>
            <a:r>
              <a:rPr lang="en-US" dirty="0"/>
              <a:t>New data types or processing techniques can bring / add confusion: it needs to come with training (knowledge transfer / tutorials)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13ACB-AFA4-CE37-34C7-C99B6DFCF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91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3E81C-5A2F-FF0D-6AF7-4EC79E8ED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948A1F-0F65-3065-87F6-9828B19B4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A40C2-233C-024D-80DE-55F145F94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2ECF-20FB-AC6C-FDE3-EF16E8C5D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2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F97A9-0765-C8C1-60F4-BEF3475FF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F1199-38D5-FC4D-558F-606581648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D78CD-C7FA-1CC5-BA00-D5B525AB2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E57EB-719F-D45D-228C-2EF907902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8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437A2-B100-C1E3-BEE8-8C074FF80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2D5A8-2537-BDA3-F3D4-8B076A543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B8A2CC-B06F-ADCC-2658-2D8EE5535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endParaRPr lang="en-US" dirty="0"/>
          </a:p>
          <a:p>
            <a:pPr>
              <a:buNone/>
            </a:pPr>
            <a:r>
              <a:rPr lang="en-SG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>
              <a:buNone/>
            </a:pPr>
            <a:endParaRPr lang="en-SG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Translate </a:t>
            </a:r>
            <a:r>
              <a:rPr lang="en-SG" b="1" dirty="0"/>
              <a:t>real volcanic unrest experiences </a:t>
            </a:r>
            <a:r>
              <a:rPr lang="en-SG" dirty="0"/>
              <a:t>into clear </a:t>
            </a:r>
            <a:r>
              <a:rPr lang="en-SG" b="1" dirty="0"/>
              <a:t>monitoring objectives </a:t>
            </a:r>
            <a:r>
              <a:rPr lang="en-SG" dirty="0"/>
              <a:t>and </a:t>
            </a:r>
            <a:r>
              <a:rPr lang="en-SG" b="1" dirty="0"/>
              <a:t>data workflows</a:t>
            </a:r>
            <a:r>
              <a:rPr lang="en-SG" dirty="0"/>
              <a:t>, linking lessons from case studies to forecasting and response improvements.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Participants will connect </a:t>
            </a:r>
            <a:r>
              <a:rPr lang="en-SG" b="1" dirty="0"/>
              <a:t>observations</a:t>
            </a:r>
            <a:r>
              <a:rPr lang="en-SG" dirty="0"/>
              <a:t>, </a:t>
            </a:r>
            <a:r>
              <a:rPr lang="en-SG" b="1" dirty="0"/>
              <a:t>data gaps</a:t>
            </a:r>
            <a:r>
              <a:rPr lang="en-SG" dirty="0"/>
              <a:t>, and </a:t>
            </a:r>
            <a:r>
              <a:rPr lang="en-SG" b="1" dirty="0"/>
              <a:t>operational decisions </a:t>
            </a:r>
            <a:r>
              <a:rPr lang="en-SG" dirty="0"/>
              <a:t>to explore how better integration and standardization can strengthen monitoring strategies.</a:t>
            </a:r>
          </a:p>
          <a:p>
            <a:pPr>
              <a:buNone/>
            </a:pPr>
            <a:endParaRPr lang="en-SG" dirty="0"/>
          </a:p>
          <a:p>
            <a:pPr>
              <a:buNone/>
            </a:pPr>
            <a:r>
              <a:rPr lang="en-SG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 outcomes</a:t>
            </a:r>
          </a:p>
          <a:p>
            <a:pPr>
              <a:buNone/>
            </a:pPr>
            <a:endParaRPr lang="en-SG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Defined </a:t>
            </a:r>
            <a:r>
              <a:rPr lang="en-SG" b="1" dirty="0"/>
              <a:t>monitoring objectives </a:t>
            </a:r>
            <a:r>
              <a:rPr lang="en-SG" dirty="0"/>
              <a:t>based on real unrest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Identification of </a:t>
            </a:r>
            <a:r>
              <a:rPr lang="en-SG" b="1" dirty="0"/>
              <a:t>workflow bottlenecks </a:t>
            </a:r>
            <a:r>
              <a:rPr lang="en-SG" dirty="0"/>
              <a:t>(data access, detection, classification).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i="1" dirty="0"/>
              <a:t>Inputs for Day 2 discussions on automation and AI/ML approaches.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i="1" dirty="0"/>
              <a:t>Stronger understanding of how standardized workflows improve real-time decisions.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72C02-4ADA-F7ED-5888-1B53AE8B0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335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A1652-A6CC-EA0A-6CD7-DD54FC8A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62EFA-72AF-D5C4-3482-30E977EE0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990E77-541C-11DF-59BC-5D64ED307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7B1DD-5AB9-C8F8-A06D-33E43D36A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7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3EA8F-353A-19D8-9523-4A561C122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8C764-60B6-69F5-5C48-5E449949F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65E6E5-0BE5-108D-6705-DECC8C687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ABCA9-7700-96B8-87BD-5A05EE803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471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D356B-5BEC-2C2E-4E42-71BBEEF98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1A59C5-0795-616B-AA00-40E515E73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83BBC1-7983-4362-8E14-A07B05C41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6DCB5-F1DD-AA93-6DB6-3812E4A9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898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355D9-E9EC-C725-4213-92A904DE9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208346-8DF2-832B-963D-4FD05CF4C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DC029-3478-25E1-A135-BF26DE574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84D05-90E1-1119-1A08-F07300C81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CE3BA-62D5-7B57-64ED-65BE2B545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EC209-8CB2-23EE-4A7E-CB85827CE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2C80F-16E1-4718-6D8D-84539C6C1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2B8F1-14F0-8829-B452-759D842E1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6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19B94-B404-161E-AEDD-A7834926C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C9BDA6-A252-E8F3-7D83-7CF6EAC87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4FF60-C66E-927B-DCC6-92005EE3D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66E1-ED8A-5712-143A-961310805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88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6BEE0-FF4E-D74A-8E24-227AFEBA6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5A955-08A2-4136-929B-62EB7D31C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99BB27-5C7D-AF5A-CCE5-BA7EC3B44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E89C-A030-CE66-F25A-86BC5B658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626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10C03-6318-63F3-6BCC-FF187F240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F489F-BAA8-0868-FBFC-8A52287A2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C211B-3966-075D-2B0B-6C2F363E4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F6809-72D9-A88C-E902-43C86C17D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03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AFC26-E481-8B2D-C1E7-BF770DA87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F8B78-24F3-52B9-23D2-140CD6EF7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909524-36A2-015D-F1D8-8BEF51CDD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C2DD6-49BE-BE15-E8E9-E07D11ECD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11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66C6E-8B93-341B-2197-CBAE24D7A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C8A1E-C933-9FCA-189F-25CB32D3E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9539A-5089-968F-4E5C-AB066F976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03081-10DC-92FA-02F2-D09228364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9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97426-D473-8C36-11AA-4D9E2DD0E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CB7F6-2C9E-B03F-4497-0D4B8C00B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56F2A4-838E-8EE9-6333-07C7C4537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endParaRPr lang="en-US" dirty="0"/>
          </a:p>
          <a:p>
            <a:pPr>
              <a:buNone/>
            </a:pPr>
            <a:r>
              <a:rPr lang="en-SG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>
              <a:buNone/>
            </a:pPr>
            <a:endParaRPr lang="en-SG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Translate </a:t>
            </a:r>
            <a:r>
              <a:rPr lang="en-SG" b="1" dirty="0"/>
              <a:t>real volcanic unrest experiences </a:t>
            </a:r>
            <a:r>
              <a:rPr lang="en-SG" dirty="0"/>
              <a:t>into clear </a:t>
            </a:r>
            <a:r>
              <a:rPr lang="en-SG" b="1" dirty="0"/>
              <a:t>monitoring objectives </a:t>
            </a:r>
            <a:r>
              <a:rPr lang="en-SG" dirty="0"/>
              <a:t>and </a:t>
            </a:r>
            <a:r>
              <a:rPr lang="en-SG" b="1" dirty="0"/>
              <a:t>data workflows</a:t>
            </a:r>
            <a:r>
              <a:rPr lang="en-SG" dirty="0"/>
              <a:t>, linking lessons from case studies to forecasting and response improvements.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Participants will connect </a:t>
            </a:r>
            <a:r>
              <a:rPr lang="en-SG" b="1" dirty="0"/>
              <a:t>observations</a:t>
            </a:r>
            <a:r>
              <a:rPr lang="en-SG" dirty="0"/>
              <a:t>, </a:t>
            </a:r>
            <a:r>
              <a:rPr lang="en-SG" b="1" dirty="0"/>
              <a:t>data gaps</a:t>
            </a:r>
            <a:r>
              <a:rPr lang="en-SG" dirty="0"/>
              <a:t>, and </a:t>
            </a:r>
            <a:r>
              <a:rPr lang="en-SG" b="1" dirty="0"/>
              <a:t>operational decisions </a:t>
            </a:r>
            <a:r>
              <a:rPr lang="en-SG" dirty="0"/>
              <a:t>to explore how better integration and standardization can strengthen monitoring strategies.</a:t>
            </a:r>
          </a:p>
          <a:p>
            <a:pPr>
              <a:buNone/>
            </a:pPr>
            <a:endParaRPr lang="en-SG" dirty="0"/>
          </a:p>
          <a:p>
            <a:pPr>
              <a:buNone/>
            </a:pPr>
            <a:r>
              <a:rPr lang="en-SG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 outcomes</a:t>
            </a:r>
          </a:p>
          <a:p>
            <a:pPr>
              <a:buNone/>
            </a:pPr>
            <a:endParaRPr lang="en-SG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Defined </a:t>
            </a:r>
            <a:r>
              <a:rPr lang="en-SG" b="1" dirty="0"/>
              <a:t>monitoring objectives </a:t>
            </a:r>
            <a:r>
              <a:rPr lang="en-SG" dirty="0"/>
              <a:t>based on real unrest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Identification of </a:t>
            </a:r>
            <a:r>
              <a:rPr lang="en-SG" b="1" dirty="0"/>
              <a:t>workflow bottlenecks </a:t>
            </a:r>
            <a:r>
              <a:rPr lang="en-SG" dirty="0"/>
              <a:t>(data access, detection, classification).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i="1" dirty="0"/>
              <a:t>Inputs for Day 2 discussions on automation and AI/ML approaches.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i="1" dirty="0"/>
              <a:t>Stronger understanding of how standardized workflows improve real-time decisions.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51929-C6AA-923F-B9EB-A205F26F8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567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3CFED-8520-D3AB-7469-9A8393F20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A4A57-A318-3069-7D3D-D6C69C1E7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4292F8-ADF9-9B7D-580E-00B9A51DE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5F9BA-0F11-2610-A0FD-9E9812A17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237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556F5-2388-FA5B-FB88-BDF2A61A9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BBCDD-4CE8-C1BC-963F-2FA129358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3C130-10C3-57E0-BBE7-03CEB9E68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263E9-215F-D13E-D23F-067FE58C8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670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F2075-44D1-64E0-4CDC-5CE7BA7A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252C6-1119-8523-CD04-282903C25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60BCE9-6DEB-9114-54BF-8372092AB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0E724-F530-567C-5311-2550BC6B0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724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8FF0-5DAE-B7D4-5FE0-2B8D516FC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7F68D3-A97C-0B38-4FE9-B5DB98B4D0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F9C5CF-F2D4-B918-F0E6-5D070660E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5E7F1-EC93-8316-40B0-BD0C8C851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17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C7FCD-B959-52F1-FC33-37DF9C454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8AAE93-BF27-251E-8397-519AFBAE1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D5551-6423-5376-FB51-0A995F2EF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F3917-9C9F-0DAA-092B-DAEA66FF5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92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2A6A3-CDFE-A7E8-619F-E6640F1F6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4AD5B-E7F0-6BB4-4DE1-509255BA1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E8F98F-ED90-080A-F4B7-C51AA2026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8A980-B0CC-28B4-1C37-2AE1E4F43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632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BAEF4-13A9-0D38-1736-A4F3DAD1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A13B7-0E6A-D478-37DB-33C1DB8F2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D5916-42DB-2595-785B-2D33FA5FA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6B6D5-4658-93F9-EBC6-EB977BD3D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620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04E02-A8C6-A877-EFCC-27B1CF57B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00A0BF-2740-B407-10E2-65D52B4C5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5AEC38-3BD9-98F5-8110-735B98B4C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EEF6A-937D-A5D4-764D-FB4197F9A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880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4742D-23E0-551F-8630-D268D3834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3CC7F-1B9F-85B8-534C-BD58B1804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4B72F-F3EF-0AD0-642F-AB6C4ACD2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721D0-1F7A-927E-5728-1CE4EDA3B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837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0CB24-8F6A-2020-4364-2A0933C7C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7425D-9783-C84E-B49F-E31E948FF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6B0769-35FA-1548-9C94-BEE9A3514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97635-8EF7-AFAF-9399-2531A3BB9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2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B036-1AB2-818F-932B-437113D58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18208-80B4-7F25-E33D-85AC6714D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B27252-2558-3D91-65DE-34479CDB1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endParaRPr lang="en-US" dirty="0"/>
          </a:p>
          <a:p>
            <a:pPr>
              <a:buNone/>
            </a:pPr>
            <a:r>
              <a:rPr lang="en-SG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>
              <a:buNone/>
            </a:pPr>
            <a:endParaRPr lang="en-SG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Translate </a:t>
            </a:r>
            <a:r>
              <a:rPr lang="en-SG" b="1" dirty="0"/>
              <a:t>real volcanic unrest experiences </a:t>
            </a:r>
            <a:r>
              <a:rPr lang="en-SG" dirty="0"/>
              <a:t>into clear </a:t>
            </a:r>
            <a:r>
              <a:rPr lang="en-SG" b="1" dirty="0"/>
              <a:t>monitoring objectives </a:t>
            </a:r>
            <a:r>
              <a:rPr lang="en-SG" dirty="0"/>
              <a:t>and </a:t>
            </a:r>
            <a:r>
              <a:rPr lang="en-SG" b="1" dirty="0"/>
              <a:t>data workflows</a:t>
            </a:r>
            <a:r>
              <a:rPr lang="en-SG" dirty="0"/>
              <a:t>, linking lessons from case studies to forecasting and response improvements.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Participants will connect </a:t>
            </a:r>
            <a:r>
              <a:rPr lang="en-SG" b="1" dirty="0"/>
              <a:t>observations</a:t>
            </a:r>
            <a:r>
              <a:rPr lang="en-SG" dirty="0"/>
              <a:t>, </a:t>
            </a:r>
            <a:r>
              <a:rPr lang="en-SG" b="1" dirty="0"/>
              <a:t>data gaps</a:t>
            </a:r>
            <a:r>
              <a:rPr lang="en-SG" dirty="0"/>
              <a:t>, and </a:t>
            </a:r>
            <a:r>
              <a:rPr lang="en-SG" b="1" dirty="0"/>
              <a:t>operational decisions </a:t>
            </a:r>
            <a:r>
              <a:rPr lang="en-SG" dirty="0"/>
              <a:t>to explore how better integration and standardization can strengthen monitoring strategies.</a:t>
            </a:r>
          </a:p>
          <a:p>
            <a:pPr>
              <a:buNone/>
            </a:pPr>
            <a:endParaRPr lang="en-SG" dirty="0"/>
          </a:p>
          <a:p>
            <a:pPr>
              <a:buNone/>
            </a:pPr>
            <a:r>
              <a:rPr lang="en-SG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 outcomes</a:t>
            </a:r>
          </a:p>
          <a:p>
            <a:pPr>
              <a:buNone/>
            </a:pPr>
            <a:endParaRPr lang="en-SG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Defined </a:t>
            </a:r>
            <a:r>
              <a:rPr lang="en-SG" b="1" dirty="0"/>
              <a:t>monitoring objectives </a:t>
            </a:r>
            <a:r>
              <a:rPr lang="en-SG" dirty="0"/>
              <a:t>based on real unrest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Identification of </a:t>
            </a:r>
            <a:r>
              <a:rPr lang="en-SG" b="1" dirty="0"/>
              <a:t>workflow bottlenecks </a:t>
            </a:r>
            <a:r>
              <a:rPr lang="en-SG" dirty="0"/>
              <a:t>(data access, detection, classification).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i="1" dirty="0"/>
              <a:t>Inputs for Day 2 discussions on automation and AI/ML approaches.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i="1" dirty="0"/>
              <a:t>Stronger understanding of how standardized workflows improve real-time decisions.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27036-401C-C1FC-E808-68E89E4D6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8243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8BD62-5C46-374F-4230-3AFE1796F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1ABC5-7A51-D905-B5A4-4B0685540C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D186B1-F6E4-0C63-0EF8-2BEA24E75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F177E-870D-0F70-E4D5-87BE898A0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16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Response pipelines, acting on the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96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4AA4-E5BD-71E0-6945-6344B6B8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1F2489-37AF-0207-8DDE-098227297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48C45-C13F-A28A-12CA-36EAF2409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Response pipelines, acting on the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3102-66BF-C552-4173-640FE2C66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531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7F5A-42ED-3179-6CDA-0C50F75E2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066B1-63CB-E196-25A5-3DFB7669A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41C4BF-F6E7-F3AE-D318-FEE15AC7B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“Big-picture challenges”: </a:t>
            </a:r>
            <a:r>
              <a:rPr lang="en-US" b="1" dirty="0"/>
              <a:t>“With the data, we want to understand the volcano the best we can, relying on standardized formats and comparison within and across volcanoes”</a:t>
            </a:r>
            <a:endParaRPr lang="en-US" dirty="0"/>
          </a:p>
          <a:p>
            <a:r>
              <a:rPr lang="en-US" dirty="0"/>
              <a:t>Establishing baseline / background </a:t>
            </a:r>
            <a:r>
              <a:rPr lang="en-US" dirty="0" err="1"/>
              <a:t>behaviour</a:t>
            </a:r>
            <a:r>
              <a:rPr lang="en-US" dirty="0"/>
              <a:t> of a volcano </a:t>
            </a:r>
          </a:p>
          <a:p>
            <a:r>
              <a:rPr lang="en-US" dirty="0"/>
              <a:t>Extra challenge: Lack of recent eruptions</a:t>
            </a:r>
          </a:p>
          <a:p>
            <a:r>
              <a:rPr lang="en-US" dirty="0"/>
              <a:t>Extra challenge: having a complete record (consistent long-term data not there) + filling waveform gaps etc.</a:t>
            </a:r>
          </a:p>
          <a:p>
            <a:r>
              <a:rPr lang="en-US" dirty="0"/>
              <a:t>Correlating different information sources / multiparameter data (since multi-parameter analysis should be the golden rule to interpret unrest scenarios) </a:t>
            </a:r>
          </a:p>
          <a:p>
            <a:r>
              <a:rPr lang="en-US" dirty="0"/>
              <a:t>(e.g. Deformation, seismicity, gas, rockfall count, ...) ~ “What’s going on?”</a:t>
            </a:r>
          </a:p>
          <a:p>
            <a:r>
              <a:rPr lang="en-US" dirty="0"/>
              <a:t>Extra challenge: standardized analyses for these different data types</a:t>
            </a:r>
          </a:p>
          <a:p>
            <a:r>
              <a:rPr lang="en-US" dirty="0"/>
              <a:t>(End-of-eruption) forecasting; interpreting unrest</a:t>
            </a:r>
          </a:p>
          <a:p>
            <a:r>
              <a:rPr lang="en-US" dirty="0"/>
              <a:t>+ setting thresholds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Needs / recommendations (to address the above)</a:t>
            </a:r>
            <a:endParaRPr lang="en-US" dirty="0"/>
          </a:p>
          <a:p>
            <a:r>
              <a:rPr lang="en-US" b="1" dirty="0"/>
              <a:t>Data requirement for comparison / interpretation </a:t>
            </a:r>
            <a:r>
              <a:rPr lang="en-US" dirty="0"/>
              <a:t>(e.g. training data for automation need, as well as analogues): archiving (standardized-format) data – to enable comparison (within the same volcano, or across volcanoes) -- </a:t>
            </a:r>
            <a:r>
              <a:rPr lang="en-US" b="1" dirty="0"/>
              <a:t>Standards to compare / look at analogue cases – requires </a:t>
            </a:r>
            <a:r>
              <a:rPr lang="en-US" b="1" u="sng" dirty="0"/>
              <a:t>archiving of standardized analysis processes &amp; metadata</a:t>
            </a:r>
            <a:endParaRPr lang="en-US" dirty="0"/>
          </a:p>
          <a:p>
            <a:pPr lvl="1"/>
            <a:r>
              <a:rPr lang="en-US" b="1" dirty="0" err="1"/>
              <a:t>Standardised</a:t>
            </a:r>
            <a:r>
              <a:rPr lang="en-US" b="1" dirty="0"/>
              <a:t> workflow</a:t>
            </a:r>
            <a:endParaRPr lang="en-US" dirty="0"/>
          </a:p>
          <a:p>
            <a:pPr lvl="2"/>
            <a:r>
              <a:rPr lang="en-US" dirty="0"/>
              <a:t>Automation helps – but requires </a:t>
            </a:r>
            <a:r>
              <a:rPr lang="en-US" b="1" i="1" dirty="0"/>
              <a:t>lots of training data</a:t>
            </a:r>
            <a:r>
              <a:rPr lang="en-US" dirty="0"/>
              <a:t> (i.e., analogues, or calibration with existing workflows, or targeted surveys) – back to discussion above</a:t>
            </a:r>
          </a:p>
          <a:p>
            <a:pPr lvl="2"/>
            <a:r>
              <a:rPr lang="en-US" dirty="0"/>
              <a:t>Strive towards </a:t>
            </a:r>
            <a:r>
              <a:rPr lang="en-US" dirty="0" err="1"/>
              <a:t>Standardisation</a:t>
            </a:r>
            <a:r>
              <a:rPr lang="en-US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  <a:p>
            <a:pPr lvl="2"/>
            <a:r>
              <a:rPr lang="en-US" dirty="0"/>
              <a:t>Challenges in creating automated detection, counting, classification, localization: </a:t>
            </a:r>
          </a:p>
          <a:p>
            <a:pPr lvl="2"/>
            <a:r>
              <a:rPr lang="en-US" dirty="0"/>
              <a:t>Extra constraint on computing infrastructure (necessary for shift towards more automated workflows)</a:t>
            </a:r>
          </a:p>
          <a:p>
            <a:pPr lvl="1"/>
            <a:r>
              <a:rPr lang="en-US" dirty="0"/>
              <a:t>Uncertainty / errors in the data if all analyses are manual </a:t>
            </a:r>
          </a:p>
          <a:p>
            <a:pPr lvl="1"/>
            <a:r>
              <a:rPr lang="en-US" dirty="0"/>
              <a:t>Need for: Rapid detection (manpower, instruments) </a:t>
            </a:r>
          </a:p>
          <a:p>
            <a:pPr lvl="1"/>
            <a:r>
              <a:rPr lang="en-US" dirty="0"/>
              <a:t>Need for: Earthquake location with depth being critical (manpower + lack of velocity models / source models, lack of instruments)</a:t>
            </a:r>
          </a:p>
          <a:p>
            <a:pPr lvl="1"/>
            <a:r>
              <a:rPr lang="en-US" dirty="0"/>
              <a:t>Need for: Earthquake classification – lack of standard </a:t>
            </a:r>
          </a:p>
          <a:p>
            <a:pPr lvl="1"/>
            <a:r>
              <a:rPr lang="en-US" dirty="0"/>
              <a:t>Quantitative measures of earthquake classification</a:t>
            </a:r>
          </a:p>
          <a:p>
            <a:pPr lvl="1"/>
            <a:r>
              <a:rPr lang="en-US" dirty="0"/>
              <a:t>Probabilistic classifications</a:t>
            </a:r>
          </a:p>
          <a:p>
            <a:r>
              <a:rPr lang="en-US" b="1" dirty="0"/>
              <a:t>^^ all of these automation-changes require:</a:t>
            </a:r>
            <a:endParaRPr lang="en-US" dirty="0"/>
          </a:p>
          <a:p>
            <a:pPr lvl="1"/>
            <a:r>
              <a:rPr lang="en-US" dirty="0"/>
              <a:t>Knowledge transfer from experienced observers to new ones</a:t>
            </a:r>
          </a:p>
          <a:p>
            <a:pPr lvl="1"/>
            <a:r>
              <a:rPr lang="en-US" dirty="0"/>
              <a:t>Prioritizing essential missing instruments / velocity model / …</a:t>
            </a:r>
          </a:p>
          <a:p>
            <a:pPr lvl="1"/>
            <a:r>
              <a:rPr lang="en-US" dirty="0"/>
              <a:t>Help from international community</a:t>
            </a:r>
          </a:p>
          <a:p>
            <a:r>
              <a:rPr lang="en-US" b="1" dirty="0"/>
              <a:t>Note on AUTOMATIONS:</a:t>
            </a:r>
            <a:endParaRPr lang="en-US" dirty="0"/>
          </a:p>
          <a:p>
            <a:pPr lvl="1"/>
            <a:r>
              <a:rPr lang="en-US" dirty="0"/>
              <a:t>Model accuracy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“ML secondary opinion instead of final say” ~ Better than nothing</a:t>
            </a:r>
          </a:p>
          <a:p>
            <a:pPr lvl="1"/>
            <a:r>
              <a:rPr lang="en-US" dirty="0"/>
              <a:t>Automation still requires human verification</a:t>
            </a:r>
          </a:p>
          <a:p>
            <a:r>
              <a:rPr lang="en-US" dirty="0"/>
              <a:t>Poor interpretation on activity if completely automated: </a:t>
            </a:r>
          </a:p>
          <a:p>
            <a:r>
              <a:rPr lang="en-US" dirty="0"/>
              <a:t>needs experts (computer)</a:t>
            </a:r>
          </a:p>
          <a:p>
            <a:r>
              <a:rPr lang="en-US" dirty="0"/>
              <a:t>More physical-based model development</a:t>
            </a:r>
          </a:p>
          <a:p>
            <a:r>
              <a:rPr lang="en-US" dirty="0"/>
              <a:t>! Note: applying standardized workflows is not a guarantee to successful interpretation of unrest at a volcano. It can still be instrument-dependent, volcano-dependent, location-dependent etc. – however, the more standardized workflows exist and are applied globally, the more we will be able to compare</a:t>
            </a:r>
          </a:p>
          <a:p>
            <a:r>
              <a:rPr lang="en-US" dirty="0"/>
              <a:t>! Note: Integration into existing analysis pipeline / software (e.g. robust existing pipelines, or fixed possibilities within used platforms) requires some system flexibility or having discussions to address this</a:t>
            </a:r>
          </a:p>
          <a:p>
            <a:r>
              <a:rPr lang="en-US" dirty="0"/>
              <a:t>! Note: If you have processed / standardized workflows, do you start archiving the results of those (e.g. classifications, features)? ~ no longer a single source of data truth (see below – main points on metadata)</a:t>
            </a:r>
          </a:p>
          <a:p>
            <a:r>
              <a:rPr lang="en-US" b="1" dirty="0"/>
              <a:t>Requires standard / minimum metadata</a:t>
            </a:r>
            <a:endParaRPr lang="en-US" dirty="0"/>
          </a:p>
          <a:p>
            <a:pPr lvl="1"/>
            <a:r>
              <a:rPr lang="en-US" dirty="0"/>
              <a:t>which metadata do we need to save, etc.: “What is least metadata </a:t>
            </a:r>
            <a:r>
              <a:rPr lang="en-US" dirty="0" err="1"/>
              <a:t>WOVOdat</a:t>
            </a:r>
            <a:r>
              <a:rPr lang="en-US" dirty="0"/>
              <a:t> is willing to accept”</a:t>
            </a:r>
          </a:p>
          <a:p>
            <a:pPr lvl="1"/>
            <a:r>
              <a:rPr lang="en-US" dirty="0"/>
              <a:t>“Common landing point” rather than adapting everything bottom-up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Obspy-readible</a:t>
            </a:r>
            <a:r>
              <a:rPr lang="en-US" dirty="0"/>
              <a:t> formats -- </a:t>
            </a:r>
            <a:r>
              <a:rPr lang="en-US" dirty="0" err="1"/>
              <a:t>Mseed</a:t>
            </a:r>
            <a:r>
              <a:rPr lang="en-US" dirty="0"/>
              <a:t>, </a:t>
            </a:r>
            <a:r>
              <a:rPr lang="en-US" dirty="0" err="1"/>
              <a:t>QuakeML</a:t>
            </a:r>
            <a:endParaRPr lang="en-US" dirty="0"/>
          </a:p>
          <a:p>
            <a:pPr lvl="1"/>
            <a:r>
              <a:rPr lang="en-US" dirty="0"/>
              <a:t>e.g. Conversion script that obeys standards</a:t>
            </a:r>
          </a:p>
          <a:p>
            <a:r>
              <a:rPr lang="en-US" dirty="0"/>
              <a:t>Agree on metadata standards </a:t>
            </a:r>
          </a:p>
          <a:p>
            <a:r>
              <a:rPr lang="en-US" dirty="0"/>
              <a:t>Critical metadata: Network, station, instrument, channel details 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Duration of operation</a:t>
            </a:r>
          </a:p>
          <a:p>
            <a:r>
              <a:rPr lang="en-US" dirty="0"/>
              <a:t>Instrument response (sensitivity, frequency, response)</a:t>
            </a:r>
          </a:p>
          <a:p>
            <a:r>
              <a:rPr lang="en-US" dirty="0"/>
              <a:t>Sampling rate</a:t>
            </a:r>
          </a:p>
          <a:p>
            <a:r>
              <a:rPr lang="en-US" dirty="0"/>
              <a:t>Timestamp</a:t>
            </a:r>
          </a:p>
          <a:p>
            <a:r>
              <a:rPr lang="en-US" dirty="0"/>
              <a:t>Naming convention</a:t>
            </a:r>
          </a:p>
          <a:p>
            <a:r>
              <a:rPr lang="en-US" dirty="0"/>
              <a:t>Site effect / conditions</a:t>
            </a:r>
          </a:p>
          <a:p>
            <a:r>
              <a:rPr lang="en-US" dirty="0"/>
              <a:t>Properties of </a:t>
            </a:r>
            <a:r>
              <a:rPr lang="en-US" dirty="0" err="1"/>
              <a:t>digitiser</a:t>
            </a:r>
            <a:endParaRPr lang="en-US" dirty="0"/>
          </a:p>
          <a:p>
            <a:r>
              <a:rPr lang="en-US" dirty="0"/>
              <a:t>All (pre)processing procedures</a:t>
            </a:r>
          </a:p>
          <a:p>
            <a:r>
              <a:rPr lang="en-US" dirty="0"/>
              <a:t>Strive towards… standardized label classifications to reduce confusion</a:t>
            </a:r>
          </a:p>
          <a:p>
            <a:r>
              <a:rPr lang="en-US" u="sng" dirty="0"/>
              <a:t>Constraint with all this data: </a:t>
            </a:r>
            <a:r>
              <a:rPr lang="en-US" b="1" u="sng" dirty="0"/>
              <a:t>Data archiving</a:t>
            </a:r>
            <a:r>
              <a:rPr lang="en-US" u="sng" dirty="0"/>
              <a:t> space </a:t>
            </a:r>
            <a:r>
              <a:rPr lang="en-US" dirty="0"/>
              <a:t>(necessary for shift towards more automated workflows &amp; increasing data quantities) ~ Archiving system / architecture</a:t>
            </a:r>
          </a:p>
          <a:p>
            <a:r>
              <a:rPr lang="en-US" b="1" dirty="0"/>
              <a:t>Data comparison -- !! Analogue volcanoes (highlighted in discussions)</a:t>
            </a:r>
            <a:endParaRPr lang="en-US" dirty="0"/>
          </a:p>
          <a:p>
            <a:pPr lvl="1"/>
            <a:r>
              <a:rPr lang="en-US" dirty="0"/>
              <a:t>Once data is there: We need to take advantage of </a:t>
            </a:r>
            <a:r>
              <a:rPr lang="en-US" dirty="0" err="1"/>
              <a:t>standardised</a:t>
            </a:r>
            <a:r>
              <a:rPr lang="en-US" dirty="0"/>
              <a:t> data sets when they exist (good for comparison) </a:t>
            </a:r>
          </a:p>
          <a:p>
            <a:pPr lvl="1"/>
            <a:r>
              <a:rPr lang="en-US" dirty="0"/>
              <a:t>~ Account for historic data + comparison with analog modeling</a:t>
            </a:r>
          </a:p>
          <a:p>
            <a:r>
              <a:rPr lang="en-US" dirty="0"/>
              <a:t>!! Note: comparing with analogue volcanoes requires to make the distinction between physics/volcano characteristics based analogue &amp; capacity (monitoring) based analogue</a:t>
            </a:r>
          </a:p>
          <a:p>
            <a:r>
              <a:rPr lang="en-US" b="1" dirty="0"/>
              <a:t>Relying on experts</a:t>
            </a:r>
            <a:r>
              <a:rPr lang="en-US" dirty="0"/>
              <a:t> from different data-types and instruments to </a:t>
            </a:r>
            <a:r>
              <a:rPr lang="en-US" dirty="0" err="1"/>
              <a:t>analyse</a:t>
            </a:r>
            <a:r>
              <a:rPr lang="en-US" dirty="0"/>
              <a:t> data </a:t>
            </a:r>
          </a:p>
          <a:p>
            <a:pPr lvl="1"/>
            <a:r>
              <a:rPr lang="en-US" dirty="0"/>
              <a:t>Knowledge transfer at the level of data interpretation – e.g., tutorials</a:t>
            </a:r>
          </a:p>
          <a:p>
            <a:r>
              <a:rPr lang="en-US" dirty="0"/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note: !!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Standardisation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Opportunity for future automation + Reduced workloads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B4E86-C889-3F9B-8441-055B32130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30E63-A5F7-6A7F-19A6-98DA9C0FD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120FE-6166-F0B6-9A62-85B94D90E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07599-854C-8602-EC9D-6D9CCB4AB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endParaRPr lang="en-US" dirty="0"/>
          </a:p>
          <a:p>
            <a:pPr>
              <a:buNone/>
            </a:pPr>
            <a:r>
              <a:rPr lang="en-SG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>
              <a:buNone/>
            </a:pPr>
            <a:endParaRPr lang="en-SG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Translate </a:t>
            </a:r>
            <a:r>
              <a:rPr lang="en-SG" b="1" dirty="0"/>
              <a:t>real volcanic unrest experiences </a:t>
            </a:r>
            <a:r>
              <a:rPr lang="en-SG" dirty="0"/>
              <a:t>into clear </a:t>
            </a:r>
            <a:r>
              <a:rPr lang="en-SG" b="1" dirty="0"/>
              <a:t>monitoring objectives </a:t>
            </a:r>
            <a:r>
              <a:rPr lang="en-SG" dirty="0"/>
              <a:t>and </a:t>
            </a:r>
            <a:r>
              <a:rPr lang="en-SG" b="1" dirty="0"/>
              <a:t>data workflows</a:t>
            </a:r>
            <a:r>
              <a:rPr lang="en-SG" dirty="0"/>
              <a:t>, linking lessons from case studies to forecasting and response improvements.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Participants will connect </a:t>
            </a:r>
            <a:r>
              <a:rPr lang="en-SG" b="1" dirty="0"/>
              <a:t>observations</a:t>
            </a:r>
            <a:r>
              <a:rPr lang="en-SG" dirty="0"/>
              <a:t>, </a:t>
            </a:r>
            <a:r>
              <a:rPr lang="en-SG" b="1" dirty="0"/>
              <a:t>data gaps</a:t>
            </a:r>
            <a:r>
              <a:rPr lang="en-SG" dirty="0"/>
              <a:t>, and </a:t>
            </a:r>
            <a:r>
              <a:rPr lang="en-SG" b="1" dirty="0"/>
              <a:t>operational decisions </a:t>
            </a:r>
            <a:r>
              <a:rPr lang="en-SG" dirty="0"/>
              <a:t>to explore how better integration and standardization can strengthen monitoring strategies.</a:t>
            </a:r>
          </a:p>
          <a:p>
            <a:pPr>
              <a:buNone/>
            </a:pPr>
            <a:endParaRPr lang="en-SG" dirty="0"/>
          </a:p>
          <a:p>
            <a:pPr>
              <a:buNone/>
            </a:pPr>
            <a:r>
              <a:rPr lang="en-SG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 outcomes</a:t>
            </a:r>
          </a:p>
          <a:p>
            <a:pPr>
              <a:buNone/>
            </a:pPr>
            <a:endParaRPr lang="en-SG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Defined </a:t>
            </a:r>
            <a:r>
              <a:rPr lang="en-SG" b="1" dirty="0"/>
              <a:t>monitoring objectives </a:t>
            </a:r>
            <a:r>
              <a:rPr lang="en-SG" dirty="0"/>
              <a:t>based on real unrest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Identification of </a:t>
            </a:r>
            <a:r>
              <a:rPr lang="en-SG" b="1" dirty="0"/>
              <a:t>workflow bottlenecks </a:t>
            </a:r>
            <a:r>
              <a:rPr lang="en-SG" dirty="0"/>
              <a:t>(data access, detection, classification).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i="1" dirty="0"/>
              <a:t>Inputs for Day 2 discussions on automation and AI/ML approaches.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i="1" dirty="0"/>
              <a:t>Stronger understanding of how standardized workflows improve real-time decisions.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29EB4-7F79-0568-51E8-0090EC7F3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DC068-358D-3D07-50EB-0358BE4A9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17D48-71D8-4124-89E0-39E18FE65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63101-B3E1-70C9-B502-1023A3943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“Purpose / Why?” -- background</a:t>
            </a:r>
          </a:p>
          <a:p>
            <a:r>
              <a:rPr lang="nl-BE" dirty="0"/>
              <a:t>“Clear instructions”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D8778-573C-365F-64B9-5CCA50A2A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0B65-54BD-4C9A-B868-49AD02F455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83FA-54AF-AD64-3917-FA45583BB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2FA90-E95B-B496-D968-D9B82B084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CB1D5-BDD9-C5C9-D827-3A70BD82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EE0-D587-4521-B8DC-65B0A394192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070B9-555E-8F28-5273-98E7B0F6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240CA-A008-164D-D454-D8D13EE1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F52-E949-4174-BD3D-E0F14B53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2936-D40C-81ED-1AF4-13F9D194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64F2E-A205-84B3-657E-DD71D1D0F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15122-8AD8-D738-E2B0-5AA81695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EE0-D587-4521-B8DC-65B0A394192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E19AB-E3B6-64E6-53AA-59CF7BB2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47C6C-B6EC-DAFB-73EF-2EA595A0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F52-E949-4174-BD3D-E0F14B53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9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64B7F5-633E-CD08-40EE-1E9EBDDF8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344F9-A8A9-44E9-4282-6A66446EF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C7FAA-BA9C-A186-9F19-F304F98A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EE0-D587-4521-B8DC-65B0A394192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A2D55-450A-9318-C258-D6228C44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1BC27-69BD-9585-AF1F-EA98F297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F52-E949-4174-BD3D-E0F14B53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9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FE0B-99DC-A7AC-6A0E-99B09898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B97C0-9B9D-4350-53C9-A672397DB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FE79F-28D4-10F1-A204-90921E17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EE0-D587-4521-B8DC-65B0A394192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745B7-9945-70B8-404C-95186B59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0C4FA-814F-778E-06F5-FF47A8E8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F52-E949-4174-BD3D-E0F14B53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7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0B4C-76AD-E41B-F031-06B23170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ABFC6-2B09-6D3E-3E4E-03E94B7F5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EAB7A-084F-2869-3601-CA367D72E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EE0-D587-4521-B8DC-65B0A394192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3744A-F519-208C-53CA-C06E024A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3C08A-CE04-8D41-13DE-672AC599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F52-E949-4174-BD3D-E0F14B53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9C4E-6C80-0977-B2FF-98C6F453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15764-230E-4455-1501-89F9DE16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A2200-9B23-9EE4-E60E-6332C0066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6AFD3-C509-C4F6-8770-702F6700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EE0-D587-4521-B8DC-65B0A394192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7C45E-9E39-D56F-0EA7-B9972D48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D529D-1DD7-6464-B459-7FF4E787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F52-E949-4174-BD3D-E0F14B53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CB12-94D4-5EC5-F3D9-586BA038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A6F0F-38AB-4F0C-B4B7-842C2630A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19C4-8987-AF0D-B43F-CA3B4434F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C3D34-4F8F-CE48-2588-9282B36D7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D316D-DC71-B0CF-1ACF-0FA86CF24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1CC40-BE80-3984-3003-7221D42D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EE0-D587-4521-B8DC-65B0A394192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978BD-2D79-B5E5-2581-F6B0957E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03CF7-4492-5780-7AAE-BAA5EDC3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F52-E949-4174-BD3D-E0F14B53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5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B9D0-7437-FB37-FAA7-2CA0322C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A0704-EC5B-C80B-6F13-73B54530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EE0-D587-4521-B8DC-65B0A394192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F2FC5-7943-2185-D48C-42184338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0DFA5-FFA5-6B5D-1976-6CA54598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F52-E949-4174-BD3D-E0F14B53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5CE94-18CD-BA9C-AA72-0F3F7889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EE0-D587-4521-B8DC-65B0A394192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06556E-1CC1-EB19-A16E-371FDDE1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62931-AA90-5CF7-C270-4332D50E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F52-E949-4174-BD3D-E0F14B53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3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D88D-27BA-B3F9-8BC2-EA12645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BA390-0E47-3F88-D0DF-F34618E7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275B3-2B0D-0CBD-E7AC-BCDE69711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FB33A-8698-301A-E7CA-759CA65C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EE0-D587-4521-B8DC-65B0A394192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9EA82-BD98-AA59-FC71-B664D74D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A89BE-4F7B-C954-728C-A07BFAA6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F52-E949-4174-BD3D-E0F14B53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70BB-6170-1359-ACF9-54040B02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81577-E8CA-38E8-3ADD-A8A49A3C7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5A92A-C565-1565-7DF8-D5BCDB051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08AE-B290-A541-A032-AED57854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EE0-D587-4521-B8DC-65B0A394192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D0CCE-A8A2-65CF-BC12-34A257D8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FD6B8-F87E-64B4-DF62-024466B6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F52-E949-4174-BD3D-E0F14B53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8DAF9-D353-15FA-D18A-791FFFF6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0E384-5A7E-9BB7-8487-AEB91816C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619BF-A989-4CAE-2742-7E5D6D62C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9C1EE0-D587-4521-B8DC-65B0A3941923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F558B-C99E-A202-98CC-528BD3321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82F94-2FDB-682C-734C-FEB2D321E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F6F52-E949-4174-BD3D-E0F14B53A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9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7.xml"/><Relationship Id="rId5" Type="http://schemas.openxmlformats.org/officeDocument/2006/relationships/diagramQuickStyle" Target="../diagrams/quickStyle67.xml"/><Relationship Id="rId4" Type="http://schemas.openxmlformats.org/officeDocument/2006/relationships/diagramLayout" Target="../diagrams/layout6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9.xml"/><Relationship Id="rId5" Type="http://schemas.openxmlformats.org/officeDocument/2006/relationships/diagramQuickStyle" Target="../diagrams/quickStyle69.xml"/><Relationship Id="rId4" Type="http://schemas.openxmlformats.org/officeDocument/2006/relationships/diagramLayout" Target="../diagrams/layout6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0.xml"/><Relationship Id="rId7" Type="http://schemas.microsoft.com/office/2007/relationships/diagramDrawing" Target="../diagrams/drawing7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0.xml"/><Relationship Id="rId5" Type="http://schemas.openxmlformats.org/officeDocument/2006/relationships/diagramQuickStyle" Target="../diagrams/quickStyle70.xml"/><Relationship Id="rId4" Type="http://schemas.openxmlformats.org/officeDocument/2006/relationships/diagramLayout" Target="../diagrams/layout7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5.xml"/><Relationship Id="rId7" Type="http://schemas.microsoft.com/office/2007/relationships/diagramDrawing" Target="../diagrams/drawing7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5.xml"/><Relationship Id="rId5" Type="http://schemas.openxmlformats.org/officeDocument/2006/relationships/diagramQuickStyle" Target="../diagrams/quickStyle75.xml"/><Relationship Id="rId4" Type="http://schemas.openxmlformats.org/officeDocument/2006/relationships/diagramLayout" Target="../diagrams/layout7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7.xml"/><Relationship Id="rId7" Type="http://schemas.microsoft.com/office/2007/relationships/diagramDrawing" Target="../diagrams/drawing7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7.xml"/><Relationship Id="rId5" Type="http://schemas.openxmlformats.org/officeDocument/2006/relationships/diagramQuickStyle" Target="../diagrams/quickStyle77.xml"/><Relationship Id="rId4" Type="http://schemas.openxmlformats.org/officeDocument/2006/relationships/diagramLayout" Target="../diagrams/layout7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8.xml"/><Relationship Id="rId7" Type="http://schemas.microsoft.com/office/2007/relationships/diagramDrawing" Target="../diagrams/drawing7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8.xml"/><Relationship Id="rId5" Type="http://schemas.openxmlformats.org/officeDocument/2006/relationships/diagramQuickStyle" Target="../diagrams/quickStyle78.xml"/><Relationship Id="rId4" Type="http://schemas.openxmlformats.org/officeDocument/2006/relationships/diagramLayout" Target="../diagrams/layout7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9.xml"/><Relationship Id="rId7" Type="http://schemas.microsoft.com/office/2007/relationships/diagramDrawing" Target="../diagrams/drawing7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9.xml"/><Relationship Id="rId5" Type="http://schemas.openxmlformats.org/officeDocument/2006/relationships/diagramQuickStyle" Target="../diagrams/quickStyle79.xml"/><Relationship Id="rId4" Type="http://schemas.openxmlformats.org/officeDocument/2006/relationships/diagramLayout" Target="../diagrams/layout7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0.xml"/><Relationship Id="rId7" Type="http://schemas.microsoft.com/office/2007/relationships/diagramDrawing" Target="../diagrams/drawing8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0.xml"/><Relationship Id="rId5" Type="http://schemas.openxmlformats.org/officeDocument/2006/relationships/diagramQuickStyle" Target="../diagrams/quickStyle80.xml"/><Relationship Id="rId4" Type="http://schemas.openxmlformats.org/officeDocument/2006/relationships/diagramLayout" Target="../diagrams/layout80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1.xml"/><Relationship Id="rId7" Type="http://schemas.microsoft.com/office/2007/relationships/diagramDrawing" Target="../diagrams/drawing8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1.xml"/><Relationship Id="rId5" Type="http://schemas.openxmlformats.org/officeDocument/2006/relationships/diagramQuickStyle" Target="../diagrams/quickStyle81.xml"/><Relationship Id="rId4" Type="http://schemas.openxmlformats.org/officeDocument/2006/relationships/diagramLayout" Target="../diagrams/layout8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2.xml"/><Relationship Id="rId7" Type="http://schemas.microsoft.com/office/2007/relationships/diagramDrawing" Target="../diagrams/drawing8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2.xml"/><Relationship Id="rId5" Type="http://schemas.openxmlformats.org/officeDocument/2006/relationships/diagramQuickStyle" Target="../diagrams/quickStyle82.xml"/><Relationship Id="rId4" Type="http://schemas.openxmlformats.org/officeDocument/2006/relationships/diagramLayout" Target="../diagrams/layout8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3.xml"/><Relationship Id="rId7" Type="http://schemas.microsoft.com/office/2007/relationships/diagramDrawing" Target="../diagrams/drawing8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3.xml"/><Relationship Id="rId5" Type="http://schemas.openxmlformats.org/officeDocument/2006/relationships/diagramQuickStyle" Target="../diagrams/quickStyle83.xml"/><Relationship Id="rId4" Type="http://schemas.openxmlformats.org/officeDocument/2006/relationships/diagramLayout" Target="../diagrams/layout8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4.xml"/><Relationship Id="rId7" Type="http://schemas.microsoft.com/office/2007/relationships/diagramDrawing" Target="../diagrams/drawing8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4.xml"/><Relationship Id="rId5" Type="http://schemas.openxmlformats.org/officeDocument/2006/relationships/diagramQuickStyle" Target="../diagrams/quickStyle84.xml"/><Relationship Id="rId4" Type="http://schemas.openxmlformats.org/officeDocument/2006/relationships/diagramLayout" Target="../diagrams/layout8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5.xml"/><Relationship Id="rId7" Type="http://schemas.microsoft.com/office/2007/relationships/diagramDrawing" Target="../diagrams/drawing8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5.xml"/><Relationship Id="rId5" Type="http://schemas.openxmlformats.org/officeDocument/2006/relationships/diagramQuickStyle" Target="../diagrams/quickStyle85.xml"/><Relationship Id="rId4" Type="http://schemas.openxmlformats.org/officeDocument/2006/relationships/diagramLayout" Target="../diagrams/layout8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6.xml"/><Relationship Id="rId7" Type="http://schemas.microsoft.com/office/2007/relationships/diagramDrawing" Target="../diagrams/drawing8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6.xml"/><Relationship Id="rId5" Type="http://schemas.openxmlformats.org/officeDocument/2006/relationships/diagramQuickStyle" Target="../diagrams/quickStyle86.xml"/><Relationship Id="rId4" Type="http://schemas.openxmlformats.org/officeDocument/2006/relationships/diagramLayout" Target="../diagrams/layout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7.xml"/><Relationship Id="rId7" Type="http://schemas.microsoft.com/office/2007/relationships/diagramDrawing" Target="../diagrams/drawing8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7.xml"/><Relationship Id="rId5" Type="http://schemas.openxmlformats.org/officeDocument/2006/relationships/diagramQuickStyle" Target="../diagrams/quickStyle87.xml"/><Relationship Id="rId4" Type="http://schemas.openxmlformats.org/officeDocument/2006/relationships/diagramLayout" Target="../diagrams/layout8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8.xml"/><Relationship Id="rId7" Type="http://schemas.microsoft.com/office/2007/relationships/diagramDrawing" Target="../diagrams/drawing8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8.xml"/><Relationship Id="rId5" Type="http://schemas.openxmlformats.org/officeDocument/2006/relationships/diagramQuickStyle" Target="../diagrams/quickStyle88.xml"/><Relationship Id="rId4" Type="http://schemas.openxmlformats.org/officeDocument/2006/relationships/diagramLayout" Target="../diagrams/layout8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9.xml"/><Relationship Id="rId7" Type="http://schemas.microsoft.com/office/2007/relationships/diagramDrawing" Target="../diagrams/drawing8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9.xml"/><Relationship Id="rId5" Type="http://schemas.openxmlformats.org/officeDocument/2006/relationships/diagramQuickStyle" Target="../diagrams/quickStyle89.xml"/><Relationship Id="rId4" Type="http://schemas.openxmlformats.org/officeDocument/2006/relationships/diagramLayout" Target="../diagrams/layout89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0.xml"/><Relationship Id="rId7" Type="http://schemas.microsoft.com/office/2007/relationships/diagramDrawing" Target="../diagrams/drawing90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0.xml"/><Relationship Id="rId5" Type="http://schemas.openxmlformats.org/officeDocument/2006/relationships/diagramQuickStyle" Target="../diagrams/quickStyle90.xml"/><Relationship Id="rId4" Type="http://schemas.openxmlformats.org/officeDocument/2006/relationships/diagramLayout" Target="../diagrams/layout90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1.xml"/><Relationship Id="rId7" Type="http://schemas.microsoft.com/office/2007/relationships/diagramDrawing" Target="../diagrams/drawing91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1.xml"/><Relationship Id="rId5" Type="http://schemas.openxmlformats.org/officeDocument/2006/relationships/diagramQuickStyle" Target="../diagrams/quickStyle91.xml"/><Relationship Id="rId4" Type="http://schemas.openxmlformats.org/officeDocument/2006/relationships/diagramLayout" Target="../diagrams/layout9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2.xml"/><Relationship Id="rId7" Type="http://schemas.microsoft.com/office/2007/relationships/diagramDrawing" Target="../diagrams/drawing9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2.xml"/><Relationship Id="rId5" Type="http://schemas.openxmlformats.org/officeDocument/2006/relationships/diagramQuickStyle" Target="../diagrams/quickStyle92.xml"/><Relationship Id="rId4" Type="http://schemas.openxmlformats.org/officeDocument/2006/relationships/diagramLayout" Target="../diagrams/layout9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3.xml"/><Relationship Id="rId7" Type="http://schemas.microsoft.com/office/2007/relationships/diagramDrawing" Target="../diagrams/drawing9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3.xml"/><Relationship Id="rId5" Type="http://schemas.openxmlformats.org/officeDocument/2006/relationships/diagramQuickStyle" Target="../diagrams/quickStyle93.xml"/><Relationship Id="rId4" Type="http://schemas.openxmlformats.org/officeDocument/2006/relationships/diagramLayout" Target="../diagrams/layout9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4.xml"/><Relationship Id="rId7" Type="http://schemas.microsoft.com/office/2007/relationships/diagramDrawing" Target="../diagrams/drawing94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4.xml"/><Relationship Id="rId5" Type="http://schemas.openxmlformats.org/officeDocument/2006/relationships/diagramQuickStyle" Target="../diagrams/quickStyle94.xml"/><Relationship Id="rId4" Type="http://schemas.openxmlformats.org/officeDocument/2006/relationships/diagramLayout" Target="../diagrams/layout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5.xml"/><Relationship Id="rId7" Type="http://schemas.microsoft.com/office/2007/relationships/diagramDrawing" Target="../diagrams/drawing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5.xml"/><Relationship Id="rId5" Type="http://schemas.openxmlformats.org/officeDocument/2006/relationships/diagramQuickStyle" Target="../diagrams/quickStyle95.xml"/><Relationship Id="rId4" Type="http://schemas.openxmlformats.org/officeDocument/2006/relationships/diagramLayout" Target="../diagrams/layout95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6.xml"/><Relationship Id="rId2" Type="http://schemas.openxmlformats.org/officeDocument/2006/relationships/diagramData" Target="../diagrams/data9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6.xml"/><Relationship Id="rId5" Type="http://schemas.openxmlformats.org/officeDocument/2006/relationships/diagramColors" Target="../diagrams/colors96.xml"/><Relationship Id="rId4" Type="http://schemas.openxmlformats.org/officeDocument/2006/relationships/diagramQuickStyle" Target="../diagrams/quickStyle9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7.xml"/><Relationship Id="rId2" Type="http://schemas.openxmlformats.org/officeDocument/2006/relationships/diagramData" Target="../diagrams/data9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7.xml"/><Relationship Id="rId5" Type="http://schemas.openxmlformats.org/officeDocument/2006/relationships/diagramColors" Target="../diagrams/colors97.xml"/><Relationship Id="rId4" Type="http://schemas.openxmlformats.org/officeDocument/2006/relationships/diagramQuickStyle" Target="../diagrams/quickStyle9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8.xml"/><Relationship Id="rId7" Type="http://schemas.microsoft.com/office/2007/relationships/diagramDrawing" Target="../diagrams/drawing98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8.xml"/><Relationship Id="rId5" Type="http://schemas.openxmlformats.org/officeDocument/2006/relationships/diagramQuickStyle" Target="../diagrams/quickStyle98.xml"/><Relationship Id="rId4" Type="http://schemas.openxmlformats.org/officeDocument/2006/relationships/diagramLayout" Target="../diagrams/layout98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9.xml"/><Relationship Id="rId2" Type="http://schemas.openxmlformats.org/officeDocument/2006/relationships/diagramData" Target="../diagrams/data9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9.xml"/><Relationship Id="rId5" Type="http://schemas.openxmlformats.org/officeDocument/2006/relationships/diagramColors" Target="../diagrams/colors99.xml"/><Relationship Id="rId4" Type="http://schemas.openxmlformats.org/officeDocument/2006/relationships/diagramQuickStyle" Target="../diagrams/quickStyle99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3.xml"/><Relationship Id="rId3" Type="http://schemas.openxmlformats.org/officeDocument/2006/relationships/diagramLayout" Target="../diagrams/layout52.xml"/><Relationship Id="rId7" Type="http://schemas.openxmlformats.org/officeDocument/2006/relationships/diagramData" Target="../diagrams/data53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11" Type="http://schemas.microsoft.com/office/2007/relationships/diagramDrawing" Target="../diagrams/drawing53.xml"/><Relationship Id="rId5" Type="http://schemas.openxmlformats.org/officeDocument/2006/relationships/diagramColors" Target="../diagrams/colors52.xml"/><Relationship Id="rId10" Type="http://schemas.openxmlformats.org/officeDocument/2006/relationships/diagramColors" Target="../diagrams/colors53.xml"/><Relationship Id="rId4" Type="http://schemas.openxmlformats.org/officeDocument/2006/relationships/diagramQuickStyle" Target="../diagrams/quickStyle52.xml"/><Relationship Id="rId9" Type="http://schemas.openxmlformats.org/officeDocument/2006/relationships/diagramQuickStyle" Target="../diagrams/quickStyle5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6.xml"/><Relationship Id="rId3" Type="http://schemas.openxmlformats.org/officeDocument/2006/relationships/diagramLayout" Target="../diagrams/layout55.xml"/><Relationship Id="rId7" Type="http://schemas.openxmlformats.org/officeDocument/2006/relationships/diagramData" Target="../diagrams/data56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11" Type="http://schemas.microsoft.com/office/2007/relationships/diagramDrawing" Target="../diagrams/drawing56.xml"/><Relationship Id="rId5" Type="http://schemas.openxmlformats.org/officeDocument/2006/relationships/diagramColors" Target="../diagrams/colors55.xml"/><Relationship Id="rId10" Type="http://schemas.openxmlformats.org/officeDocument/2006/relationships/diagramColors" Target="../diagrams/colors56.xml"/><Relationship Id="rId4" Type="http://schemas.openxmlformats.org/officeDocument/2006/relationships/diagramQuickStyle" Target="../diagrams/quickStyle55.xml"/><Relationship Id="rId9" Type="http://schemas.openxmlformats.org/officeDocument/2006/relationships/diagramQuickStyle" Target="../diagrams/quickStyle5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9.xml"/><Relationship Id="rId3" Type="http://schemas.openxmlformats.org/officeDocument/2006/relationships/diagramLayout" Target="../diagrams/layout58.xml"/><Relationship Id="rId7" Type="http://schemas.openxmlformats.org/officeDocument/2006/relationships/diagramData" Target="../diagrams/data59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11" Type="http://schemas.microsoft.com/office/2007/relationships/diagramDrawing" Target="../diagrams/drawing59.xml"/><Relationship Id="rId5" Type="http://schemas.openxmlformats.org/officeDocument/2006/relationships/diagramColors" Target="../diagrams/colors58.xml"/><Relationship Id="rId10" Type="http://schemas.openxmlformats.org/officeDocument/2006/relationships/diagramColors" Target="../diagrams/colors59.xml"/><Relationship Id="rId4" Type="http://schemas.openxmlformats.org/officeDocument/2006/relationships/diagramQuickStyle" Target="../diagrams/quickStyle58.xml"/><Relationship Id="rId9" Type="http://schemas.openxmlformats.org/officeDocument/2006/relationships/diagramQuickStyle" Target="../diagrams/quickStyle5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Degr0001@e.ntu.edu.s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Widiwijayanti@ntu.edu.sg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CDE95-6FEE-2DC9-5907-73A3E3982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390" y="919205"/>
            <a:ext cx="7527591" cy="3268520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</a:rPr>
              <a:t>Discussions </a:t>
            </a: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&amp; Breakout Sessions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---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Workshop on “Automatization and Standardization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of Volcano Seismic Data Processing Workflows”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AB8CB-DA2A-4943-3924-9773EBBDB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746" y="4722406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n-US" sz="1600" dirty="0">
                <a:solidFill>
                  <a:srgbClr val="FFFFFF"/>
                </a:solidFill>
              </a:rPr>
              <a:t>17 – 21 November 2025</a:t>
            </a:r>
          </a:p>
          <a:p>
            <a:pPr algn="r"/>
            <a:r>
              <a:rPr lang="en-US" sz="1200" i="1" dirty="0">
                <a:solidFill>
                  <a:srgbClr val="FFFFFF"/>
                </a:solidFill>
              </a:rPr>
              <a:t>Christina Widiwijayanti &amp; Julie De Groote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7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0EA277-7825-9282-592E-CD3EC9562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C8A598-9A84-633D-A5C3-3AC5FE98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69ACB9-5BC4-666E-81EE-6ACCD64AF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C47E85-E5E0-E8D1-F5FB-FEAF253B7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455379-2894-3C99-B4ED-19A8C398E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023F64-C827-C5A4-D600-001A0CA1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930B3E7-221A-2116-ECDB-202BE995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810BB-1DF6-7586-8BAD-693CC78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3A2557-7E98-919B-040D-A0544D42A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D2EAC4A-7C15-6FD6-87E2-18A76C6CD729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64AD2-49A6-4FF4-2B93-6CC1B4F65B92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3D6C13D0-8547-E3B0-BE23-FC795B11A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281155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17788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8B705-DB4B-146B-000A-E2749B7DA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F8A4C0-D9DB-71A5-2C04-06709DCE7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381A53-3DCD-0AC1-98AB-7A54E1486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F20A7B-DB30-8249-9277-47D9D6DA0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A40D7A-B777-1A62-6F86-05615D78C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6D916C-D2B8-6B0D-C947-7C04CC32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ABCCD1-97C8-4605-F515-1542F4037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0B063-F577-A456-4F96-707B4D34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E5B770-14D7-5274-EE54-308988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8200612D-42B7-FF54-5D02-BFBEE7FEC057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C6945-FCA3-876D-42F1-FC29370F70C0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BCC5AB6-5863-3C89-C7BE-13749C827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406789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94045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BEA0D-E0A6-2E79-96B6-0C85B845E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6862B8-6D1F-A5C6-7250-513BA30E3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2E81B2-4D5F-98B2-E997-2E6D8F0F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A896D6-5B4A-4570-2769-571876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6DFECA-6BAE-6EB8-43C2-8A2E3AAE6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B7085B-8795-9C78-7021-A7245F2BF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FB7B305-4D20-76E1-9A6F-D255322E7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10301-7B1A-D9BE-EE1B-06876F3D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BD8ECE-F32D-7BD6-928B-1C330EC24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8A375FED-FBB6-6374-BE02-C75E125ADB6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8EC22-AD0F-A5E3-CF2D-ADCD14087685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1020A3-1A07-B4CA-F9EF-88B213F41875}"/>
              </a:ext>
            </a:extLst>
          </p:cNvPr>
          <p:cNvSpPr/>
          <p:nvPr/>
        </p:nvSpPr>
        <p:spPr>
          <a:xfrm>
            <a:off x="0" y="6202162"/>
            <a:ext cx="243230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SUMMARY / RECAP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003875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2FF6F-9345-1C64-D219-26D4B8CF8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blue sky&#10;&#10;AI-generated content may be incorrect.">
            <a:extLst>
              <a:ext uri="{FF2B5EF4-FFF2-40B4-BE49-F238E27FC236}">
                <a16:creationId xmlns:a16="http://schemas.microsoft.com/office/drawing/2014/main" id="{D484A642-C4F9-049E-75E5-279DD912D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435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CFAC8-AC46-B53B-8BC5-9B48A694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F7B8897-D4B0-91A4-6284-AA0008AC4A41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ACE24-F2E4-523F-6D93-726B1B8ECB5C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7712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D9139B-255B-C559-1556-0C27E635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A962DA2-69C3-67A2-7E4C-CF36252A4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5FC80F-883C-0338-F246-79AD9A1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256A6E-7C90-9966-CEF3-5191AB256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45629E-89EE-13D8-6DB2-4706F8528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035554-0A28-1896-4F69-850FF0CE7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2C4A-8F14-5DCE-EF04-60F120EE6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3D043-D2B9-0AEB-658B-0F58313B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FD3A35-72E2-CB9D-1FCA-D0E6D85AC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2EC5F6B-50BF-059D-1277-095113676E7B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F7D85-355B-3CD6-AF5B-D9F9B234B965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1FB3-0965-329D-BD02-8CF9FD797CA3}"/>
              </a:ext>
            </a:extLst>
          </p:cNvPr>
          <p:cNvSpPr txBox="1"/>
          <p:nvPr/>
        </p:nvSpPr>
        <p:spPr>
          <a:xfrm>
            <a:off x="4199687" y="3114349"/>
            <a:ext cx="7355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THANK YOU FOR YOUR PARTICIPATION IN ALL THE DISCUSSIONS !</a:t>
            </a:r>
          </a:p>
          <a:p>
            <a:endParaRPr lang="nl-BE" dirty="0"/>
          </a:p>
          <a:p>
            <a:r>
              <a:rPr lang="nl-BE" dirty="0"/>
              <a:t>Different perspectives, backgrounds, and levels and ways of dealing with monitoring data (i.e., collection, pre-processing, detection / classification, interpretation) through to potential hazard and risk assessment and communication.</a:t>
            </a:r>
          </a:p>
          <a:p>
            <a:endParaRPr lang="nl-BE" dirty="0"/>
          </a:p>
          <a:p>
            <a:r>
              <a:rPr lang="nl-BE" dirty="0"/>
              <a:t>Benefiting from what everyone knows is possible in their step of the cycle, and what is the optimum.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1EAB8-D2E6-AE04-7FFA-A1704A3B0A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65764" y="3001745"/>
            <a:ext cx="3948763" cy="27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751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D60908-9A4B-74A3-30CE-3AF595843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B256DD-56D3-D36F-91C6-BF903F301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CD2251-CA46-1C81-074F-65872CE06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ACF15C-48DD-391C-443F-D48A6201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0A3623-6ECE-01EC-D170-9BA73B124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2C1AC3-71F4-F0A3-56E8-8D4CD822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CFBB770-E507-114E-BF7C-4E05DE1B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2A05A-FA9B-A044-60E8-A7147762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15E3AF-8A81-2108-CA08-68DFBA69A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AC97648-0907-FC00-4732-467A7978815C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2BBBB-9814-8D66-E00D-33B60BD7AEFF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A74DBFE-69B1-147C-531F-7BA91DFD1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3711551"/>
              </p:ext>
            </p:extLst>
          </p:nvPr>
        </p:nvGraphicFramePr>
        <p:xfrm>
          <a:off x="640079" y="2876790"/>
          <a:ext cx="10907487" cy="317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38413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43EC7-8F3A-D200-99CA-8567C1B00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E21C915-746B-261E-C4D3-AC6702DB6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E1D906-9F46-E570-CE42-0018B4C9E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72D5F5-B62A-2583-A934-ED198259B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C1A869-C76F-1D10-F952-E3BBB6E07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3E67BB-A9E8-744F-E42C-B9947D19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EC2C885-E875-3B0A-B0BE-EFA1AA28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ECA9B-C5F6-8C37-8FD2-92821768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F08216-2822-E1A7-79AC-CFC77D9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5138DE53-2545-FF9A-33B3-D1CA3ECA19C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606DC-15CB-C8D0-769B-4A855860C81C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A21D302-FC32-F709-4B93-ADE28E485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028954"/>
              </p:ext>
            </p:extLst>
          </p:nvPr>
        </p:nvGraphicFramePr>
        <p:xfrm>
          <a:off x="640079" y="2876790"/>
          <a:ext cx="10907487" cy="317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768958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C44FBF-B8F8-0987-FE6C-6034D6E68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1724A-082A-AC62-3A0E-E5C238771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EEBD6-4DF6-E851-49AE-33C264621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E2B017-D568-A773-8D0E-FB02E05D9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1BDB63-FCDB-4F74-0353-D51BE7B71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F0833B-4FE8-E782-5905-0394C4212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5CA0C9A-D2B6-3F3A-3D7A-7189D06D0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88D9B-6687-0832-0BD6-7F7ABD60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SUMMARY: “BASIC CONSTRAINTS”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“We want more data, more people to look at the data, &amp; the best use of these people’s time (i.e., reduce manual work where possible)”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C9D02F-FB10-6B43-CFD6-658C77FC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5C054EA6-9A28-B2FE-F3C9-F2C81555D31A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E9819-50C9-6C6E-1472-7B9EAC254906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1311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BC060D-7B4A-4C2B-4C34-2050A8FCD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3FA557-C280-020D-38E2-F50A237E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B14443-76C9-B020-7B9E-DAE5E99C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58DE78-84B8-B969-D082-5E1ED42EB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9669F4-9266-2E3B-6365-C7DE85231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D9BCC0-0F69-283F-5730-989371E8E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5F99363-A33C-C829-46B6-996364D1C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119CB-1FAD-FEE5-8D56-23A1FF38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SUMMARY: “BASIC CONSTRAINTS”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“We want more data, more people to look at the data, &amp; the best use of these people’s time (i.e., reduce manual work where possible)”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96A6AD-ECF6-11EF-BF6B-7D22FEA48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E545ABD-EA96-5EBD-785A-086B9A923FB3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1A75E-E803-E67B-DE98-040FCB76739D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599272D-0C0E-CDF0-5375-EC8E33347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543924"/>
              </p:ext>
            </p:extLst>
          </p:nvPr>
        </p:nvGraphicFramePr>
        <p:xfrm>
          <a:off x="640079" y="2692257"/>
          <a:ext cx="10907487" cy="36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122016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8F3642-FE77-65F7-A1EF-8D8CD1B99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E85425-C2D6-96A2-06F2-A628B3EE4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A58964-B5DB-6FDE-70C8-3F4F1ED2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3254B0-B78F-DDF1-41A7-8521AD385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762001-7ECF-5162-6B1B-55F039127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2123C8-9EEA-E1F0-92D2-6C9C0A2BD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6C163-190A-6C13-7F0A-E51F86419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71297-5993-2430-CBB8-FFB6B268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SUMMARY: “BASIC CONSTRAINTS”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“We want more data, more people to look at the data, &amp; the best use of these people’s time (i.e., reduce manual work where possible)”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086437-E1B3-0EC1-4671-DE6DCE516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E7EC6D14-232C-6AB3-D78A-7B5FFD3EE540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ABA1C-9DBF-8F9F-1071-00BEB04C8FBD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A481222-D539-DE51-6511-16D4C05D2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796699"/>
              </p:ext>
            </p:extLst>
          </p:nvPr>
        </p:nvGraphicFramePr>
        <p:xfrm>
          <a:off x="640079" y="2692257"/>
          <a:ext cx="10907487" cy="36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7256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93710-288B-0B4B-61F8-02D4B1F52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44333D-CF6E-433D-61CB-1F2123A4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F93C4E-8222-4403-0F45-E85213322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F65EA7-D3FA-680D-A96F-1A7F30AE9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22D4CE-7AB9-E471-A026-F49AC0EF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E5EA53-0737-C113-7354-9356B11F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39F7833-0898-223A-F11B-4EAC28057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C72DD-84C0-7835-56B7-BEE79DDB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08A293-8CB2-C86D-7890-2FFEDBF3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5B3105B-6BE2-2D5D-B6B4-9E6CD44465E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EFBD0-B0CC-C55B-B5BD-28748F72B88E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43C2CC-052E-48E7-880B-A32626EEA08E}"/>
              </a:ext>
            </a:extLst>
          </p:cNvPr>
          <p:cNvSpPr txBox="1"/>
          <p:nvPr/>
        </p:nvSpPr>
        <p:spPr>
          <a:xfrm>
            <a:off x="640079" y="2692180"/>
            <a:ext cx="2163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Context / Purpose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50AF1AB-7B3C-FBA9-A47B-393234B5B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931805"/>
              </p:ext>
            </p:extLst>
          </p:nvPr>
        </p:nvGraphicFramePr>
        <p:xfrm>
          <a:off x="739138" y="2906552"/>
          <a:ext cx="10709365" cy="308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16C6ACE-5539-0BC1-C92E-C6711F921228}"/>
              </a:ext>
            </a:extLst>
          </p:cNvPr>
          <p:cNvSpPr/>
          <p:nvPr/>
        </p:nvSpPr>
        <p:spPr>
          <a:xfrm>
            <a:off x="3443437" y="2722442"/>
            <a:ext cx="8446169" cy="26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C38118-354A-336F-5A70-92773ED11B7C}"/>
              </a:ext>
            </a:extLst>
          </p:cNvPr>
          <p:cNvSpPr/>
          <p:nvPr/>
        </p:nvSpPr>
        <p:spPr>
          <a:xfrm>
            <a:off x="4603525" y="3625145"/>
            <a:ext cx="7372203" cy="26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319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7E993-5F86-852F-3A89-14B65E8F6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6CBD90-7868-3695-E9BD-97CC23D1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2CA035-6209-D1C7-60EE-E45A092FF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100EDD-99EF-47B1-66FA-856613A00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9C2FE9-B194-FD6B-B003-0F681266B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AFA134-9188-3C9F-CC87-E44E72D28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32493-E5E3-1A48-3CBE-85C7036D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DEB24-A924-A1A2-AA44-B6EFD4BF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2700" dirty="0"/>
              <a:t>SUMMARY: “BASIC CONSTRAINTS”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dirty="0"/>
            </a:br>
            <a:br>
              <a:rPr lang="en-US" sz="18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“We want more 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data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more 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people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look at the data, &amp; the best use of these people’s 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time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(i.e., reduce manual work where possible)”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6CFFB0-643C-67E0-CC6E-7D474565A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559BB9C-FF59-B4F7-7AB6-1F91BF9D9068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6C169-DA16-D3D5-F5C3-83A6592550DD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3056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66710-E888-E682-AECC-2638926DD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AE8109-D4EF-2A34-8FF2-09EF0B314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0B8224-CD9F-8CBC-615A-B9A52581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E2EE63-E696-0290-406E-DB44F1463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F91834-351E-FD94-59E8-155811761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905AFD-339C-02BF-3A2D-ED8C3B44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161BC48-0A42-BBB9-E50E-4F4C83489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E79EC-AEB8-F58C-E0DC-F82BD90A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2700" dirty="0"/>
              <a:t>SUMMARY: “BASIC CONSTRAINTS”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dirty="0"/>
            </a:br>
            <a:br>
              <a:rPr lang="en-US" sz="18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“We want more 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data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more 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people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look at the data, &amp; the best use of these people’s 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time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(i.e., reduce manual work where possible)”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4F4B21-BD57-B2EE-EC85-3B3399E75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381A06E3-DDDA-154C-C6FA-8F9FEBA28D87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49AFA-67A4-BDF0-B2D9-1056B58BB1D5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A59C461-61D2-1CA7-D47E-70932593F0EC}"/>
              </a:ext>
            </a:extLst>
          </p:cNvPr>
          <p:cNvGraphicFramePr/>
          <p:nvPr/>
        </p:nvGraphicFramePr>
        <p:xfrm>
          <a:off x="640079" y="2692257"/>
          <a:ext cx="10907487" cy="36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659304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7D8FF4-A00C-8602-9A27-AD35FFCFB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CD0A22-60E6-A8CB-7F7E-6EB0DAB8F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9E8601-6734-9998-FE72-458308EC5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2FDB0E-9D4D-AD43-2662-434195D6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447C65-C2C5-A59F-780C-1D99F22B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413EF3-3D47-7DC4-9266-8C4E6C450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F69C5DE-D9F8-E968-2B90-C7C90DEC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85993-859B-5BC6-8196-841ACD2A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2700" dirty="0"/>
              <a:t>SUMMARY: “BASIC CONSTRAINTS”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dirty="0"/>
            </a:br>
            <a:br>
              <a:rPr lang="en-US" sz="18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“We want more data, more people to look at the data, &amp; the best use of these people’s time (i.e., reduce manual work where possible)”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29FF42-B3E1-FFEE-FE5D-9CF0B71BD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B4A267C-0C37-47C1-6305-1BC5C3813B4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0C472-9945-0700-0B13-174C5851503F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A5A97D8-75B5-3BA5-9A6A-FB0A00743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322762"/>
              </p:ext>
            </p:extLst>
          </p:nvPr>
        </p:nvGraphicFramePr>
        <p:xfrm>
          <a:off x="640079" y="2692257"/>
          <a:ext cx="10907487" cy="36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18811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A0596A-A0BF-35B6-41AE-5C4E41E5D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7719E7-C5C3-89FA-9423-E21C04D85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861279-166D-EE03-B35C-E7E632647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AC4E16-EFAD-F5AA-E4FA-AC7EFA191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4079F0-18A0-2211-E4FA-175FAFECD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F41111-04FF-8FDD-2AAE-E30629C9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83C5575-4459-4813-9E99-282DD556E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928F6-B2A4-5FD2-54D1-C160DF36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2700" dirty="0"/>
              <a:t>SUMMARY: “BASIC CONSTRAINTS”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dirty="0"/>
            </a:br>
            <a:br>
              <a:rPr lang="en-US" sz="18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“We want more data, more people to look at the data, &amp; the best use of these people’s time (i.e., reduce manual work where possible)”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9291A2-098C-19B2-A114-8309A9CCD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00888FB6-012F-A1C9-B552-CDDEE94EA361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4E3B0-1863-AC9A-1171-64A621AC4A18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CBB71CE-6D0F-41D8-EFC1-D52253877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652922"/>
              </p:ext>
            </p:extLst>
          </p:nvPr>
        </p:nvGraphicFramePr>
        <p:xfrm>
          <a:off x="640079" y="2692257"/>
          <a:ext cx="10907487" cy="36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812444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AF74F-ABFF-D643-EB70-A5391B61F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C51D70-8B95-34FD-A6D3-8EE55041F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9EF140-0BF5-7D9A-7D3A-FB5A0E925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94681C-CBEF-0C4D-D95C-DDC68E37F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7AB875-B6A1-D070-CC64-954BD5CBE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58FC66-3C9B-7A0D-4070-3FB339DD89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61CB79D-8DA8-30AA-ECF9-459FA4A63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2333F-B435-38B1-0241-5088A0FC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2700" dirty="0"/>
              <a:t>SUMMARY: “BASIC CONSTRAINTS”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dirty="0"/>
            </a:br>
            <a:br>
              <a:rPr lang="en-US" sz="18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“We want more data, more people to look at the data, &amp; the best use of these people’s time (i.e., reduce manual work where possible)”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F1F9BB-67AD-5E18-F5DA-AB04E638A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99C13D71-60A9-6A29-595A-CDE8C7684E68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74DA8-5162-F908-AF93-0D7B12B5E345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8BC3BEE-7B73-742D-DBB4-170C88F9F5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614880"/>
              </p:ext>
            </p:extLst>
          </p:nvPr>
        </p:nvGraphicFramePr>
        <p:xfrm>
          <a:off x="640079" y="2692257"/>
          <a:ext cx="10907487" cy="36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07632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58216-8DCA-5F12-7A4C-710F0E775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B39919-CE00-1EAC-D755-018A58479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2421C1-1CA7-097E-293E-8368BB3B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159DB3-E540-B6D6-2156-C190DEFD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8C69A2-6A23-6E4A-B9D0-31851DFF4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027A66-34F7-F937-4BB1-048B5622F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33A9D0C-EC38-563B-C3C9-D06FEAC40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E1D65-D034-D96B-9F6C-7E77F6EC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2700" dirty="0"/>
              <a:t>SUMMARY: “BASIC CONSTRAINTS”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dirty="0"/>
            </a:br>
            <a:br>
              <a:rPr lang="en-US" sz="18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“We want more data, more people to look at the data, &amp; the best use of these people’s time (i.e., reduce manual work where possible)”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7680B9-339C-AE3C-8924-781E93D52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3BCDB31-A3CC-53E1-2BB6-871AFDFB7F55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7FCE0-D6EA-085F-4604-A0B66C30663B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6B0003-E05A-4CCC-9673-8D944B4F2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953447"/>
              </p:ext>
            </p:extLst>
          </p:nvPr>
        </p:nvGraphicFramePr>
        <p:xfrm>
          <a:off x="640079" y="2692257"/>
          <a:ext cx="10907487" cy="36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608118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FA9AF-B8BD-D35A-EE5F-6D4842FDE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3F4EFC-BD09-98C0-068F-04F44958E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1DFC8F-75DF-B794-C2F2-068051809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6463B9-3247-1CF5-D779-1446DE8FE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4390CD-021D-A25B-1F23-636E7527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2CA70E-C58B-8992-A626-D8C960419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67758-069E-D79A-D881-55604D86C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E78E0-C038-45E5-6B08-FBE56F3A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2700" dirty="0"/>
              <a:t>SUMMARY: “BASIC CONSTRAINTS”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dirty="0"/>
            </a:br>
            <a:br>
              <a:rPr lang="en-US" sz="18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“We want more data, more people to look at the data, &amp; the best use of these people’s time (i.e., reduce manual work where possible)”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E3CC8D-9DB5-2964-FF8E-203A96D6E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BC3E1F3A-0B40-4759-C5F2-BEBCA43BE20D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81DAC-D9ED-8087-ABCD-B59A6F7A1B04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D1A1D0D-E3F1-BC34-CFD9-BDCD29329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170532"/>
              </p:ext>
            </p:extLst>
          </p:nvPr>
        </p:nvGraphicFramePr>
        <p:xfrm>
          <a:off x="640079" y="2692257"/>
          <a:ext cx="10907487" cy="36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57249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37440A-2E22-CD6C-DE3D-E94C34816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2C4928-13AD-C2A6-75DC-DFB982440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6969DA-772B-6596-AAFC-CB038F0CF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91D364-368B-1E96-E24F-55DF8B8AD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DA48AD-2E8F-6238-FE93-665F1C511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251799-6C93-F7E8-6207-7F2784F3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17A3924-6A33-8EC9-6905-90723720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6C10C-12BA-37FF-A7C1-D1D94B65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2700" dirty="0"/>
              <a:t>SUMMARY: “BASIC CONSTRAINTS”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dirty="0"/>
            </a:br>
            <a:br>
              <a:rPr lang="en-US" sz="18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“We want more data, more people to look at the data, &amp; the best use of these people’s time (i.e., reduce manual work where possible)”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81924B-E362-9B40-F48B-6F4EB6F26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D47CD44-A217-5217-0B05-94FEC369681B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DB375-5BAF-1C0A-CF23-BE9F943472D4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337B1AB-5E85-9708-20CB-944F128F91CF}"/>
              </a:ext>
            </a:extLst>
          </p:cNvPr>
          <p:cNvGraphicFramePr/>
          <p:nvPr/>
        </p:nvGraphicFramePr>
        <p:xfrm>
          <a:off x="640079" y="2692257"/>
          <a:ext cx="10907487" cy="36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901851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47EC38-7F06-90E6-A13D-CEFFCC152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758A32F-EEF8-CC10-AD5E-FF058624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8C730B-9EC8-F46A-A3C5-4BDC6FDFE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BF4E1C-F22C-A8C3-F431-677CD3FDD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40EDF3-CEC1-DB71-358B-46C6EE372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0B83BD-E241-AD2A-D8E4-45525E1CC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C3F26-B682-58BF-A08E-3EECB3A21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CB37D-2261-2328-C8D9-21B22135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593C13-76F9-3695-C120-53A9C133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567DE5A3-27E4-1461-454A-6303AC38B6E8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3C633-ED5A-B9C7-3C2E-3B60FB318EC6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B441835-1DC1-B5D0-5E85-69CD8798B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394557"/>
              </p:ext>
            </p:extLst>
          </p:nvPr>
        </p:nvGraphicFramePr>
        <p:xfrm>
          <a:off x="640079" y="2876790"/>
          <a:ext cx="10907487" cy="317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23409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E0A27-86D7-97BE-3140-C0F313B6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718C1B-9FFE-ADC9-DC58-6C7D64915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3A1340-A0C6-2AE5-2E83-C23B2913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806162-4C02-7820-CDCE-4D1429B3F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824291-E229-D336-41B1-DC4C2C7FE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DFBB7E-8661-148C-B986-801B010E2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73F1D80-859C-B32D-5EE1-E440EE89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0A4AF-A408-080B-50F1-51FA3EEC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SUMMARY: BIG PICTURE CHALLENGES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“With the data, we want to understand the volcano the best we can, relying on standardized formats and comparison within and across volcanoes”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56046A-704D-22EE-3FFA-FDEA56575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9191EE1-66C1-24B4-51DD-1569FC2935A4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1C048-6A78-56A8-64A4-6BB2D7EC2282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D6C30-EED5-A90B-9A8F-B0C620C86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7D3D7E-F652-4179-211C-867CBCDDB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A19D24-BD11-66CC-33C1-F2902506A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86E392-452F-04BC-1055-8D3C8C7C8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525505-3BF3-B5B2-C671-C086238D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AF178F-4236-5998-C547-0BD5780C7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4DFA5B5-68D6-4415-4913-5B3D9D8A8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DC86C-898B-CC59-E405-D867DF40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FDE143-A5DC-B2E1-0C74-DFF2F6EFB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412B6988-1A9B-310E-090B-057E520CFD9F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555EE-C5A6-BB79-CBBE-9F5C81B7F920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DF5A48-0831-47C5-FAE0-8581435C1BBA}"/>
              </a:ext>
            </a:extLst>
          </p:cNvPr>
          <p:cNvSpPr txBox="1"/>
          <p:nvPr/>
        </p:nvSpPr>
        <p:spPr>
          <a:xfrm>
            <a:off x="640079" y="2692180"/>
            <a:ext cx="2163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Context / Purpose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D48283-0455-F911-4740-C324F428B7A2}"/>
              </a:ext>
            </a:extLst>
          </p:cNvPr>
          <p:cNvGraphicFramePr/>
          <p:nvPr/>
        </p:nvGraphicFramePr>
        <p:xfrm>
          <a:off x="739138" y="2906552"/>
          <a:ext cx="10709365" cy="308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CB475C3-1A83-122E-83B4-E4CFBE31E41B}"/>
              </a:ext>
            </a:extLst>
          </p:cNvPr>
          <p:cNvSpPr/>
          <p:nvPr/>
        </p:nvSpPr>
        <p:spPr>
          <a:xfrm>
            <a:off x="6093820" y="3428682"/>
            <a:ext cx="5800022" cy="293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774773-B022-C97A-BB74-AB5A0D03290D}"/>
              </a:ext>
            </a:extLst>
          </p:cNvPr>
          <p:cNvSpPr/>
          <p:nvPr/>
        </p:nvSpPr>
        <p:spPr>
          <a:xfrm>
            <a:off x="9142910" y="3052657"/>
            <a:ext cx="2404652" cy="293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6436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F4902-EA9D-31E4-B437-1B7371889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23534F-01C0-6EE3-EA49-9E140A6C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EC71F9-BF43-734D-DA54-80B8C49AA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EA73EA-2D20-7911-1168-CD53C2DA7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100165-CD90-C5BA-9E3A-2834A0CD9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3BCF84-022F-DDBE-4F91-397F3C2C8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6A4C7B7-6182-50D1-6073-1C003C60D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1A4F1-ACF6-851A-C351-6E08C744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SUMMARY: BIG PICTURE CHALLENGES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“With the data, we want to understand the volcano the best we can, relying on standardized formats and comparison within and across volcanoes”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8A8752-B81A-82CA-E64E-34ABD624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0708C53E-B7C9-4F39-7BF4-74BB13C2BBDB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1D015-D7BF-9F59-67E5-0A6073CC13E1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263485-3006-1CDD-7E96-13839A7CB677}"/>
              </a:ext>
            </a:extLst>
          </p:cNvPr>
          <p:cNvGraphicFramePr/>
          <p:nvPr/>
        </p:nvGraphicFramePr>
        <p:xfrm>
          <a:off x="640079" y="2692257"/>
          <a:ext cx="10907487" cy="36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26535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90909-DF19-D778-0BC2-4542DFE25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B3BB23-7B1F-C5DC-7B7F-7AABDE48C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5F233F-1389-ED1E-C539-6C39FEF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3FE04E-A33B-66D4-353E-D8C3991AE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D23B0C-68D1-2A10-B839-85D81909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C543D-48FA-073B-1192-AEAAE756F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4B2BF-ED11-6D9A-93F0-1E3E3DB56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2345D-1DCC-89D4-72DC-0445DD32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sz="3000" dirty="0"/>
              <a:t>SUMMARY: BIG PICTURE CHALLENGES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“With the data, we want to understand the volcano the best we can, relying on standardized formats and comparison within and across volcanoes”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D1BB7D-F9C9-370F-0D49-088D6CAE5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2373320-9931-626A-50CA-A6C633A35FFE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87017-6A0B-4DC6-B533-C103263B6530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31F125A-D0BF-6DBE-8A2C-FEABF1078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773385"/>
              </p:ext>
            </p:extLst>
          </p:nvPr>
        </p:nvGraphicFramePr>
        <p:xfrm>
          <a:off x="640079" y="2692257"/>
          <a:ext cx="10907487" cy="364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902768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5B0B3A-C679-9931-C43E-A1DC95BC3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BA597B-225E-B53F-2595-8994A2B4F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556F30-3E6F-DE6C-B38C-AEE52CEB2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D61773-5439-441E-6A97-66FF7313D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B4F5BD-D69C-8585-2B03-E80FF64E1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4515A8-37C1-A887-2151-BD2E92DFF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F62355B-5FEB-7501-5C29-7BF42DFDC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CC510-4C70-49CF-D428-FD80C4CD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sz="3000" dirty="0"/>
              <a:t>SUMMARY: BIG PICTURE CHALLENGES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“With the data, we want to understand the volcano the best we can, relying on standardized formats and comparison within and across volcanoes”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9FA400-D64F-7220-516F-1383D3D5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303EB047-3D66-2F1B-0E47-A54082D34371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F9F84-E71B-D15D-E6B3-703C0A76782F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A1A71C-8F34-3551-6FD1-A89BCF2E3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513055"/>
              </p:ext>
            </p:extLst>
          </p:nvPr>
        </p:nvGraphicFramePr>
        <p:xfrm>
          <a:off x="640079" y="2692257"/>
          <a:ext cx="10907487" cy="364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93861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60517F-5204-7094-B6A0-12986927B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CB3C83-4CBF-7309-2C57-20C5CEB8B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560342-4AEB-BB36-E03A-E32D751D3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9DE81F-3507-60A2-ED37-376D92A9F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4949C-A098-F0A8-362E-0DD56EECD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08D5C6-897A-1A64-0BF9-64FCC2089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0A42B17-EF6D-5F1D-AD96-4B0F5B88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1F1AC-3E82-9EA1-B25F-7FF2D8AF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sz="3000" dirty="0"/>
              <a:t>SUMMARY: BIG PICTURE CHALLENGES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“With the data, we want to understand the volcano the best we can, relying on standardized formats and comparison within and across volcanoes”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71FC90-C46B-F72D-2684-80666BE35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F1A8008-DA1D-D9F9-CD08-6A1E532E2CD0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071DB-E1D5-693C-69FD-1C24684A5150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BE49FA8-013A-82FD-1158-E7ABD206198D}"/>
              </a:ext>
            </a:extLst>
          </p:cNvPr>
          <p:cNvGraphicFramePr/>
          <p:nvPr/>
        </p:nvGraphicFramePr>
        <p:xfrm>
          <a:off x="640079" y="2692257"/>
          <a:ext cx="10907487" cy="364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FC2484-B73F-EC14-D7E7-1E55D5AE24FB}"/>
              </a:ext>
            </a:extLst>
          </p:cNvPr>
          <p:cNvSpPr txBox="1"/>
          <p:nvPr/>
        </p:nvSpPr>
        <p:spPr>
          <a:xfrm>
            <a:off x="-4354" y="-10905"/>
            <a:ext cx="9373443" cy="677108"/>
          </a:xfrm>
          <a:prstGeom prst="rect">
            <a:avLst/>
          </a:prstGeom>
          <a:solidFill>
            <a:srgbClr val="CCDFEF"/>
          </a:solidFill>
        </p:spPr>
        <p:txBody>
          <a:bodyPr wrap="square">
            <a:spAutoFit/>
          </a:bodyPr>
          <a:lstStyle/>
          <a:p>
            <a:r>
              <a:rPr lang="en-US" sz="1400" b="1" u="sng" dirty="0" err="1"/>
              <a:t>Standardised</a:t>
            </a:r>
            <a:r>
              <a:rPr lang="en-US" sz="1400" b="0" u="sng" dirty="0"/>
              <a:t> workflow</a:t>
            </a:r>
          </a:p>
          <a:p>
            <a:r>
              <a:rPr lang="en-US" sz="1200" dirty="0"/>
              <a:t>Strive towards </a:t>
            </a:r>
            <a:r>
              <a:rPr lang="en-US" sz="1200" dirty="0" err="1"/>
              <a:t>standardisation</a:t>
            </a:r>
            <a:r>
              <a:rPr lang="en-US" sz="1200" dirty="0"/>
              <a:t> because if we have standards … it’s easy to compare with other volcanoes within the same country and globally – whereas a lack of standardized datasets leads to inconsistent correlation + no details on event size etc., only trends</a:t>
            </a:r>
          </a:p>
        </p:txBody>
      </p:sp>
    </p:spTree>
    <p:extLst>
      <p:ext uri="{BB962C8B-B14F-4D97-AF65-F5344CB8AC3E}">
        <p14:creationId xmlns:p14="http://schemas.microsoft.com/office/powerpoint/2010/main" val="298234384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4847FD-6EA4-D050-3542-B317070CD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C2F8C6-5819-C4D0-8A5F-B744C19F0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649889-504D-49A2-6D77-394690406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95026B-5E82-5DA5-1B7D-6BC876220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F83F39-84DA-7C8C-B1D7-43BA3C1DB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31E471-F3E1-8DF5-3FE8-6BEFFF6FA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5BEE24E-CA9A-A52B-9372-AD3A38AC9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67829-5624-FE05-80D9-EFADB036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3" y="81111"/>
            <a:ext cx="10566848" cy="2119829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STANDARDISED WORKFLOW</a:t>
            </a:r>
            <a:br>
              <a:rPr lang="en-US" sz="2000" b="1" dirty="0">
                <a:highlight>
                  <a:srgbClr val="FFFF00"/>
                </a:highlight>
              </a:rPr>
            </a:br>
            <a:br>
              <a:rPr lang="en-US" sz="1600" b="1" dirty="0"/>
            </a:br>
            <a:r>
              <a:rPr lang="en-US" sz="2000" dirty="0"/>
              <a:t>Strive towards </a:t>
            </a:r>
            <a:r>
              <a:rPr lang="en-US" sz="2000" dirty="0" err="1"/>
              <a:t>standardisation</a:t>
            </a:r>
            <a:r>
              <a:rPr lang="en-US" sz="2000" dirty="0"/>
              <a:t> </a:t>
            </a:r>
            <a:r>
              <a:rPr lang="en-US" sz="2000" b="1" dirty="0"/>
              <a:t>because if we have standards </a:t>
            </a:r>
            <a:r>
              <a:rPr lang="en-US" sz="2000" dirty="0"/>
              <a:t>… it’s easy to compare with other volcanoes within the same country and globally – whereas a lack of standardized datasets leads to inconsistent correlation + no details on event size etc., only trends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9E91E0-FD2F-BF00-2DF1-A10AF005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0CB4A37-FA0D-319B-3ABF-8B3C3D4C4597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F5FEC-9760-512D-A642-9E5377C2D48E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C77D87-A83E-4336-EA12-3E6750066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19615"/>
              </p:ext>
            </p:extLst>
          </p:nvPr>
        </p:nvGraphicFramePr>
        <p:xfrm>
          <a:off x="130030" y="2200940"/>
          <a:ext cx="11931940" cy="452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22010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4CD79-0047-65A3-9D19-4A1C4BAFC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EFC794-7A3B-63C2-908A-999BAE0BE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74088A-7838-E90E-547E-1348A41E5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D76C8D-3BB1-67FB-5309-8D421168E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D93AAD-06EF-96E1-5E44-21AE2BAC5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93FDEC-A817-3EFE-1BD6-846FBD76F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06CA2A3-F8D2-2B66-29D2-F98EF6831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7071D-A1F9-D767-4B78-52F211EC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3" y="81111"/>
            <a:ext cx="10566848" cy="2119829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STANDARDISED WORKFLOW</a:t>
            </a:r>
            <a:br>
              <a:rPr lang="en-US" sz="2000" b="1" dirty="0">
                <a:highlight>
                  <a:srgbClr val="FFFF00"/>
                </a:highlight>
              </a:rPr>
            </a:br>
            <a:br>
              <a:rPr lang="en-US" sz="1600" b="1" dirty="0"/>
            </a:br>
            <a:r>
              <a:rPr lang="en-US" sz="2000" dirty="0"/>
              <a:t>Strive towards </a:t>
            </a:r>
            <a:r>
              <a:rPr lang="en-US" sz="2000" dirty="0" err="1"/>
              <a:t>standardisation</a:t>
            </a:r>
            <a:r>
              <a:rPr lang="en-US" sz="2000" dirty="0"/>
              <a:t> </a:t>
            </a:r>
            <a:r>
              <a:rPr lang="en-US" sz="2000" b="1" dirty="0"/>
              <a:t>because if we have standards </a:t>
            </a:r>
            <a:r>
              <a:rPr lang="en-US" sz="2000" dirty="0"/>
              <a:t>… it’s easy to compare with other volcanoes within the same country and globally – whereas a lack of standardized datasets leads to inconsistent correlation + no details on event size etc., only trends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486E90-25B4-790F-E410-20650770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346681A-1154-7909-3679-DF6601BE3670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877F2-E80F-C4B1-59DC-BA185D262EB7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06B4B26-4485-FF8E-8CED-9017166DB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01876"/>
              </p:ext>
            </p:extLst>
          </p:nvPr>
        </p:nvGraphicFramePr>
        <p:xfrm>
          <a:off x="130030" y="2200940"/>
          <a:ext cx="11931940" cy="452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833993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E4506-3DAD-DEB7-5ED6-0A816F8BB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6012F0-FAAD-D03A-C2EE-598B2421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70CD4F-9F41-25F7-1448-BC7DE4986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687250-9156-3E43-8DC6-A84BC1336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AB1150-9B1C-B6C8-508A-14CA9D0D6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5B2ECE-6BCB-6F91-C320-83F03C5BE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1AEEDF4-CCAD-8FC8-7731-E6A4BF48A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97BE-2F08-D983-C5BF-D6D417C2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3" y="81111"/>
            <a:ext cx="10566848" cy="2119829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STANDARDISED WORKFLOW</a:t>
            </a:r>
            <a:br>
              <a:rPr lang="en-US" sz="2000" b="1" dirty="0">
                <a:highlight>
                  <a:srgbClr val="FFFF00"/>
                </a:highlight>
              </a:rPr>
            </a:br>
            <a:br>
              <a:rPr lang="en-US" sz="1600" b="1" dirty="0"/>
            </a:br>
            <a:r>
              <a:rPr lang="en-US" sz="2000" dirty="0"/>
              <a:t>Strive towards </a:t>
            </a:r>
            <a:r>
              <a:rPr lang="en-US" sz="2000" dirty="0" err="1"/>
              <a:t>standardisation</a:t>
            </a:r>
            <a:r>
              <a:rPr lang="en-US" sz="2000" dirty="0"/>
              <a:t> </a:t>
            </a:r>
            <a:r>
              <a:rPr lang="en-US" sz="2000" b="1" dirty="0"/>
              <a:t>because if we have standards </a:t>
            </a:r>
            <a:r>
              <a:rPr lang="en-US" sz="2000" dirty="0"/>
              <a:t>… it’s easy to compare with other volcanoes within the same country and globally – whereas a lack of standardized datasets leads to inconsistent correlation + no details on event size etc., only trends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958336-8369-76CC-4F59-BAAD9F0D1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B3F10654-3C1E-58A1-59F9-A9A232B7EC7A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D2B3A-F518-D4EC-7D17-E4E3BA084E9B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1C8D9A-B3D6-B9CA-F155-E0C3362F3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902160"/>
              </p:ext>
            </p:extLst>
          </p:nvPr>
        </p:nvGraphicFramePr>
        <p:xfrm>
          <a:off x="130030" y="2200940"/>
          <a:ext cx="11931940" cy="452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924840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9B255-9FB4-06FE-B9A4-E236EBCE1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C2B348A-21D5-817D-8EDA-152A5138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223D64-3FF2-854F-89BB-ADA0E876A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96DC74-D852-718C-A47A-2BDC4BE94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EB81F8-CA1E-03B5-BD89-FEE4CC61E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D8039E-6B9D-6850-EB0F-9A784955D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C1AB5-3CF9-35F7-51D6-3A97475AE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469A1-F252-4393-24D5-E64C4EF4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3" y="81111"/>
            <a:ext cx="10566848" cy="2119829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STANDARDISED WORKFLOW</a:t>
            </a:r>
            <a:br>
              <a:rPr lang="en-US" sz="2000" b="1" dirty="0">
                <a:highlight>
                  <a:srgbClr val="FFFF00"/>
                </a:highlight>
              </a:rPr>
            </a:br>
            <a:br>
              <a:rPr lang="en-US" sz="1600" b="1" dirty="0"/>
            </a:br>
            <a:r>
              <a:rPr lang="en-US" sz="2000" dirty="0"/>
              <a:t>Strive towards </a:t>
            </a:r>
            <a:r>
              <a:rPr lang="en-US" sz="2000" dirty="0" err="1"/>
              <a:t>standardisation</a:t>
            </a:r>
            <a:r>
              <a:rPr lang="en-US" sz="2000" dirty="0"/>
              <a:t> </a:t>
            </a:r>
            <a:r>
              <a:rPr lang="en-US" sz="2000" b="1" dirty="0"/>
              <a:t>because if we have standards </a:t>
            </a:r>
            <a:r>
              <a:rPr lang="en-US" sz="2000" dirty="0"/>
              <a:t>… it’s easy to compare with other volcanoes within the same country and globally – whereas a lack of standardized datasets leads to inconsistent correlation + no details on event size etc., only trends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1C8EE8-8100-54DB-E4DF-F2E2D2AA7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0A845924-0ED1-6D74-F602-335D6A4FF87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4DB78-B13E-6EB1-8BA1-55B38958A330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A884809-13A4-03EF-C95B-3A0D55AB6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087956"/>
              </p:ext>
            </p:extLst>
          </p:nvPr>
        </p:nvGraphicFramePr>
        <p:xfrm>
          <a:off x="130030" y="2200940"/>
          <a:ext cx="11931940" cy="452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022425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60CF3-6A53-0558-DA18-6CA5399AE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2BDB73-6423-3DCC-1BAD-B2E138542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F9F809-463F-2F30-FF42-C97B130D2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3639C6-E494-00FC-55CE-DFF780199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190D5E-3FD1-CAFD-0A93-A0DB8B8A1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70CF53-1774-6E42-1865-D5A05B655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20590-9E26-0268-D00B-A4E2EA3C8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1DD09-1C94-A6CB-B3A0-E365E69A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3" y="81111"/>
            <a:ext cx="10566848" cy="2119829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STANDARDISED WORKFLOW</a:t>
            </a:r>
            <a:br>
              <a:rPr lang="en-US" sz="2000" b="1" dirty="0">
                <a:highlight>
                  <a:srgbClr val="FFFF00"/>
                </a:highlight>
              </a:rPr>
            </a:br>
            <a:br>
              <a:rPr lang="en-US" sz="1600" b="1" dirty="0"/>
            </a:br>
            <a:r>
              <a:rPr lang="en-US" sz="2000" dirty="0"/>
              <a:t>Strive towards </a:t>
            </a:r>
            <a:r>
              <a:rPr lang="en-US" sz="2000" dirty="0" err="1"/>
              <a:t>standardisation</a:t>
            </a:r>
            <a:r>
              <a:rPr lang="en-US" sz="2000" dirty="0"/>
              <a:t> </a:t>
            </a:r>
            <a:r>
              <a:rPr lang="en-US" sz="2000" b="1" dirty="0"/>
              <a:t>because if we have standards </a:t>
            </a:r>
            <a:r>
              <a:rPr lang="en-US" sz="2000" dirty="0"/>
              <a:t>… it’s easy to compare with other volcanoes within the same country and globally – whereas a lack of standardized datasets leads to inconsistent correlation + no details on event size etc., only trends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4FBFE0-335E-B22B-F9E8-69FD50580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E6C3A9CD-9B8A-1E57-F9E9-826AA4D66ED7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2D61E-96C1-FEC0-43BF-CE05B8113FAE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F8D7A5E-1A4C-1DDA-7F2F-12BBF8DB4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754945"/>
              </p:ext>
            </p:extLst>
          </p:nvPr>
        </p:nvGraphicFramePr>
        <p:xfrm>
          <a:off x="130030" y="2200940"/>
          <a:ext cx="11931940" cy="452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532969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62030-51A6-7E18-77B0-E73D8C755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15675F7-5C46-67DA-0E09-C59BACBD6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CB6168-0A1D-A135-42F5-46E512454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64A056-784C-557F-F06C-CB42494D0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5BEAAE-4268-D8CB-627C-FE077800A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292C45-37CB-9EF8-7708-7B42ED6D2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EA645D2-B507-3906-1F16-83DF98B4D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A8AD7-DD92-7C7A-1EFE-57AFDAE1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3" y="81111"/>
            <a:ext cx="10566848" cy="2119829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STANDARDISED WORKFLOW</a:t>
            </a:r>
            <a:br>
              <a:rPr lang="en-US" sz="2000" b="1" dirty="0">
                <a:highlight>
                  <a:srgbClr val="FFFF00"/>
                </a:highlight>
              </a:rPr>
            </a:br>
            <a:br>
              <a:rPr lang="en-US" sz="1600" b="1" dirty="0"/>
            </a:br>
            <a:r>
              <a:rPr lang="en-US" sz="2000" dirty="0"/>
              <a:t>Strive towards </a:t>
            </a:r>
            <a:r>
              <a:rPr lang="en-US" sz="2000" dirty="0" err="1"/>
              <a:t>standardisation</a:t>
            </a:r>
            <a:r>
              <a:rPr lang="en-US" sz="2000" dirty="0"/>
              <a:t> </a:t>
            </a:r>
            <a:r>
              <a:rPr lang="en-US" sz="2000" b="1" dirty="0"/>
              <a:t>because if we have standards </a:t>
            </a:r>
            <a:r>
              <a:rPr lang="en-US" sz="2000" dirty="0"/>
              <a:t>… it’s easy to compare with other volcanoes within the same country and globally – whereas a lack of standardized datasets leads to inconsistent correlation + no details on event size etc., only trends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9EF169-F30F-C16F-DE4B-0CD75DC4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C871766-4C72-F95E-348E-8EB41CCDA719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B1CCB-D835-676C-73AF-03F7B730EA47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4602759-1EDD-0878-BE39-5CAA09A7F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539984"/>
              </p:ext>
            </p:extLst>
          </p:nvPr>
        </p:nvGraphicFramePr>
        <p:xfrm>
          <a:off x="130030" y="2200940"/>
          <a:ext cx="11931940" cy="452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4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71312-DD8B-C939-E33E-C6DE1B484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923E5B-29FC-5776-5D94-FC96C7DE9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7E59AF-E136-925B-7AC8-6F080F6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2C36DF-7143-D6A4-CAF3-72332F1BD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D79BCF-9EAE-F4BE-7AB0-E2949665A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9E3C06-8D3B-02DC-8454-506BC4B56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33F8DB5-F9C7-803B-5672-1D8ED21E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FF0E7-8998-BD02-C301-F3D806DF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2E6E08-7828-CC03-E1CD-ED7388078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9DE2851D-0E1C-42DF-868D-58C63F6B1C96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0D160-E409-0416-6C5A-C5092E6496BF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432094-545D-C2FD-8509-B3B176D6E907}"/>
              </a:ext>
            </a:extLst>
          </p:cNvPr>
          <p:cNvSpPr txBox="1"/>
          <p:nvPr/>
        </p:nvSpPr>
        <p:spPr>
          <a:xfrm>
            <a:off x="640079" y="2692180"/>
            <a:ext cx="2163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Context / Purpose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795044-DC48-7E76-B981-2537F4951E5D}"/>
              </a:ext>
            </a:extLst>
          </p:cNvPr>
          <p:cNvGraphicFramePr/>
          <p:nvPr/>
        </p:nvGraphicFramePr>
        <p:xfrm>
          <a:off x="739138" y="2906552"/>
          <a:ext cx="10709365" cy="308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1D08E3E-8966-E635-5FB7-5DBB8FA72D9A}"/>
              </a:ext>
            </a:extLst>
          </p:cNvPr>
          <p:cNvSpPr/>
          <p:nvPr/>
        </p:nvSpPr>
        <p:spPr>
          <a:xfrm>
            <a:off x="8554453" y="3250664"/>
            <a:ext cx="3098758" cy="2198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1213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6781F-A6B3-3787-25CA-A11AF5920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FF89B-2EAC-BEBA-87F6-BCFCFC0F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9E5E4D-5C27-C631-C111-EFCD407A8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599276-0D52-3A10-1DF8-652C4B6A8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183341-C973-AD8B-449D-9CB557E53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8BEEAF-8238-41C1-E057-F7C0A798A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6502CA-6500-F75E-BAB2-81A04C38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6D3D9-5038-B567-9528-26A7BA51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sz="3000" dirty="0"/>
              <a:t>SUMMARY: BIG PICTURE CHALLENGES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“With the data, we want to understand the volcano the best we can, relying on </a:t>
            </a:r>
            <a:r>
              <a:rPr lang="en-US" sz="2000" b="1" i="1" dirty="0">
                <a:solidFill>
                  <a:srgbClr val="C00000"/>
                </a:solidFill>
              </a:rPr>
              <a:t>standardized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formats and comparison within and across volcanoes”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F1E018-5C27-DA19-4353-D6DFAE128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3ACA64B-1A97-DB24-1891-3409D77443C7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EA2AA-CA26-9E14-C037-1F6BAA3369F2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21E58E6-0B7B-F06A-94A4-31BCB0727BCF}"/>
              </a:ext>
            </a:extLst>
          </p:cNvPr>
          <p:cNvGraphicFramePr/>
          <p:nvPr/>
        </p:nvGraphicFramePr>
        <p:xfrm>
          <a:off x="130030" y="2200940"/>
          <a:ext cx="11931940" cy="452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01CF51-6134-E41D-E711-D64480F7FF92}"/>
              </a:ext>
            </a:extLst>
          </p:cNvPr>
          <p:cNvSpPr txBox="1"/>
          <p:nvPr/>
        </p:nvSpPr>
        <p:spPr>
          <a:xfrm>
            <a:off x="59845" y="132573"/>
            <a:ext cx="12067954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b="1" dirty="0"/>
              <a:t> requirement for comparison / interpretation </a:t>
            </a:r>
            <a:r>
              <a:rPr lang="en-US" dirty="0"/>
              <a:t>-- </a:t>
            </a:r>
            <a:r>
              <a:rPr lang="en-US" b="1" dirty="0"/>
              <a:t>Standards to compare / look at analogue cases – requires </a:t>
            </a:r>
            <a:r>
              <a:rPr lang="en-US" b="1" u="sng" dirty="0">
                <a:solidFill>
                  <a:srgbClr val="C00000"/>
                </a:solidFill>
              </a:rPr>
              <a:t>archiving of standardized analysis processes &amp; metadata </a:t>
            </a:r>
            <a:r>
              <a:rPr lang="en-US" b="1" dirty="0">
                <a:solidFill>
                  <a:srgbClr val="C00000"/>
                </a:solidFill>
              </a:rPr>
              <a:t>--- </a:t>
            </a:r>
            <a:r>
              <a:rPr lang="en-US" b="1" dirty="0">
                <a:highlight>
                  <a:srgbClr val="FFFF00"/>
                </a:highlight>
              </a:rPr>
              <a:t>STANDARDISED WORKFLOW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600" dirty="0"/>
              <a:t>Strive towards </a:t>
            </a:r>
            <a:r>
              <a:rPr lang="en-US" sz="1600" dirty="0" err="1"/>
              <a:t>standardisation</a:t>
            </a:r>
            <a:r>
              <a:rPr lang="en-US" sz="1600" dirty="0"/>
              <a:t> </a:t>
            </a:r>
            <a:r>
              <a:rPr lang="en-US" sz="1600" b="1" dirty="0"/>
              <a:t>because if we have standards </a:t>
            </a:r>
            <a:r>
              <a:rPr lang="en-US" sz="1600" dirty="0"/>
              <a:t>… it’s easy to compare with other volcanoes within the same country and globally – whereas a lack of standardized datasets leads to inconsistent correlation + no details on event size etc., only trends</a:t>
            </a:r>
          </a:p>
        </p:txBody>
      </p:sp>
    </p:spTree>
    <p:extLst>
      <p:ext uri="{BB962C8B-B14F-4D97-AF65-F5344CB8AC3E}">
        <p14:creationId xmlns:p14="http://schemas.microsoft.com/office/powerpoint/2010/main" val="276178597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20BAE-B044-A589-9E0F-5F385188F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4706E9-680D-1C49-081E-8AA69DBDF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40A370-6902-9610-6193-3B69275C6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4FA707-2E8A-8D6C-F1E6-BB6B1518B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A4DD88-1DB3-D517-1397-51E789154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C3510C-FD6A-21D4-D7DB-4C42C90AD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F2788F7-2DA3-2A6A-F80D-CE7AEE878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DF751-455A-771E-0522-67E92D0E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sz="3000" dirty="0"/>
              <a:t>SUMMARY: BIG PICTURE CHALLENGES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“With the data, we want to understand the volcano the best we can, relying on standardized formats and comparison within and across volcanoes”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E00E13-9A18-20B9-F202-C0CEA47B6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3EA0A60E-B5EB-F4D2-D3FD-E34F01382ED9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CF9D2-6119-7042-EB9F-7AA19714E371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ADADE6F-A60A-5D66-A316-E94FABAA4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955030"/>
              </p:ext>
            </p:extLst>
          </p:nvPr>
        </p:nvGraphicFramePr>
        <p:xfrm>
          <a:off x="640079" y="2692257"/>
          <a:ext cx="10907487" cy="364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044196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386461-33CC-8A85-6DBF-28E7C8AF7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2BC135-01E5-33F7-72A5-1C141ECD9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1F51DB-872E-26C4-D00E-820905B13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D9D8ED-1DCF-1978-2BF5-91B924A9E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0DC26A-FB36-4F5D-F922-F0813E1F2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B80C9B-316F-E660-7B14-5F5DC964A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759D587-A879-1E61-4728-ACC484CBA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B126F-0DA7-67F2-CF4F-1441F7AF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3" y="406347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CRITICAL METADATA</a:t>
            </a:r>
            <a:br>
              <a:rPr lang="en-US" sz="3200" b="1" dirty="0">
                <a:highlight>
                  <a:srgbClr val="FFFF00"/>
                </a:highlight>
              </a:rPr>
            </a:br>
            <a:br>
              <a:rPr lang="en-US" sz="1800" dirty="0"/>
            </a:br>
            <a:r>
              <a:rPr lang="en-US" sz="3200" dirty="0"/>
              <a:t>“What is least metadata </a:t>
            </a:r>
            <a:r>
              <a:rPr lang="en-US" sz="3200" dirty="0" err="1"/>
              <a:t>WOVOdat</a:t>
            </a:r>
            <a:r>
              <a:rPr lang="en-US" sz="3200" dirty="0"/>
              <a:t> is willing to accept”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3C1FBD-C7E1-A07B-5898-25C349576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F96C850-89D2-8BF7-D7FD-021A9F46AD6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475D5-2D89-5DB9-811F-506CCB8DCBFB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6528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A3FD9-2097-D0B7-6614-20BAA390D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1114BD0-8E4A-C2DF-D35C-9050CEC8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940E77-2415-1A68-3938-19FD11331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B5413-F6A3-A81F-499C-EA793C291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1BB451-5599-9944-A1BA-FF5DAF585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0EBC9E-274F-0293-8AA3-02EF978F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70BC46-CF10-A3C9-6FD4-3050ACA68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518CD-D57A-9DAA-79D4-D7A88CE5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3" y="406347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CRITICAL METADATA</a:t>
            </a:r>
            <a:br>
              <a:rPr lang="en-US" sz="3200" b="1" dirty="0">
                <a:highlight>
                  <a:srgbClr val="FFFF00"/>
                </a:highlight>
              </a:rPr>
            </a:br>
            <a:br>
              <a:rPr lang="en-US" sz="1800" dirty="0"/>
            </a:br>
            <a:r>
              <a:rPr lang="en-US" sz="3200" dirty="0"/>
              <a:t>“What is least metadata </a:t>
            </a:r>
            <a:r>
              <a:rPr lang="en-US" sz="3200" dirty="0" err="1"/>
              <a:t>WOVOdat</a:t>
            </a:r>
            <a:r>
              <a:rPr lang="en-US" sz="3200" dirty="0"/>
              <a:t> is willing to accept”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177E5B-17F1-1207-5BF3-4AD21DC5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28861FBB-C72F-B26E-F1AF-3A72742A73CD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3A3E1-225C-D329-E554-D9087794819E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E4EF731-F8F5-B010-4B22-F3F6AF345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936343"/>
              </p:ext>
            </p:extLst>
          </p:nvPr>
        </p:nvGraphicFramePr>
        <p:xfrm>
          <a:off x="130030" y="2200940"/>
          <a:ext cx="11931940" cy="452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935265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98126-F8E8-4DC9-B8E8-E2A475ED6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F9548-A041-5114-D8AB-3B7129856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717023-B266-6E41-190C-4F7D28E40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284470-B888-15FD-06B2-A0FD3E342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798CC9-4B4B-510E-E8E2-856B5E331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EB223-A343-F443-921E-A5480347D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19A520D-2076-1C6E-95FA-838F00270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B7A3C-BE2D-5AB8-0FEB-BBD70693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3" y="406347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CRITICAL METADATA</a:t>
            </a:r>
            <a:br>
              <a:rPr lang="en-US" sz="3200" b="1" dirty="0">
                <a:highlight>
                  <a:srgbClr val="FFFF00"/>
                </a:highlight>
              </a:rPr>
            </a:br>
            <a:br>
              <a:rPr lang="en-US" sz="1800" dirty="0"/>
            </a:br>
            <a:r>
              <a:rPr lang="en-US" sz="3200" dirty="0"/>
              <a:t>“What is least metadata </a:t>
            </a:r>
            <a:r>
              <a:rPr lang="en-US" sz="3200" dirty="0" err="1"/>
              <a:t>WOVOdat</a:t>
            </a:r>
            <a:r>
              <a:rPr lang="en-US" sz="3200" dirty="0"/>
              <a:t> is willing to accept”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C912C1-21EC-1119-34C3-DAFC5A09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C671C00-9EA3-47A4-C2DD-E96AB5E89B9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0EDBF-FBC7-CA40-4317-B6DF165B45DE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5D66608-42EE-B141-55B5-E43C95143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279905"/>
              </p:ext>
            </p:extLst>
          </p:nvPr>
        </p:nvGraphicFramePr>
        <p:xfrm>
          <a:off x="130030" y="2200940"/>
          <a:ext cx="11931940" cy="452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396966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5990AB-DEA9-8CF7-4162-5EFCD1FF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544B34-8567-4B75-D77B-C44F8E611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2BB9AF-32ED-8994-9AFE-F2618C20D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8A9833-DD1A-2D45-ECEF-CCEEE535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7255D7-B6C2-06A8-2ED4-36A2573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EEC996-CCE4-3671-F3AC-82A1A8BAD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A30A7D4-DFCC-807A-4F68-7ACC03E47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A49E9-354A-580E-0B9B-2735FD5E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03" y="406347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CRITICAL METADATA</a:t>
            </a:r>
            <a:br>
              <a:rPr lang="en-US" sz="3200" b="1" dirty="0">
                <a:highlight>
                  <a:srgbClr val="FFFF00"/>
                </a:highlight>
              </a:rPr>
            </a:br>
            <a:br>
              <a:rPr lang="en-US" sz="1800" dirty="0"/>
            </a:br>
            <a:r>
              <a:rPr lang="en-US" sz="3200" dirty="0"/>
              <a:t>“What is least metadata </a:t>
            </a:r>
            <a:r>
              <a:rPr lang="en-US" sz="3200" dirty="0" err="1"/>
              <a:t>WOVOdat</a:t>
            </a:r>
            <a:r>
              <a:rPr lang="en-US" sz="3200" dirty="0"/>
              <a:t> is willing to accept”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B544A9-E312-B896-8ACD-FAD5A8C1C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1144613F-D80D-C7B4-D1B9-16D5D54B3ECC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17FCB-E154-9157-A975-31F4AE672474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0DA8EDD-02E2-B7D9-A621-86D701647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467017"/>
              </p:ext>
            </p:extLst>
          </p:nvPr>
        </p:nvGraphicFramePr>
        <p:xfrm>
          <a:off x="130030" y="2200940"/>
          <a:ext cx="11931940" cy="452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981429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E1D2F3-77E5-4E10-4DE3-8CCC53016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3F0E34-601D-FB47-3DD3-A7F6F10B6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8DE3AC-721A-88A8-DA22-2107F881A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3C45B6-EBC1-EE29-8D0B-A47A92327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7D19C9-2B73-517C-DC19-E9D3E1B7E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B3A1C6-1A78-D04C-2330-E9B85E0CC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5DE2F4E-858B-5A54-DE78-808610B5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91C8B-00C6-CCE1-B6ED-F3885A8C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sz="3000" dirty="0"/>
              <a:t>SUMMARY: BIG PICTURE CHALLENGES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“With the data, we want to understand the volcano the best we can, relying on standardized formats and comparison within and across volcanoes”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206896-C6DF-2D60-CF5B-D88DEB7E8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C8F8326-4E30-5C8B-38D3-FC54198E083F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95B2B-E8CF-F8B2-C560-E7680E00FF02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44B157-5D88-5517-683C-CD98E90E5F3E}"/>
              </a:ext>
            </a:extLst>
          </p:cNvPr>
          <p:cNvGraphicFramePr/>
          <p:nvPr/>
        </p:nvGraphicFramePr>
        <p:xfrm>
          <a:off x="130030" y="2200940"/>
          <a:ext cx="11931940" cy="452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4D9841-5E33-A903-EEAB-A8BA38CC76AF}"/>
              </a:ext>
            </a:extLst>
          </p:cNvPr>
          <p:cNvSpPr txBox="1"/>
          <p:nvPr/>
        </p:nvSpPr>
        <p:spPr>
          <a:xfrm>
            <a:off x="59845" y="132573"/>
            <a:ext cx="12067954" cy="123110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b="1" dirty="0"/>
              <a:t> requirement for comparison / interpretation </a:t>
            </a:r>
            <a:r>
              <a:rPr lang="en-US" dirty="0"/>
              <a:t>-- </a:t>
            </a:r>
            <a:r>
              <a:rPr lang="en-US" b="1" dirty="0"/>
              <a:t>Standards to compare / look at analogue cases – requires </a:t>
            </a:r>
            <a:r>
              <a:rPr lang="en-US" b="1" u="sng" dirty="0">
                <a:solidFill>
                  <a:srgbClr val="C00000"/>
                </a:solidFill>
              </a:rPr>
              <a:t>archiving of standardized analysis processes &amp; metadata </a:t>
            </a:r>
            <a:r>
              <a:rPr lang="en-US" b="1" dirty="0">
                <a:solidFill>
                  <a:srgbClr val="C00000"/>
                </a:solidFill>
              </a:rPr>
              <a:t>--- </a:t>
            </a:r>
            <a:r>
              <a:rPr lang="en-US" b="1" dirty="0">
                <a:highlight>
                  <a:srgbClr val="FFFF00"/>
                </a:highlight>
              </a:rPr>
              <a:t>CRITICAL METADATA</a:t>
            </a:r>
          </a:p>
          <a:p>
            <a:pPr algn="ctr"/>
            <a:endParaRPr lang="en-US" sz="1400" dirty="0"/>
          </a:p>
          <a:p>
            <a:pPr algn="ctr"/>
            <a:r>
              <a:rPr lang="en-US" sz="2400" dirty="0"/>
              <a:t>“What is least metadata </a:t>
            </a:r>
            <a:r>
              <a:rPr lang="en-US" sz="2400" dirty="0" err="1"/>
              <a:t>WOVOdat</a:t>
            </a:r>
            <a:r>
              <a:rPr lang="en-US" sz="2400" dirty="0"/>
              <a:t> is willing to accept”</a:t>
            </a:r>
          </a:p>
        </p:txBody>
      </p:sp>
    </p:spTree>
    <p:extLst>
      <p:ext uri="{BB962C8B-B14F-4D97-AF65-F5344CB8AC3E}">
        <p14:creationId xmlns:p14="http://schemas.microsoft.com/office/powerpoint/2010/main" val="196807822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B8D09-0BDB-E7E5-DDEA-585D0714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67396F-37E6-039F-6E92-6425AA2CE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0B02D1-2C7E-A56D-DB38-CDF822DE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2E954B-D64C-AEE1-F2A9-19612356C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08F9A0-0BBE-3BA9-0076-656E0A042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25A19-FDC0-E151-A9D9-D7DC52D2E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001AA10-4521-1149-1346-219CEE992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491B0-4389-0218-96A7-8AC92196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sz="3000" dirty="0"/>
              <a:t>SUMMARY: BIG PICTURE CHALLENGES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“With the data, we want to understand the volcano the best we can, relying on standardized formats and comparison within and across volcanoes”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F323EE-835D-868D-CA31-6FCAB992F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5E89617-25A0-423D-F34E-8429915F6E2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5E8CD-8291-217F-1066-5A31AAB7C6D4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8A1D30-D49B-3C08-DCA9-92448D2CD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165155"/>
              </p:ext>
            </p:extLst>
          </p:nvPr>
        </p:nvGraphicFramePr>
        <p:xfrm>
          <a:off x="640079" y="2692257"/>
          <a:ext cx="10907487" cy="364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091915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D8F7A-EA9D-0CD1-14D6-44F821F36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E8A587-8F0F-9103-8F50-6C6A5CB3B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2F0FC-73A3-11AE-74A2-A5DFB8F39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8457AD-27B0-7998-A2CA-31640FCA6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D25BAD-756A-922C-EAE7-6807D295C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DCD0C7-551B-9346-C510-88E0BE8D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84A8B-4A18-F2BC-BF26-9972366D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D7605-89F6-943B-2D77-317508EC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DATA ARCHIVING SPACE</a:t>
            </a:r>
            <a:br>
              <a:rPr lang="en-US" sz="3200" b="1" dirty="0">
                <a:highlight>
                  <a:srgbClr val="FFFF00"/>
                </a:highlight>
              </a:rPr>
            </a:br>
            <a:br>
              <a:rPr lang="en-US" sz="1800" dirty="0"/>
            </a:br>
            <a:r>
              <a:rPr lang="en-US" sz="3200" dirty="0"/>
              <a:t>“Where are we going to store and find all this data?”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ECFEDB-3D16-26B1-0F2C-63629B7B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42E3C96-819C-0381-FF0F-22EBB65D7B8F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2C8B9-D22B-3E40-FF5B-0AF8AA5A877E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793B6-1FE4-AD8F-307C-E682355A3EA0}"/>
              </a:ext>
            </a:extLst>
          </p:cNvPr>
          <p:cNvSpPr txBox="1"/>
          <p:nvPr/>
        </p:nvSpPr>
        <p:spPr>
          <a:xfrm>
            <a:off x="535670" y="3122024"/>
            <a:ext cx="107093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Data archiving</a:t>
            </a:r>
            <a:r>
              <a:rPr lang="en-US" sz="2800" u="sng" dirty="0"/>
              <a:t> space </a:t>
            </a:r>
            <a:r>
              <a:rPr lang="en-US" sz="2800" dirty="0"/>
              <a:t>(necessary for shift towards more automated workflows &amp; increasing data quantities) ~ Archiving system / architecture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b="1" u="non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800" b="1" u="none" dirty="0"/>
              <a:t>Note: language &amp; other barriers for data access</a:t>
            </a:r>
            <a:endParaRPr lang="en-US" sz="2800" b="1" u="none" dirty="0"/>
          </a:p>
        </p:txBody>
      </p:sp>
    </p:spTree>
    <p:extLst>
      <p:ext uri="{BB962C8B-B14F-4D97-AF65-F5344CB8AC3E}">
        <p14:creationId xmlns:p14="http://schemas.microsoft.com/office/powerpoint/2010/main" val="352891275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45B81-AB8E-8D94-1D8A-FD123D59F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82AB8C-E67F-D860-29E2-CCC08389A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E4398E-7D42-6340-4A88-B955CE0E2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DFD266-C7D5-59D2-C25F-AB038C58B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266B01-91A9-56F8-908E-D2309E3A9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335716-5603-308D-4AD9-3AB837910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CD8687A-7511-A87F-0A08-FEED93B4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C1996-472C-9D0B-6533-FA3E3A18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sz="3000" dirty="0"/>
              <a:t>SUMMARY: BIG PICTURE CHALLENGES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“With the data, we want to understand the volcano the best we can, relying on standardized formats and comparison within and across volcanoes”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CEA499-B2C4-1016-61C7-56587C372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9DA4DCB2-2211-0F17-2C1C-E7B7C773F8A7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FD0C0-E462-D918-4FFF-58E4B5A6B669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1A3FBE5-71E9-0281-0A8E-E6D270A48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428700"/>
              </p:ext>
            </p:extLst>
          </p:nvPr>
        </p:nvGraphicFramePr>
        <p:xfrm>
          <a:off x="640079" y="2692257"/>
          <a:ext cx="10907487" cy="364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0907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F5930A-87CF-A816-47D4-2D1CA216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145A74-92D2-2665-0CB3-BE4BD7187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AFD132-D484-9A58-3508-B3058C1E3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73281C-61BF-5081-DA5E-04C2A00CA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F5B2DE-7DAF-4786-D3FC-E2222A7A0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B81BB0-CD0E-9D7E-06C1-5876C95C4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61F9CA6-E0A4-A827-8B46-3B7561A09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DC572-0CCB-17DA-20FF-C4098797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687516-2531-037F-7AAB-E34A16250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30254409-0F64-835E-74DD-2B972F8308CA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31B2B-B6A3-2D59-9A0C-92CF2242324D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6C1A6-4705-A946-2742-35318DB5C62D}"/>
              </a:ext>
            </a:extLst>
          </p:cNvPr>
          <p:cNvSpPr txBox="1"/>
          <p:nvPr/>
        </p:nvSpPr>
        <p:spPr>
          <a:xfrm>
            <a:off x="640079" y="2692180"/>
            <a:ext cx="2163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Context / Purpose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57007FF-8283-F947-0DFE-F2CE63BB2037}"/>
              </a:ext>
            </a:extLst>
          </p:cNvPr>
          <p:cNvGraphicFramePr/>
          <p:nvPr/>
        </p:nvGraphicFramePr>
        <p:xfrm>
          <a:off x="739138" y="2906552"/>
          <a:ext cx="10709365" cy="308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461956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997070-50C6-D80B-B972-23DF44CF6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5DE23E-B554-9289-EE5C-B2ACF4255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D999E5-43F9-57AA-FEDB-20D66A953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2FA532-8BCA-0DA3-AFFC-56468A443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6FB324-1A2F-E841-87BF-C248DEA4C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187B16-6985-E85E-FCFA-658C9913B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36EFCFB-5762-DE4A-5E5F-1371ECF81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43B80-B86E-5B0F-5FC4-3B549F66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highlight>
                  <a:srgbClr val="FFFF00"/>
                </a:highlight>
              </a:rPr>
              <a:t>DATA COMPARISON</a:t>
            </a:r>
            <a:br>
              <a:rPr lang="en-US" sz="3600" b="1" dirty="0">
                <a:highlight>
                  <a:srgbClr val="FFFF00"/>
                </a:highlight>
              </a:rPr>
            </a:br>
            <a:br>
              <a:rPr lang="en-US" sz="3600" b="1" dirty="0">
                <a:highlight>
                  <a:srgbClr val="FFFF00"/>
                </a:highlight>
              </a:rPr>
            </a:br>
            <a:r>
              <a:rPr lang="en-US" sz="3600" b="1" dirty="0"/>
              <a:t>!! Analogue volcanoes (highlighted in discussions)</a:t>
            </a:r>
            <a:br>
              <a:rPr lang="en-US" sz="3600" dirty="0"/>
            </a:b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D992E8-A612-CCF6-811E-F3F773035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2FDB9ADA-93D9-3DB7-A299-6DC29B39C57C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FF1FC-9DC8-EA68-DBDE-FD2915F31CA3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5FCE9-9307-DC6C-5D62-2F7AE91E7595}"/>
              </a:ext>
            </a:extLst>
          </p:cNvPr>
          <p:cNvSpPr txBox="1"/>
          <p:nvPr/>
        </p:nvSpPr>
        <p:spPr>
          <a:xfrm>
            <a:off x="731526" y="3195769"/>
            <a:ext cx="108160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kern="1200" dirty="0"/>
              <a:t>Data comparison -- </a:t>
            </a:r>
            <a:r>
              <a:rPr lang="en-US" sz="2400" kern="1200" dirty="0"/>
              <a:t>Once data is there: We need to take advantage of </a:t>
            </a:r>
            <a:r>
              <a:rPr lang="en-US" sz="2400" kern="1200" dirty="0" err="1"/>
              <a:t>standardised</a:t>
            </a:r>
            <a:r>
              <a:rPr lang="en-US" sz="2400" kern="1200" dirty="0"/>
              <a:t> data sets when they exist (good for comparison) ~ Account for historic data + comparison with analog modeling</a:t>
            </a:r>
          </a:p>
          <a:p>
            <a:pPr lvl="0"/>
            <a:endParaRPr lang="en-US" sz="2400" dirty="0"/>
          </a:p>
          <a:p>
            <a:pPr lvl="0"/>
            <a:r>
              <a:rPr lang="en-US" sz="2400" b="1" kern="1200" dirty="0"/>
              <a:t>!! Note: </a:t>
            </a:r>
            <a:r>
              <a:rPr lang="en-US" sz="2400" kern="1200" dirty="0"/>
              <a:t>comparing with analogue volcanoes requires to make the distinction between physics/volcano characteristics based analogue &amp; capacity (monitoring) based analogue</a:t>
            </a:r>
          </a:p>
        </p:txBody>
      </p:sp>
    </p:spTree>
    <p:extLst>
      <p:ext uri="{BB962C8B-B14F-4D97-AF65-F5344CB8AC3E}">
        <p14:creationId xmlns:p14="http://schemas.microsoft.com/office/powerpoint/2010/main" val="94061381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D44655-71F8-C348-BC9E-AEEA8FCC4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66453E-0938-1AA3-C78B-3A77DF4B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69D3E1-B733-59FA-08E7-3266C0708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4C8D93-5338-61B3-309B-A53EC2A70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E9AFCD-72A7-F9D3-7F17-50C9A05E6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00312E-728F-6DF8-824D-B6C07D00F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202FD92-852D-4CE5-16AA-C8BBC4D7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D6D50-6A3E-DE8D-D3E3-62EFC7AB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sz="3000" dirty="0"/>
              <a:t>SUMMARY: BIG PICTURE CHALLENGES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“With the data, we want to understand the volcano the best we can, relying on standardized formats and comparison within and across volcanoes”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02424B-7F0B-401F-2D49-279E45BF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2CF694C1-72E9-13AF-F37B-F8750A4F3C86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54D8C-4B6A-043E-B966-CF16F944D987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8DB6BF-F74C-3A21-0E2D-9582F7E67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7124"/>
              </p:ext>
            </p:extLst>
          </p:nvPr>
        </p:nvGraphicFramePr>
        <p:xfrm>
          <a:off x="640079" y="2692257"/>
          <a:ext cx="10907487" cy="364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79518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737D98-93D5-1A48-6806-6575B8F09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CA2E44-62CA-411E-B999-AC810BA94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6CE41A-B8AD-88E2-E761-E8C8F747F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486D56-A1B6-CDE7-1DFE-97013D8BB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527B2A-C481-CE32-E1EE-8320E5AB1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0E3E4E-FFAB-B66E-1E41-2E56E8B97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C903112-4275-40BB-B5AB-F76D0C59C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6B192-9315-682F-A452-D378B0A8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SUMMARY -- </a:t>
            </a:r>
            <a:r>
              <a:rPr lang="en-US" b="1" i="1" dirty="0"/>
              <a:t>Final note </a:t>
            </a:r>
            <a:br>
              <a:rPr lang="en-US" b="1" dirty="0"/>
            </a:br>
            <a:br>
              <a:rPr lang="en-US" sz="2000" b="1" dirty="0"/>
            </a:br>
            <a:r>
              <a:rPr lang="en-US" sz="27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r>
              <a:rPr lang="en-US" sz="27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Opportunity for future automation + Reduced workloads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843D36-B038-DCB8-29AB-4B44F9F4D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D3A77E4-F67E-DC7F-34C9-0689B6542200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13805-DB59-9F12-534C-F03465CA10F7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D311234-2461-CA46-A131-5C051F1DFD24}"/>
              </a:ext>
            </a:extLst>
          </p:cNvPr>
          <p:cNvGraphicFramePr/>
          <p:nvPr/>
        </p:nvGraphicFramePr>
        <p:xfrm>
          <a:off x="640079" y="2876790"/>
          <a:ext cx="10907487" cy="317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49788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DCD14C-0D5B-A345-9D72-481CA43CD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C190E8-3AD6-4A09-F4C6-13BFDF397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074F21-6FCB-DA9C-46F0-8AC0A732A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BAF8A0-D8F1-DA96-54C0-0F35BDC2D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2491A0-A752-AF47-FE21-7D8BF703D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0CFECE-3793-A577-4790-472DA4E0B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420941E-A9DE-15FE-215E-8585B3DA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19350-1BF1-79BE-54F2-967044CC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321276-264D-AD79-3EEC-4E2FC5C4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EB65ADEC-B84D-F620-F7F8-7C2BB74B2001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8B650-2242-40CB-C163-9E88E66B00AA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67A79-E099-DCC0-DD13-F0D13909A931}"/>
              </a:ext>
            </a:extLst>
          </p:cNvPr>
          <p:cNvSpPr txBox="1"/>
          <p:nvPr/>
        </p:nvSpPr>
        <p:spPr>
          <a:xfrm>
            <a:off x="640079" y="3913276"/>
            <a:ext cx="109074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4400" dirty="0"/>
              <a:t>What key points did we forget?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891267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20BE7F-E8EC-0CA6-0DD0-6A2F27DA6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54A698-51C0-6E3D-E136-F722EFF0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5CE1B-33C7-B660-D9FF-2CAE8DEF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B1E621-3F0A-0A74-530B-E8F6CD411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4C5C08-A614-C685-E0A7-1477DCB5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1E4A52-67F5-5A39-C532-3F17F34F3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7882D21-10FB-102D-EA32-F9DEEE1C5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13BDC-505E-0CBB-148A-E9B156CD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TAKE AWAY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29DC42-6C6B-7B5A-B03C-E2AE2488C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8433425-2909-F339-7BDD-4ED40A40F5F9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12195-22F3-8C96-1935-D5C50F7EEE37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23C52ED-C5EB-1D9A-57D0-76FF1DB31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877067"/>
              </p:ext>
            </p:extLst>
          </p:nvPr>
        </p:nvGraphicFramePr>
        <p:xfrm>
          <a:off x="4717940" y="1381138"/>
          <a:ext cx="7286704" cy="177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575CF3-0096-28A4-794F-C9261C100AC5}"/>
              </a:ext>
            </a:extLst>
          </p:cNvPr>
          <p:cNvSpPr txBox="1"/>
          <p:nvPr/>
        </p:nvSpPr>
        <p:spPr>
          <a:xfrm>
            <a:off x="633597" y="2878003"/>
            <a:ext cx="1113441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/>
              <a:t>A note on policy &amp; priority</a:t>
            </a:r>
          </a:p>
          <a:p>
            <a:endParaRPr lang="nl-BE" dirty="0"/>
          </a:p>
          <a:p>
            <a:r>
              <a:rPr lang="nl-BE" dirty="0"/>
              <a:t>Different </a:t>
            </a:r>
            <a:r>
              <a:rPr lang="nl-BE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priorities</a:t>
            </a:r>
            <a:r>
              <a:rPr lang="nl-BE" dirty="0"/>
              <a:t> for observatories VS research</a:t>
            </a:r>
          </a:p>
          <a:p>
            <a:r>
              <a:rPr lang="nl-BE" i="1" dirty="0"/>
              <a:t>~ Different objectives – meaningful outputs (are different for different perspectives)</a:t>
            </a:r>
          </a:p>
          <a:p>
            <a:endParaRPr lang="nl-BE" dirty="0"/>
          </a:p>
          <a:p>
            <a:r>
              <a:rPr lang="nl-BE" dirty="0"/>
              <a:t>Contrast between </a:t>
            </a:r>
            <a:r>
              <a:rPr lang="nl-BE" b="1" dirty="0"/>
              <a:t>effective monitoring </a:t>
            </a:r>
            <a:r>
              <a:rPr lang="nl-BE" dirty="0"/>
              <a:t>&amp; </a:t>
            </a:r>
            <a:r>
              <a:rPr lang="nl-BE" b="1" dirty="0"/>
              <a:t>database standardisation</a:t>
            </a:r>
          </a:p>
          <a:p>
            <a:r>
              <a:rPr lang="nl-BE" dirty="0"/>
              <a:t>-- &amp; communication to local communities</a:t>
            </a:r>
          </a:p>
          <a:p>
            <a:endParaRPr lang="nl-BE" dirty="0"/>
          </a:p>
          <a:p>
            <a:r>
              <a:rPr lang="nl-BE" dirty="0"/>
              <a:t>Differences between countries &amp; institutions in general (policy)</a:t>
            </a:r>
          </a:p>
          <a:p>
            <a:r>
              <a:rPr lang="nl-BE" dirty="0"/>
              <a:t>+ differences in expertise</a:t>
            </a:r>
          </a:p>
          <a:p>
            <a:endParaRPr lang="nl-BE" dirty="0"/>
          </a:p>
          <a:p>
            <a:r>
              <a:rPr lang="nl-BE" dirty="0"/>
              <a:t>!! Collaboration &amp; interaction (... Back to first slide </a:t>
            </a:r>
            <a:r>
              <a:rPr lang="nl-BE" dirty="0">
                <a:sym typeface="Wingdings" panose="05000000000000000000" pitchFamily="2" charset="2"/>
              </a:rPr>
              <a:t>)</a:t>
            </a:r>
            <a:endParaRPr lang="nl-BE" dirty="0"/>
          </a:p>
          <a:p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9998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F4C0C1-0BE9-50F6-1B66-05A88881B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E9C80D-6410-ADB7-885A-6D6B5A6CD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697E3A-27F5-FFDB-7AE6-3C23BC168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094664-FE3E-2DAA-0FD8-54DEF57F6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CEC7C8-1A6A-DFFA-663F-0F9EEC3C4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E41D8F-2506-73DE-0454-75F31091A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3463E5F-D869-2B3C-4F86-4DFB72B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7F81A-6F26-D430-8D16-1156E1B5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dirty="0"/>
              <a:t>A</a:t>
            </a:r>
            <a:r>
              <a:rPr lang="en-US" dirty="0"/>
              <a:t>ND …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AFF5E4-6966-B42B-EAA7-6AD575B43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F951BEF-269B-8620-922A-E1660E015369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2F3A1-B9CE-1DF1-B19A-6EFDC9BA596F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0FE22-624D-EF1E-28EB-25C0E41AE9F5}"/>
              </a:ext>
            </a:extLst>
          </p:cNvPr>
          <p:cNvSpPr txBox="1"/>
          <p:nvPr/>
        </p:nvSpPr>
        <p:spPr>
          <a:xfrm>
            <a:off x="4199687" y="3114349"/>
            <a:ext cx="7355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THANK YOU FOR YOUR PARTICIPATION IN ALL THE DISCUSSIONS !</a:t>
            </a:r>
          </a:p>
          <a:p>
            <a:endParaRPr lang="nl-BE" dirty="0"/>
          </a:p>
          <a:p>
            <a:r>
              <a:rPr lang="nl-BE" dirty="0"/>
              <a:t>Different perspectives, backgrounds, and levels and ways of dealing with monitoring data (i.e., collection, pre-processing, detection / classification, interpretation) through to potential hazard and risk assessment and communication.</a:t>
            </a:r>
          </a:p>
          <a:p>
            <a:endParaRPr lang="nl-BE" dirty="0"/>
          </a:p>
          <a:p>
            <a:r>
              <a:rPr lang="nl-BE" dirty="0"/>
              <a:t>Benefiting from what everyone knows is possible in their step of the cycle, and what is the optimum.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7F8E0-5127-345E-6F1E-4987787D0B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65764" y="3001745"/>
            <a:ext cx="3948763" cy="27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8380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7FC8F9-1C5B-8D28-9E01-2F005879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60D81F3-1412-F58C-299B-7E4C4E79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407F48-603C-57F9-402B-637D431C2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6DA6CC-E310-7CD0-04B4-A5FF4E5FC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6B9382-B88C-8622-F740-03C93B192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F144EB-9B82-00D0-DF46-8BD061A7A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6AF1BBA-21BA-2E1C-7AB4-97CB2635E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F95B8-2966-722A-F35F-0196FFDE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THANK YOU!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363BA3-2B22-810C-96E4-8B683FB2E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905A50C-2754-A888-8FB3-ED5A9619ABE5}"/>
              </a:ext>
            </a:extLst>
          </p:cNvPr>
          <p:cNvSpPr txBox="1"/>
          <p:nvPr/>
        </p:nvSpPr>
        <p:spPr>
          <a:xfrm>
            <a:off x="640079" y="2883517"/>
            <a:ext cx="1090748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As we wrap up the workshop, we would like to compile all presentation materials so they can be shared with the group.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👉 </a:t>
            </a:r>
            <a:r>
              <a:rPr lang="en-US" sz="1600" b="1" dirty="0"/>
              <a:t>Could everyone please confirm that you agree to share your PPT slides with all participants?</a:t>
            </a:r>
            <a:br>
              <a:rPr lang="en-US" sz="1600" dirty="0"/>
            </a:br>
            <a:r>
              <a:rPr lang="en-US" sz="1600" dirty="0"/>
              <a:t>If yes, please upload your file or provide a link.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Additionally, to </a:t>
            </a:r>
            <a:r>
              <a:rPr lang="en-US" sz="1600" dirty="0" err="1"/>
              <a:t>maximise</a:t>
            </a:r>
            <a:r>
              <a:rPr lang="en-US" sz="1600" dirty="0"/>
              <a:t> the value of our discussions,</a:t>
            </a:r>
            <a:br>
              <a:rPr lang="en-US" sz="1600" dirty="0"/>
            </a:br>
            <a:r>
              <a:rPr lang="en-US" sz="1600" dirty="0"/>
              <a:t>👉 </a:t>
            </a:r>
            <a:r>
              <a:rPr lang="en-US" sz="1600" b="1" dirty="0"/>
              <a:t>Please share any useful links</a:t>
            </a:r>
            <a:r>
              <a:rPr lang="en-US" sz="1600" dirty="0"/>
              <a:t> (websites, tools, APIs, datasets, documentation, etc.) that you mentioned or think would benefit others.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We will consolidate everything and make it available in one place.</a:t>
            </a:r>
            <a:br>
              <a:rPr lang="en-US" sz="1600" dirty="0"/>
            </a:br>
            <a:br>
              <a:rPr lang="en-US" sz="1600" dirty="0"/>
            </a:b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 you for contributing and helping us build a stronger community of practice!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1925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E02F78-6C6A-BBE3-5FE1-4B3AC23EC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A10E8A-1434-5876-5507-5F337BBED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572037-A6CE-7177-98ED-05A9F4C9F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0520C9-AD35-417B-557C-5DFC48012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9E7F64-FF05-6A40-6CAC-8BC00DCE3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28C7BD-300F-3120-7BBB-81152986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4279886-1D50-F41B-8032-9605AC992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5AFE-EED7-98E4-948C-78E573AD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sz="3000" dirty="0"/>
              <a:t>SUMMARY: BIG PICTURE CHALLENGES </a:t>
            </a:r>
            <a:r>
              <a:rPr lang="en-US" sz="2700" b="1" dirty="0">
                <a:solidFill>
                  <a:srgbClr val="C00000"/>
                </a:solidFill>
              </a:rPr>
              <a:t>– NEEDS/RECOMMENDATIONS</a:t>
            </a:r>
            <a:br>
              <a:rPr lang="en-US" sz="3600" dirty="0"/>
            </a:br>
            <a:br>
              <a:rPr lang="en-US" sz="1400" dirty="0"/>
            </a:b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“With the data, we want to understand the volcano the best we can, relying on standardized formats and comparison within and across volcanoes”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AE807B-7E09-DD05-F0AE-563967AB9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E285934-5DEA-573C-409F-5B59E5D71245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27C79-18FA-E777-4B3D-D09F1EFF4307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AE06EC-BFAF-B70E-9C65-C77FA46AE27C}"/>
              </a:ext>
            </a:extLst>
          </p:cNvPr>
          <p:cNvGraphicFramePr/>
          <p:nvPr/>
        </p:nvGraphicFramePr>
        <p:xfrm>
          <a:off x="640079" y="2692257"/>
          <a:ext cx="10907487" cy="367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443121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B9FC2-121B-D0AE-7C82-9C9641A7A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929490-8C2F-14C7-5337-CB8A26F4B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80BAD3-71F6-6EA9-A0A0-0F14B5800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C1964D-242B-8D58-DC02-795C31BA3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9B6CC4-8D28-4594-9CC9-C4E8DAAF9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4E79B7-7305-4939-27D2-52E9C514E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809D129-BD11-9B28-8B60-B078EF134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65E51-77A1-96EB-3487-3266612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SUMMARY - </a:t>
            </a:r>
            <a:r>
              <a:rPr lang="nl-BE" sz="3600" b="1" dirty="0"/>
              <a:t>Challenges (monitoring &amp; other)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1733B0-7580-DDB5-08DC-3B3A7B2F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ACFCB58-60CC-6280-92D9-E10E79936ADB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16D21-FD4C-6E29-27A4-ECF2F45B64CF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C71B3-B651-98D5-4896-A9D3D05AD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92256"/>
            <a:ext cx="10907486" cy="3449924"/>
          </a:xfrm>
        </p:spPr>
        <p:txBody>
          <a:bodyPr anchor="ctr">
            <a:normAutofit fontScale="25000" lnSpcReduction="20000"/>
          </a:bodyPr>
          <a:lstStyle/>
          <a:p>
            <a:pPr marL="0" indent="0" fontAlgn="t">
              <a:buNone/>
            </a:pPr>
            <a:r>
              <a:rPr lang="nl-BE" b="1" dirty="0"/>
              <a:t>“Basic” </a:t>
            </a:r>
          </a:p>
          <a:p>
            <a:pPr marL="0" indent="0" fontAlgn="t">
              <a:buNone/>
            </a:pPr>
            <a:r>
              <a:rPr lang="nl-BE" b="1" dirty="0">
                <a:solidFill>
                  <a:schemeClr val="accent3"/>
                </a:solidFill>
              </a:rPr>
              <a:t>!! Need: best use of available resources: capture as much as possible with available infrastructure (@Shaira, but also, targeted campaigns, and/or, focus on parameters that were proven useful in this or previous unrest scenarios) &amp; Do as much as possible with manpower you have (@ automation/ standardised analysis/ integrated data analysis)</a:t>
            </a:r>
            <a:endParaRPr lang="en-US" b="1" dirty="0">
              <a:solidFill>
                <a:schemeClr val="accent3"/>
              </a:solidFill>
            </a:endParaRPr>
          </a:p>
          <a:p>
            <a:pPr fontAlgn="t">
              <a:buFontTx/>
              <a:buChar char="-"/>
            </a:pPr>
            <a:r>
              <a:rPr lang="nl-BE" dirty="0"/>
              <a:t>Instrumentation: Not enough information (case dependent)</a:t>
            </a:r>
          </a:p>
          <a:p>
            <a:pPr lvl="1" fontAlgn="t">
              <a:buFontTx/>
              <a:buChar char="-"/>
            </a:pPr>
            <a:r>
              <a:rPr lang="nl-BE" dirty="0"/>
              <a:t>Stations destroyed </a:t>
            </a:r>
          </a:p>
          <a:p>
            <a:pPr lvl="1" fontAlgn="t">
              <a:buFontTx/>
              <a:buChar char="-"/>
            </a:pPr>
            <a:r>
              <a:rPr lang="nl-BE" dirty="0"/>
              <a:t>Missing e.g. Remote sensing, Infrasound, Visual, Infrared camera, Gas, GPS, ...</a:t>
            </a:r>
            <a:endParaRPr lang="en-US" dirty="0"/>
          </a:p>
          <a:p>
            <a:pPr lvl="1" fontAlgn="t">
              <a:buFontTx/>
              <a:buChar char="-"/>
            </a:pPr>
            <a:r>
              <a:rPr lang="en-US" dirty="0"/>
              <a:t>M</a:t>
            </a:r>
            <a:r>
              <a:rPr lang="nl-BE" dirty="0"/>
              <a:t>ore stations at the summit</a:t>
            </a:r>
          </a:p>
          <a:p>
            <a:pPr marL="457200" lvl="1" indent="0" fontAlgn="t">
              <a:buNone/>
            </a:pPr>
            <a:r>
              <a:rPr lang="en-US" dirty="0"/>
              <a:t>+ sampling rates of those, … ~ </a:t>
            </a:r>
            <a:r>
              <a:rPr lang="nl-BE" dirty="0"/>
              <a:t>increase spatial/temporal resolution</a:t>
            </a:r>
          </a:p>
          <a:p>
            <a:pPr fontAlgn="t">
              <a:buFontTx/>
              <a:buChar char="-"/>
            </a:pPr>
            <a:r>
              <a:rPr lang="nl-BE" dirty="0"/>
              <a:t>Other: Budget constraints, Manpower issues, Accessibility (geographical/topography constraints) </a:t>
            </a:r>
            <a:r>
              <a:rPr lang="nl-BE" i="1" dirty="0"/>
              <a:t>– explaining ablove &amp; follow-up challenges</a:t>
            </a:r>
            <a:r>
              <a:rPr lang="nl-BE" dirty="0"/>
              <a:t>Rapid detection (manpower, instruments) </a:t>
            </a:r>
          </a:p>
          <a:p>
            <a:pPr marL="0" indent="0" fontAlgn="t">
              <a:buNone/>
            </a:pPr>
            <a:r>
              <a:rPr lang="nl-BE" b="1" dirty="0"/>
              <a:t>“Further big-picture challenges”</a:t>
            </a:r>
          </a:p>
          <a:p>
            <a:pPr marL="0" indent="0" fontAlgn="t">
              <a:buNone/>
            </a:pPr>
            <a:r>
              <a:rPr lang="nl-BE" b="1" dirty="0">
                <a:solidFill>
                  <a:schemeClr val="accent3"/>
                </a:solidFill>
              </a:rPr>
              <a:t>!! Need: archiving data and relying on experts from different data-types and instruments to analyse data + multi-parameter analysis should be the goal</a:t>
            </a:r>
          </a:p>
          <a:p>
            <a:pPr fontAlgn="t">
              <a:buFontTx/>
              <a:buChar char="-"/>
            </a:pPr>
            <a:r>
              <a:rPr lang="nl-BE" dirty="0"/>
              <a:t>Establishing baseline behaviour</a:t>
            </a:r>
          </a:p>
          <a:p>
            <a:pPr fontAlgn="t">
              <a:buFontTx/>
              <a:buChar char="-"/>
            </a:pPr>
            <a:r>
              <a:rPr lang="en-US" dirty="0"/>
              <a:t>Correlating different information sources (e.g. Deformation, seismicity, gas, rockfall count, ...) ~ “What’s going on?”</a:t>
            </a:r>
          </a:p>
          <a:p>
            <a:pPr fontAlgn="t">
              <a:buFontTx/>
              <a:buChar char="-"/>
            </a:pPr>
            <a:r>
              <a:rPr lang="en-US" dirty="0"/>
              <a:t>End-of-eruption forecasting</a:t>
            </a:r>
          </a:p>
          <a:p>
            <a:pPr marL="0" indent="0" fontAlgn="t">
              <a:buNone/>
            </a:pPr>
            <a:r>
              <a:rPr lang="en-US" b="1" dirty="0"/>
              <a:t>“Case-specific challenges”</a:t>
            </a:r>
          </a:p>
          <a:p>
            <a:pPr marL="0" indent="0" fontAlgn="t">
              <a:buNone/>
            </a:pPr>
            <a:r>
              <a:rPr lang="en-US" b="1" dirty="0">
                <a:solidFill>
                  <a:schemeClr val="accent3"/>
                </a:solidFill>
              </a:rPr>
              <a:t>!! Need: prioritizing essential missing instruments, and increasing the automation / standardization, for further comparison + knowledge transfer / tutorials + help from international community sometimes</a:t>
            </a:r>
            <a:endParaRPr lang="nl-BE" b="1" dirty="0">
              <a:solidFill>
                <a:schemeClr val="accent3"/>
              </a:solidFill>
            </a:endParaRPr>
          </a:p>
          <a:p>
            <a:pPr fontAlgn="t">
              <a:buFontTx/>
              <a:buChar char="-"/>
            </a:pPr>
            <a:r>
              <a:rPr lang="nl-BE" dirty="0"/>
              <a:t>Earthquake location with depth being critical (manpower + lack of velocity models / source models, lack of instruments)</a:t>
            </a:r>
          </a:p>
          <a:p>
            <a:pPr fontAlgn="t">
              <a:buFontTx/>
              <a:buChar char="-"/>
            </a:pPr>
            <a:r>
              <a:rPr lang="nl-BE" dirty="0"/>
              <a:t>Earthquake classification – lack of standard</a:t>
            </a:r>
          </a:p>
          <a:p>
            <a:pPr fontAlgn="t">
              <a:buFontTx/>
              <a:buChar char="-"/>
            </a:pPr>
            <a:r>
              <a:rPr lang="nl-BE" dirty="0"/>
              <a:t>Uncertainty / errors in the data if all analyses are manual</a:t>
            </a:r>
            <a:endParaRPr lang="en-US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573716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41604-683C-AE96-4ABB-B915A5AB8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4D18E5-7CD4-A7DE-CC29-CEC6D12A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5EBA96-36F3-DC7D-D87C-A8E86C989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0FC4F2-EAA0-27BD-3969-454D30D5B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0295B-8519-8C78-B799-4C2B7255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6C2146-046E-8137-8647-D98669D38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21B6A13-12F7-0218-BF54-F1DA0B1B7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5C3D6-9ED0-56B8-1286-5432B8D6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SUMMARY: DAY 1</a:t>
            </a:r>
            <a:br>
              <a:rPr lang="en-US" dirty="0"/>
            </a:br>
            <a:r>
              <a:rPr lang="en-US" sz="3100" dirty="0"/>
              <a:t>Lessons from Case Studies – Mapping Unrest Scenarios to Monitoring Objectives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DF3089B-77A7-63E1-F6E3-B392E447D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060332"/>
              </p:ext>
            </p:extLst>
          </p:nvPr>
        </p:nvGraphicFramePr>
        <p:xfrm>
          <a:off x="-5117432" y="-69347"/>
          <a:ext cx="17109218" cy="1153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92186">
                  <a:extLst>
                    <a:ext uri="{9D8B030D-6E8A-4147-A177-3AD203B41FA5}">
                      <a16:colId xmlns:a16="http://schemas.microsoft.com/office/drawing/2014/main" val="952362825"/>
                    </a:ext>
                  </a:extLst>
                </a:gridCol>
                <a:gridCol w="5908516">
                  <a:extLst>
                    <a:ext uri="{9D8B030D-6E8A-4147-A177-3AD203B41FA5}">
                      <a16:colId xmlns:a16="http://schemas.microsoft.com/office/drawing/2014/main" val="1686834076"/>
                    </a:ext>
                  </a:extLst>
                </a:gridCol>
                <a:gridCol w="5908516">
                  <a:extLst>
                    <a:ext uri="{9D8B030D-6E8A-4147-A177-3AD203B41FA5}">
                      <a16:colId xmlns:a16="http://schemas.microsoft.com/office/drawing/2014/main" val="311439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Challenges (monitoring &amp; other)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Monitoring objectives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Workflow needs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783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Manpower issues</a:t>
                      </a:r>
                    </a:p>
                    <a:p>
                      <a:endParaRPr lang="nl-BE" dirty="0"/>
                    </a:p>
                    <a:p>
                      <a:r>
                        <a:rPr lang="nl-BE" dirty="0"/>
                        <a:t>Accessibility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~ dependent on context (caldera vs cone; heavily vs not populated area; ...) + uncertainties that can be tolerated (e.g. On risk) are stakeholder dependent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0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Rapid detection + </a:t>
                      </a:r>
                    </a:p>
                    <a:p>
                      <a:r>
                        <a:rPr lang="nl-BE" dirty="0"/>
                        <a:t>Earthquake location</a:t>
                      </a:r>
                    </a:p>
                    <a:p>
                      <a:endParaRPr lang="nl-BE" dirty="0"/>
                    </a:p>
                    <a:p>
                      <a:r>
                        <a:rPr lang="nl-BE" dirty="0"/>
                        <a:t>~ velocity models missing ~ depth estimates</a:t>
                      </a:r>
                    </a:p>
                    <a:p>
                      <a:endParaRPr lang="nl-BE" dirty="0"/>
                    </a:p>
                    <a:p>
                      <a:r>
                        <a:rPr lang="nl-BE" dirty="0"/>
                        <a:t>+ source modeling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More automation</a:t>
                      </a:r>
                    </a:p>
                    <a:p>
                      <a:r>
                        <a:rPr lang="nl-BE" dirty="0"/>
                        <a:t>- Reduce manual labour, more standardised analyses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118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Integrated data analysis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~ uncertainty / error if all analyses are manual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Help from international community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12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Establishing baseline behaviour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Specific parameters can be very useful sometimes (e.g. Tilt)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7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Stations destroyed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89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End-of-eruption forecasting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Assess short and longer term forecasts</a:t>
                      </a:r>
                    </a:p>
                    <a:p>
                      <a:r>
                        <a:rPr lang="nl-BE" dirty="0"/>
                        <a:t>+ forecasting thresholds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44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Correlating different information sources (e.g. Deformation, seismicity, gas, rockfall count, ...) ~ “What’s going on?”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Multi-parameter analysis (correlation between different information streams / time series)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5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Not enough information</a:t>
                      </a:r>
                    </a:p>
                    <a:p>
                      <a:r>
                        <a:rPr lang="nl-BE" dirty="0"/>
                        <a:t>~ case dependent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Remote sensing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Infrasound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Visual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Infrared camera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Gas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GPS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~ more of those at the summit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~ Budget constraints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~ Geographic / topography / lake constraints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!! Need: best use of available resources: capture as much as possible with available infrastructure (@Shaira)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~ increase spatial/temporal resolution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00981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02989C-8BBD-428E-CD52-C5A94EF87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3B520DC-D5CD-45E8-C128-DC881263DD2E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19A51-6C3E-82EA-56C0-D757ECDD6E6B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7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57A5D-1AA6-3FDE-D0C6-4FB32E5AF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B27F36-C398-7753-587D-3E9AD8166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0AC83C-510F-8EEE-6F38-06458D69D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F9113D-6F29-B0C6-9411-B279A1B7D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3B025B-CE4B-F70C-2651-58EAA0945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373C3B-A907-4085-51FE-C379C5A13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15C9A48-4E89-32EA-BABA-0E8117E1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26AEC-421A-CC88-A65D-B1DEE85E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79ACC3-E2EC-0278-EE73-390A68219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49D99A8-18DF-CC64-FC70-160EC9491E46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B94ED-2A55-F160-6014-F78B32CF3C17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E416A3-8845-37A4-7407-D556C26A75D5}"/>
              </a:ext>
            </a:extLst>
          </p:cNvPr>
          <p:cNvSpPr txBox="1"/>
          <p:nvPr/>
        </p:nvSpPr>
        <p:spPr>
          <a:xfrm>
            <a:off x="640078" y="2692256"/>
            <a:ext cx="10907487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>
              <a:buNone/>
            </a:pPr>
            <a:endParaRPr lang="en-SG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Translate </a:t>
            </a:r>
            <a:r>
              <a:rPr lang="en-SG" b="1" dirty="0"/>
              <a:t>real volcanic unrest experiences </a:t>
            </a:r>
            <a:r>
              <a:rPr lang="en-SG" dirty="0"/>
              <a:t>into clear </a:t>
            </a:r>
            <a:r>
              <a:rPr lang="en-SG" b="1" dirty="0"/>
              <a:t>monitoring objectives </a:t>
            </a:r>
            <a:r>
              <a:rPr lang="en-SG" dirty="0"/>
              <a:t>and </a:t>
            </a:r>
            <a:r>
              <a:rPr lang="en-SG" b="1" dirty="0"/>
              <a:t>data workflows</a:t>
            </a:r>
            <a:r>
              <a:rPr lang="en-SG" dirty="0"/>
              <a:t>, linking lessons from case studies to forecasting and response improvements.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Participants will connect </a:t>
            </a:r>
            <a:r>
              <a:rPr lang="en-SG" b="1" dirty="0"/>
              <a:t>observations</a:t>
            </a:r>
            <a:r>
              <a:rPr lang="en-SG" dirty="0"/>
              <a:t>, </a:t>
            </a:r>
            <a:r>
              <a:rPr lang="en-SG" b="1" dirty="0"/>
              <a:t>data gaps</a:t>
            </a:r>
            <a:r>
              <a:rPr lang="en-SG" dirty="0"/>
              <a:t>, and </a:t>
            </a:r>
            <a:r>
              <a:rPr lang="en-SG" b="1" dirty="0"/>
              <a:t>operational decisions </a:t>
            </a:r>
            <a:r>
              <a:rPr lang="en-SG" dirty="0"/>
              <a:t>to explore how better integration and standardization can strengthen monitoring strategies.</a:t>
            </a:r>
          </a:p>
          <a:p>
            <a:pPr>
              <a:buNone/>
            </a:pPr>
            <a:endParaRPr lang="en-SG" dirty="0"/>
          </a:p>
          <a:p>
            <a:pPr>
              <a:buNone/>
            </a:pPr>
            <a:r>
              <a:rPr lang="en-SG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 outcomes</a:t>
            </a:r>
          </a:p>
          <a:p>
            <a:pPr>
              <a:buNone/>
            </a:pPr>
            <a:endParaRPr lang="en-SG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Defined </a:t>
            </a:r>
            <a:r>
              <a:rPr lang="en-SG" b="1" dirty="0"/>
              <a:t>monitoring objectives </a:t>
            </a:r>
            <a:r>
              <a:rPr lang="en-SG" dirty="0"/>
              <a:t>based on real unrest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Identification of </a:t>
            </a:r>
            <a:r>
              <a:rPr lang="en-SG" b="1" dirty="0"/>
              <a:t>workflow bottlenecks </a:t>
            </a:r>
            <a:r>
              <a:rPr lang="en-SG" dirty="0"/>
              <a:t>(data access, detection, classification).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i="1" dirty="0"/>
              <a:t>Inputs for Day 2 discussions on automation and AI/ML approaches.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i="1" dirty="0"/>
              <a:t>Stronger understanding of how standardized workflows improve real-time decisions.</a:t>
            </a:r>
          </a:p>
        </p:txBody>
      </p:sp>
      <p:sp>
        <p:nvSpPr>
          <p:cNvPr id="3" name="Star: 10 Points 2">
            <a:extLst>
              <a:ext uri="{FF2B5EF4-FFF2-40B4-BE49-F238E27FC236}">
                <a16:creationId xmlns:a16="http://schemas.microsoft.com/office/drawing/2014/main" id="{AAA47A65-553E-3310-F6B4-AD23649AA97A}"/>
              </a:ext>
            </a:extLst>
          </p:cNvPr>
          <p:cNvSpPr/>
          <p:nvPr/>
        </p:nvSpPr>
        <p:spPr>
          <a:xfrm>
            <a:off x="9580047" y="4466930"/>
            <a:ext cx="2117558" cy="1502159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 minutes Christina </a:t>
            </a:r>
            <a:r>
              <a:rPr lang="nl-BE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7944798B-8123-9685-9958-50D13BA58F9C}"/>
              </a:ext>
            </a:extLst>
          </p:cNvPr>
          <p:cNvSpPr/>
          <p:nvPr/>
        </p:nvSpPr>
        <p:spPr>
          <a:xfrm>
            <a:off x="195859" y="208526"/>
            <a:ext cx="3249048" cy="1502159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HIDDEN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5332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E2AC85-1547-2750-E3CA-164AE08E3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90014B-8BFE-D110-3FEF-21F212494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550447-F96E-7ADD-3B34-C82A3FEC5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AC90A2-5F7F-2372-E1B7-D9CC2AA0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B20285-6EDD-11EA-3B54-5BD2361FC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0E55F2-99EA-8A18-985C-EA6C46A00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9721B-40CC-862E-2348-B788C91A9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CA914-F2F7-13FA-BA3D-4CA23EC2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SUMMARY: DAY 2</a:t>
            </a:r>
            <a:br>
              <a:rPr lang="en-US" dirty="0"/>
            </a:br>
            <a:r>
              <a:rPr lang="en-US" sz="3200" dirty="0"/>
              <a:t>AI / ML integration in Real-Time Volcano Monitoring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24494-16D6-FE0D-4593-8D9E98809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945094-0228-C645-1CF1-C6885F8CF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BB303DAC-7497-98BA-3C42-76EB7552D72C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72C84-5452-7CA5-2777-4BE2DC3560BB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1617D0-8CB1-B082-83C7-23FC34E4B9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053038"/>
              </p:ext>
            </p:extLst>
          </p:nvPr>
        </p:nvGraphicFramePr>
        <p:xfrm>
          <a:off x="0" y="372686"/>
          <a:ext cx="10907487" cy="6680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35829">
                  <a:extLst>
                    <a:ext uri="{9D8B030D-6E8A-4147-A177-3AD203B41FA5}">
                      <a16:colId xmlns:a16="http://schemas.microsoft.com/office/drawing/2014/main" val="952362825"/>
                    </a:ext>
                  </a:extLst>
                </a:gridCol>
                <a:gridCol w="3322755">
                  <a:extLst>
                    <a:ext uri="{9D8B030D-6E8A-4147-A177-3AD203B41FA5}">
                      <a16:colId xmlns:a16="http://schemas.microsoft.com/office/drawing/2014/main" val="1686834076"/>
                    </a:ext>
                  </a:extLst>
                </a:gridCol>
                <a:gridCol w="3948903">
                  <a:extLst>
                    <a:ext uri="{9D8B030D-6E8A-4147-A177-3AD203B41FA5}">
                      <a16:colId xmlns:a16="http://schemas.microsoft.com/office/drawing/2014/main" val="311439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Needs / challenges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Barriers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Recommendations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89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Automated hypocenter needed</a:t>
                      </a:r>
                    </a:p>
                    <a:p>
                      <a:r>
                        <a:rPr lang="nl-BE" dirty="0"/>
                        <a:t>~ AI that can locate earthquakes and classify them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computing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Short campaign – collect more data ~ calibrate versus less data / existing network</a:t>
                      </a:r>
                    </a:p>
                    <a:p>
                      <a:r>
                        <a:rPr lang="nl-BE" dirty="0"/>
                        <a:t>!! Importance of collaborations</a:t>
                      </a:r>
                    </a:p>
                    <a:p>
                      <a:endParaRPr lang="nl-BE" dirty="0"/>
                    </a:p>
                    <a:p>
                      <a:r>
                        <a:rPr lang="nl-BE" dirty="0"/>
                        <a:t>OR analogues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44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Automated classifier + event counting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Poor interpretation on activity if completely automated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“ML secondary opinion instead of final say”</a:t>
                      </a:r>
                    </a:p>
                    <a:p>
                      <a:r>
                        <a:rPr lang="nl-BE" dirty="0"/>
                        <a:t>~ Better than nothing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5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Imposed labels by used softwares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Integration into existing analysis pipeline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Obspy – AI professional development </a:t>
                      </a:r>
                    </a:p>
                    <a:p>
                      <a:r>
                        <a:rPr lang="nl-BE" dirty="0"/>
                        <a:t>~ formats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00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Lack of recent eruptions ~ background level not well defined</a:t>
                      </a:r>
                    </a:p>
                    <a:p>
                      <a:endParaRPr lang="nl-BE" dirty="0"/>
                    </a:p>
                    <a:p>
                      <a:r>
                        <a:rPr lang="nl-BE" dirty="0"/>
                        <a:t>++ consistent long-term data not there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Archiving classifications / results ?</a:t>
                      </a:r>
                    </a:p>
                    <a:p>
                      <a:r>
                        <a:rPr lang="nl-BE" dirty="0"/>
                        <a:t>~ no longer a single source of data truth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Automation still requires human verification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594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Real time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More physical-based model development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7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Not enough training set for automation (event counting / classificatio)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Magma indonesia: automated input from standardised analysis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87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46510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6B5900-A868-F381-1CA2-B114CD1A5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54B38C-B15F-0AE2-EF69-C29208D7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3E9316-B828-0B6A-B490-119AE259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F6483B-F9E5-7BB9-5C01-29038862E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35B7A5-E58E-8260-96A1-FA90100A8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095BF5-46DB-02B8-535C-E574C386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BF9F3-788D-7B9B-AEC8-532E30D49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65D3E-11B9-659A-0544-FFD1E37B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SUMMARY: DAY 3</a:t>
            </a:r>
            <a:br>
              <a:rPr lang="en-US" dirty="0"/>
            </a:br>
            <a:r>
              <a:rPr lang="en-US" sz="3200" dirty="0"/>
              <a:t>Metadata standards &amp; interoperability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635ED-FB34-218C-C6ED-980710713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3A219D-B6F4-59E0-2270-E3DCC9DE0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9DCEF15-1109-22CA-7C63-4014ED981633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18295-966D-AC15-52D1-2866858E24BE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DCEDC6-0A21-94C0-DCF3-2AB33700A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563297"/>
              </p:ext>
            </p:extLst>
          </p:nvPr>
        </p:nvGraphicFramePr>
        <p:xfrm>
          <a:off x="-626283" y="23860"/>
          <a:ext cx="10907487" cy="8336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35829">
                  <a:extLst>
                    <a:ext uri="{9D8B030D-6E8A-4147-A177-3AD203B41FA5}">
                      <a16:colId xmlns:a16="http://schemas.microsoft.com/office/drawing/2014/main" val="952362825"/>
                    </a:ext>
                  </a:extLst>
                </a:gridCol>
                <a:gridCol w="3635829">
                  <a:extLst>
                    <a:ext uri="{9D8B030D-6E8A-4147-A177-3AD203B41FA5}">
                      <a16:colId xmlns:a16="http://schemas.microsoft.com/office/drawing/2014/main" val="1686834076"/>
                    </a:ext>
                  </a:extLst>
                </a:gridCol>
                <a:gridCol w="3635829">
                  <a:extLst>
                    <a:ext uri="{9D8B030D-6E8A-4147-A177-3AD203B41FA5}">
                      <a16:colId xmlns:a16="http://schemas.microsoft.com/office/drawing/2014/main" val="311439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Critical metadata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Gaps / inconsistencies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Recommendations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89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Network, station, instrument, channel details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Location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Duration of operation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Instrument response (sensitivity, frequency, response)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Sampling rate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Timestamp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Naming convention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Site effect / conditions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Properties of digitiser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BE" dirty="0"/>
                        <a:t>All (pre)processing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Different formats in different countries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“Common landing point” rather than adapting everything bottom-up</a:t>
                      </a:r>
                    </a:p>
                    <a:p>
                      <a:endParaRPr lang="nl-B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e.g.</a:t>
                      </a:r>
                      <a:r>
                        <a:rPr lang="en-US" dirty="0"/>
                        <a:t> </a:t>
                      </a:r>
                      <a:r>
                        <a:rPr lang="nl-BE" dirty="0"/>
                        <a:t>Obspy-readible formats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BE" dirty="0"/>
                        <a:t>Mseed, QuakeML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nl-BE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nl-B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e.g. Conversion script that obeys standards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dirty="0"/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44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Terminology inconsistencies with labeling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Quantitative measures of earthquake classification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Probabilistic classifications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5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Waveform gaps (filling)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Knowledge transfer from experienced observers to new ones</a:t>
                      </a:r>
                    </a:p>
                    <a:p>
                      <a:endParaRPr lang="nl-BE" dirty="0"/>
                    </a:p>
                    <a:p>
                      <a:r>
                        <a:rPr lang="nl-BE" dirty="0"/>
                        <a:t>+ tutorials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00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Archiving system / architecture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Archive results / research products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36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Standardisation at expense of adaptability (hierarchy, 1 office vs many offices for observatories ...) ~ where to draw the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“What is least metadata WOVOdat is willing to accept”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2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4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29352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02EF0-A70D-5FF4-7E55-2A858E311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EBED94-4A20-714F-4673-A980C1FA2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5F5A63-9109-A19A-C5C2-29441AA4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5DBCFA-535D-006F-DBD6-5A1620966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E260FA-E840-76DB-B00A-27FAC6AA0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27ABBD-71E0-8BD9-89F6-C999D1AF3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60309B1-F29D-0EF6-D588-400A71BFD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33CC1-C395-C95F-753A-D1C48F7D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SUMMARY: DAY 4</a:t>
            </a:r>
            <a:br>
              <a:rPr lang="en-US" dirty="0"/>
            </a:br>
            <a:r>
              <a:rPr lang="en-US" sz="3200" dirty="0"/>
              <a:t>Data standardization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081CC-883A-E1DD-BCEB-EA1D3A0B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5106838"/>
            <a:ext cx="9941319" cy="1035341"/>
          </a:xfrm>
        </p:spPr>
        <p:txBody>
          <a:bodyPr anchor="ctr">
            <a:normAutofit/>
          </a:bodyPr>
          <a:lstStyle/>
          <a:p>
            <a:r>
              <a:rPr lang="nl-BE" sz="2400" dirty="0"/>
              <a:t>Other:</a:t>
            </a:r>
          </a:p>
          <a:p>
            <a:pPr lvl="1"/>
            <a:r>
              <a:rPr lang="nl-BE" sz="2000" dirty="0"/>
              <a:t>Data sharing in semi-real time for general public</a:t>
            </a:r>
            <a:endParaRPr lang="en-US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3958D2-402D-A0A6-F7B7-A5680C4B9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82C4A3D-1948-67F3-A6F8-31BD0A90B10A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6507C-12BC-43C5-AF81-D65BC623CD4A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30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894E73-73E7-6A1E-E2B9-F5463383E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32255"/>
              </p:ext>
            </p:extLst>
          </p:nvPr>
        </p:nvGraphicFramePr>
        <p:xfrm>
          <a:off x="640078" y="1838860"/>
          <a:ext cx="10907488" cy="4028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53744">
                  <a:extLst>
                    <a:ext uri="{9D8B030D-6E8A-4147-A177-3AD203B41FA5}">
                      <a16:colId xmlns:a16="http://schemas.microsoft.com/office/drawing/2014/main" val="952362825"/>
                    </a:ext>
                  </a:extLst>
                </a:gridCol>
                <a:gridCol w="5453744">
                  <a:extLst>
                    <a:ext uri="{9D8B030D-6E8A-4147-A177-3AD203B41FA5}">
                      <a16:colId xmlns:a16="http://schemas.microsoft.com/office/drawing/2014/main" val="311439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How did it impact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Recommendations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89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If standard (e.g. Kanlaon), easy to compare with other volcanoes within the same country and globally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Need expert on data that are collected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00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Lack of it: inconsistent correlation + no details on event size etc., only trends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Event classification – can be automated (ML)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1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Standard:</a:t>
                      </a:r>
                    </a:p>
                    <a:p>
                      <a:r>
                        <a:rPr lang="nl-BE" dirty="0"/>
                        <a:t>Opportunity for future automation</a:t>
                      </a:r>
                    </a:p>
                    <a:p>
                      <a:r>
                        <a:rPr lang="nl-BE" dirty="0"/>
                        <a:t>Reduced workloads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Take advantage of standardised data sets when they exist (good for comparison)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~ Account for historic data</a:t>
                      </a:r>
                      <a:endParaRPr lang="en-US" dirty="0"/>
                    </a:p>
                    <a:p>
                      <a:endParaRPr lang="nl-BE" dirty="0"/>
                    </a:p>
                    <a:p>
                      <a:r>
                        <a:rPr lang="nl-BE" dirty="0"/>
                        <a:t>!! Comparison with analogue cases</a:t>
                      </a:r>
                    </a:p>
                    <a:p>
                      <a:r>
                        <a:rPr lang="nl-BE" dirty="0"/>
                        <a:t>+ comparison with analog modeling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69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Multi-parametric data </a:t>
                      </a:r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79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33971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9D140-1C33-1C74-1290-34802805D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a mountain in the background&#10;&#10;AI-generated content may be incorrect.">
            <a:extLst>
              <a:ext uri="{FF2B5EF4-FFF2-40B4-BE49-F238E27FC236}">
                <a16:creationId xmlns:a16="http://schemas.microsoft.com/office/drawing/2014/main" id="{9EF85776-F0BA-A567-841E-493BD354A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12245009" cy="91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3465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FBB92C-69FE-3324-E064-0A9055475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525954-DB88-2BF2-DFC1-E1ECD1FAF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956428-3F9B-7E24-89D4-2000AD4C0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588250-7031-EDFF-0542-CC8D6E18E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1C7C74-F7A7-6227-FDF0-2CA2FE624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5737D1-5C01-8D91-E534-0071B86C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49C7A2F-8B7A-6CC8-BD59-B61F00D74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DF6B7-093F-A866-CB73-179E7D53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dirty="0"/>
              <a:t>Action Planning: </a:t>
            </a:r>
            <a:r>
              <a:rPr lang="en-US" i="1" dirty="0">
                <a:solidFill>
                  <a:srgbClr val="C00000"/>
                </a:solidFill>
              </a:rPr>
              <a:t>Post-Workshop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Commitments, Collaboration &amp;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0362-4F8A-7ADD-554F-F793AAE0A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D19450-C635-2B71-48E3-BE1FA5098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B1B8DB4-0EC1-25FB-B5F5-80EE516E363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FE0B5-7B34-7CF4-7D8D-2D9714083EBD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7216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68021-7B98-152C-11B9-A040D6BFE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E22DB2-D3FA-C54A-7A21-2C7E0DFD2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A6E33C-3441-C30C-9FA0-140FA33D2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54A852-DBBD-4B51-103C-832D49681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DEBFB8-200E-BA2C-2725-3DC9C7442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74E423-3F6F-1157-3DED-B64571704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3C982D7-9258-D2F0-51A1-B7669902D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34D33-4E67-E444-1E4E-3D4C1387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b="1" dirty="0"/>
              <a:t>Action</a:t>
            </a:r>
            <a:r>
              <a:rPr lang="en-US" dirty="0"/>
              <a:t> </a:t>
            </a:r>
            <a:r>
              <a:rPr lang="en-US" b="1" dirty="0"/>
              <a:t>Planning</a:t>
            </a:r>
            <a:r>
              <a:rPr lang="en-US" dirty="0"/>
              <a:t>: </a:t>
            </a:r>
            <a:r>
              <a:rPr lang="en-US" i="1" dirty="0">
                <a:solidFill>
                  <a:srgbClr val="C00000"/>
                </a:solidFill>
              </a:rPr>
              <a:t>Post-Workshop</a:t>
            </a:r>
            <a:r>
              <a:rPr lang="en-US" dirty="0"/>
              <a:t> Commitments, Collaboration &amp;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9993A-A844-ABF0-7042-7209A79E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C237A9-3979-F70F-798F-F25496EDE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5253C6CD-40E2-44D2-2EB7-CBFABEAD5D66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BDD52-6329-9627-83D9-5BECEF575CB1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5A08CDB-AFAD-2715-61E4-4AFA9C0982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900315"/>
              </p:ext>
            </p:extLst>
          </p:nvPr>
        </p:nvGraphicFramePr>
        <p:xfrm>
          <a:off x="195859" y="2704014"/>
          <a:ext cx="11806844" cy="328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82756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9CAB123-4BA1-BC50-DA84-AEFB07BB3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56546-A419-8A2F-4C61-BC888CA4913D}"/>
              </a:ext>
            </a:extLst>
          </p:cNvPr>
          <p:cNvSpPr txBox="1"/>
          <p:nvPr/>
        </p:nvSpPr>
        <p:spPr>
          <a:xfrm>
            <a:off x="677333" y="783167"/>
            <a:ext cx="1102254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SG" b="1" dirty="0"/>
              <a:t>2. Open Floor Discussion (40 min)</a:t>
            </a:r>
          </a:p>
          <a:p>
            <a:r>
              <a:rPr lang="en-SG" dirty="0"/>
              <a:t>Interactive dialogue where participants share experiences, challenges, and innovations.</a:t>
            </a:r>
          </a:p>
          <a:p>
            <a:r>
              <a:rPr lang="en-SG" b="1" dirty="0"/>
              <a:t>Focus areas:</a:t>
            </a:r>
            <a:endParaRPr lang="en-SG" dirty="0"/>
          </a:p>
          <a:p>
            <a:r>
              <a:rPr lang="en-SG" b="1" dirty="0"/>
              <a:t>Data timeliness &amp; automation:</a:t>
            </a:r>
            <a:r>
              <a:rPr lang="en-SG" dirty="0"/>
              <a:t> Real-time processing, event detection, QC pipelines.</a:t>
            </a:r>
          </a:p>
          <a:p>
            <a:r>
              <a:rPr lang="en-SG" b="1" dirty="0"/>
              <a:t>Speed vs accuracy:</a:t>
            </a:r>
            <a:r>
              <a:rPr lang="en-SG" dirty="0"/>
              <a:t> Balancing rapid response with data reliability.</a:t>
            </a:r>
          </a:p>
          <a:p>
            <a:r>
              <a:rPr lang="en-SG" b="1" dirty="0"/>
              <a:t>Standardisation:</a:t>
            </a:r>
            <a:r>
              <a:rPr lang="en-SG" dirty="0"/>
              <a:t> Ensuring consistent formats, metadata, and comparability across observatories.</a:t>
            </a:r>
          </a:p>
          <a:p>
            <a:r>
              <a:rPr lang="en-SG" b="1" dirty="0"/>
              <a:t>Product design &amp; usability:</a:t>
            </a:r>
            <a:r>
              <a:rPr lang="en-SG" dirty="0"/>
              <a:t> Communicating uncertainty; designing clear, actionable visuals.</a:t>
            </a:r>
          </a:p>
          <a:p>
            <a:r>
              <a:rPr lang="en-SG" b="1" dirty="0"/>
              <a:t>Integration with other data:</a:t>
            </a:r>
            <a:r>
              <a:rPr lang="en-SG" dirty="0"/>
              <a:t> Combining seismic, GNSS, gas, and satellite data for multi-parameter dashboards.</a:t>
            </a:r>
          </a:p>
          <a:p>
            <a:r>
              <a:rPr lang="en-SG" b="1" dirty="0"/>
              <a:t>Facilitator prompts:</a:t>
            </a:r>
            <a:endParaRPr lang="en-SG" dirty="0"/>
          </a:p>
          <a:p>
            <a:r>
              <a:rPr lang="en-SG" dirty="0"/>
              <a:t>“What seismic product has made the biggest difference during a crisis?”</a:t>
            </a:r>
          </a:p>
          <a:p>
            <a:r>
              <a:rPr lang="en-SG" dirty="0"/>
              <a:t>“Where are the biggest bottlenecks in producing or interpreting these products?”</a:t>
            </a:r>
          </a:p>
          <a:p>
            <a:r>
              <a:rPr lang="en-SG" dirty="0"/>
              <a:t>“What would your ideal real-time seismic toolkit look like?”</a:t>
            </a:r>
            <a:endParaRPr lang="en-GB" dirty="0"/>
          </a:p>
          <a:p>
            <a:endParaRPr lang="en-GB" dirty="0"/>
          </a:p>
          <a:p>
            <a:r>
              <a:rPr lang="en-SG" b="1" dirty="0"/>
              <a:t>3. Synthesis &amp; Takeaways (10 min)</a:t>
            </a:r>
          </a:p>
          <a:p>
            <a:r>
              <a:rPr lang="en-SG" dirty="0"/>
              <a:t>Summarise key discussion points and priorities.</a:t>
            </a:r>
          </a:p>
          <a:p>
            <a:r>
              <a:rPr lang="en-SG" dirty="0"/>
              <a:t>Highlight opportunities to improve workflows, interoperability, and product design.</a:t>
            </a:r>
          </a:p>
          <a:p>
            <a:r>
              <a:rPr lang="en-SG" dirty="0"/>
              <a:t>Capture input for follow-up initiatives (e.g., </a:t>
            </a:r>
            <a:r>
              <a:rPr lang="en-SG" b="1" dirty="0"/>
              <a:t>core seismic crisis product guidelines</a:t>
            </a:r>
            <a:r>
              <a:rPr lang="en-SG" dirty="0"/>
              <a:t> or </a:t>
            </a:r>
            <a:r>
              <a:rPr lang="en-SG" b="1" dirty="0"/>
              <a:t>collaborative tool development</a:t>
            </a:r>
            <a:r>
              <a:rPr lang="en-SG" dirty="0"/>
              <a:t>).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1180581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B6492-6C63-953A-F03A-7D016F37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BE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 / Recap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988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188145-C7CA-A92D-467F-500E2BA38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E470C-8C03-98FE-903D-32C0B0F2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Extra slides</a:t>
            </a:r>
          </a:p>
        </p:txBody>
      </p:sp>
      <p:pic>
        <p:nvPicPr>
          <p:cNvPr id="26" name="Graphic 25" descr="Document">
            <a:extLst>
              <a:ext uri="{FF2B5EF4-FFF2-40B4-BE49-F238E27FC236}">
                <a16:creationId xmlns:a16="http://schemas.microsoft.com/office/drawing/2014/main" id="{ADCBA1DC-978E-DF2A-2ED3-AF1AF059A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60103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08C6E-9550-4A68-5022-F958C2950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7DDAC-B0CA-0C88-02C2-154A38D7A289}"/>
              </a:ext>
            </a:extLst>
          </p:cNvPr>
          <p:cNvSpPr txBox="1"/>
          <p:nvPr/>
        </p:nvSpPr>
        <p:spPr>
          <a:xfrm>
            <a:off x="623181" y="395587"/>
            <a:ext cx="5864772" cy="369332"/>
          </a:xfrm>
          <a:prstGeom prst="rect">
            <a:avLst/>
          </a:prstGeom>
          <a:solidFill>
            <a:srgbClr val="CEEFA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Group 1: Mount Slamet, Indonesia (2023 – 2024 unrest)</a:t>
            </a:r>
            <a:endParaRPr lang="en-SG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41A4E-A9DB-C0E7-0DE2-F16DE3E95C11}"/>
              </a:ext>
            </a:extLst>
          </p:cNvPr>
          <p:cNvSpPr txBox="1"/>
          <p:nvPr/>
        </p:nvSpPr>
        <p:spPr>
          <a:xfrm>
            <a:off x="756745" y="920620"/>
            <a:ext cx="108378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600" u="sng" dirty="0">
                <a:latin typeface="Aptos" panose="020B0004020202020204" pitchFamily="34" charset="0"/>
              </a:rPr>
              <a:t>1. Background and Eruption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Located in Central Java, Indonesia; one of the island’s most active volcanoes.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Composed of two overlapping edifices with multiple summit craters and flank cinder cones.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&gt;50 recorded eruptions since the 18th century, mostly VEI 1–2 Strombolian explosions.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Typical products: ash plumes, lava bombs, scoria, and short lava flows.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Average recurrence interval: ~3 years; last confirmed eruption March–September 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Hazards: tephra fall, ballistic ejecta, lava flows, lahars, and localized PDCs.</a:t>
            </a:r>
          </a:p>
          <a:p>
            <a:endParaRPr lang="en-SG" sz="1600" dirty="0">
              <a:latin typeface="Aptos" panose="020B0004020202020204" pitchFamily="34" charset="0"/>
            </a:endParaRPr>
          </a:p>
          <a:p>
            <a:r>
              <a:rPr lang="en-SG" sz="1600" u="sng" dirty="0">
                <a:latin typeface="Aptos" panose="020B0004020202020204" pitchFamily="34" charset="0"/>
              </a:rPr>
              <a:t>2. Current State (2023–2024)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After 2014, low-level degassing and tremor persisted through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Renewed seismic unrest since late 2023, with gas venting and shallow hydrothermal heating.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2024: increase in deep VT followed by shallow low-frequency and emission earthquakes.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Non-harmonic tremor in Nov 2024 with sustained amplitude suggests ongoing pressurization and magma ascent.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No eruption yet, but activity level consistent with magmatic–hydrothermal interaction.</a:t>
            </a:r>
          </a:p>
          <a:p>
            <a:endParaRPr lang="en-SG" sz="1600" dirty="0">
              <a:latin typeface="Aptos" panose="020B0004020202020204" pitchFamily="34" charset="0"/>
            </a:endParaRPr>
          </a:p>
          <a:p>
            <a:r>
              <a:rPr lang="en-SG" sz="1600" u="sng" dirty="0">
                <a:latin typeface="Aptos" panose="020B0004020202020204" pitchFamily="34" charset="0"/>
              </a:rPr>
              <a:t>3. Key Monitoring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Seismic: Distal VT, shallow LF, emission and tremor events increasing in frequency and amplitude.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Gas: Elevated CO₂ in fumaroles and nearby hot springs since mid-2024.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Deformation: Minor inflation detected; indicates conduit pressurization.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Visual: Periodic “</a:t>
            </a:r>
            <a:r>
              <a:rPr lang="en-SG" sz="1600" dirty="0" err="1">
                <a:latin typeface="Aptos" panose="020B0004020202020204" pitchFamily="34" charset="0"/>
              </a:rPr>
              <a:t>hembusan</a:t>
            </a:r>
            <a:r>
              <a:rPr lang="en-SG" sz="1600" dirty="0">
                <a:latin typeface="Aptos" panose="020B0004020202020204" pitchFamily="34" charset="0"/>
              </a:rPr>
              <a:t>” (gas-and-steam emission) from summit vents.</a:t>
            </a:r>
          </a:p>
        </p:txBody>
      </p:sp>
    </p:spTree>
    <p:extLst>
      <p:ext uri="{BB962C8B-B14F-4D97-AF65-F5344CB8AC3E}">
        <p14:creationId xmlns:p14="http://schemas.microsoft.com/office/powerpoint/2010/main" val="221984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9FCE4-E626-126A-7E24-0B6AF83D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EE304D3-AC1C-0B27-DF27-F2A2F84C6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7123D3-AF1A-1E12-2FD1-D05A23611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1F38B1-8FB1-8535-315B-15D2C46B9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7FE1F8-4365-F6ED-6351-9584EA6B8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3CB502-D113-D805-89D1-82733ADD3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82E6AF6-AB89-F5FA-AA44-A13CA6695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FB189-DECB-0614-F5EB-BBD1BDD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896E11-A693-7359-D0E2-01E850F5A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830FF45-8D5F-58F6-8221-9A6FDACADD21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9E6EC-D9EC-EDF8-81BA-BBEF6F2C3F2B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21B56BE-4069-8142-517C-A560FD6C3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235428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025480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EE6A2-3394-601F-879E-B2532E973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2C1610-5CA5-04C4-EB84-4F561DC3874D}"/>
              </a:ext>
            </a:extLst>
          </p:cNvPr>
          <p:cNvSpPr txBox="1"/>
          <p:nvPr/>
        </p:nvSpPr>
        <p:spPr>
          <a:xfrm>
            <a:off x="483476" y="313157"/>
            <a:ext cx="5475890" cy="369332"/>
          </a:xfrm>
          <a:prstGeom prst="rect">
            <a:avLst/>
          </a:prstGeom>
          <a:solidFill>
            <a:srgbClr val="D0CCF8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Group 2: Taupō, New Zealand (2022 – 2023 unrest)</a:t>
            </a:r>
            <a:endParaRPr lang="en-SG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DE218-9CC0-72BE-DA41-5BBC3421D4E6}"/>
              </a:ext>
            </a:extLst>
          </p:cNvPr>
          <p:cNvSpPr txBox="1"/>
          <p:nvPr/>
        </p:nvSpPr>
        <p:spPr>
          <a:xfrm>
            <a:off x="483476" y="920621"/>
            <a:ext cx="1141423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600" u="sng" dirty="0">
                <a:latin typeface="Aptos" panose="020B0004020202020204" pitchFamily="34" charset="0"/>
              </a:rPr>
              <a:t>1. Background and Eruption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Location: Central North Island, New Zealand; a large rhyolitic caldera volcano lying entirely beneath Lake Taupō.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Eruption history: Produces very large explosive eruptions (up to VEI 5); the last occurred about 1,800 years ago.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Past unrest episodes: 1895, 1922, 1964–65, 1983–84, and 2019, with notable ground deformation in 1922 and 1983–84.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One of the world’s most active silicic caldera systems, monitored continuously for seismic and deformation signals.</a:t>
            </a:r>
          </a:p>
          <a:p>
            <a:endParaRPr lang="en-SG" sz="1600" dirty="0">
              <a:latin typeface="Aptos" panose="020B0004020202020204" pitchFamily="34" charset="0"/>
            </a:endParaRPr>
          </a:p>
          <a:p>
            <a:r>
              <a:rPr lang="en-SG" sz="1600" u="sng" dirty="0">
                <a:latin typeface="Aptos" panose="020B0004020202020204" pitchFamily="34" charset="0"/>
              </a:rPr>
              <a:t>2. Current State (2022–2023 Unrest)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First formal declaration of volcanic unrest, with Volcanic Alert Level raised from 0 to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&gt;1,700 earthquakes detected, clustered beneath the lake.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Largest event: ML 5.7 earthquake, generating &gt;200 mm uplift and a small lake tsunami.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Overall uplift rate: ~60 mm per year, indicating shallow crustal deformation.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Activity subsided gradually after early 2023; no eruption occurred.</a:t>
            </a:r>
          </a:p>
          <a:p>
            <a:endParaRPr lang="en-SG" sz="1600" dirty="0">
              <a:latin typeface="Aptos" panose="020B0004020202020204" pitchFamily="34" charset="0"/>
            </a:endParaRPr>
          </a:p>
          <a:p>
            <a:r>
              <a:rPr lang="en-SG" sz="1600" u="sng" dirty="0">
                <a:latin typeface="Aptos" panose="020B0004020202020204" pitchFamily="34" charset="0"/>
              </a:rPr>
              <a:t>3. Key Monitoring Data and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Seismicity: Swarm-type earthquakes reflecting fluid or magma movement in the upper crust.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Deformation: Continuous GPS and InSAR data showed localised uplift matching the seismic zone; modelling suggests a pressurising source beneath the northern caldera.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Hydrological effects: Minor lake-level and wave disturbances linked to deformation and fault movement.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Communication: Careful risk communication by </a:t>
            </a:r>
            <a:r>
              <a:rPr lang="en-SG" sz="1600" dirty="0" err="1">
                <a:latin typeface="Aptos" panose="020B0004020202020204" pitchFamily="34" charset="0"/>
              </a:rPr>
              <a:t>GeoNet</a:t>
            </a:r>
            <a:r>
              <a:rPr lang="en-SG" sz="1600" dirty="0">
                <a:latin typeface="Aptos" panose="020B0004020202020204" pitchFamily="34" charset="0"/>
              </a:rPr>
              <a:t> and GNS Science emphasised no immediate eruption threat but continued heightened unrest monitoring.</a:t>
            </a:r>
          </a:p>
        </p:txBody>
      </p:sp>
    </p:spTree>
    <p:extLst>
      <p:ext uri="{BB962C8B-B14F-4D97-AF65-F5344CB8AC3E}">
        <p14:creationId xmlns:p14="http://schemas.microsoft.com/office/powerpoint/2010/main" val="8402654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3398F-C036-9926-F441-75BC9A08F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957512-99DD-71B5-B741-4BC6814F6912}"/>
              </a:ext>
            </a:extLst>
          </p:cNvPr>
          <p:cNvSpPr txBox="1"/>
          <p:nvPr/>
        </p:nvSpPr>
        <p:spPr>
          <a:xfrm>
            <a:off x="756745" y="236373"/>
            <a:ext cx="5339255" cy="369332"/>
          </a:xfrm>
          <a:prstGeom prst="rect">
            <a:avLst/>
          </a:prstGeom>
          <a:solidFill>
            <a:srgbClr val="D1FDF8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Group 3: </a:t>
            </a:r>
            <a:r>
              <a:rPr lang="en-SG" sz="18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Lewotobi</a:t>
            </a:r>
            <a:r>
              <a:rPr lang="en-SG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Indonesia (2023 - 2025 unrest)</a:t>
            </a:r>
            <a:endParaRPr lang="en-SG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8067B-E198-67B8-4677-55709A94F1C2}"/>
              </a:ext>
            </a:extLst>
          </p:cNvPr>
          <p:cNvSpPr txBox="1"/>
          <p:nvPr/>
        </p:nvSpPr>
        <p:spPr>
          <a:xfrm>
            <a:off x="756745" y="689788"/>
            <a:ext cx="1062595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u="sng" dirty="0">
                <a:latin typeface="Aptos" panose="020B0004020202020204" pitchFamily="34" charset="0"/>
              </a:rPr>
              <a:t>1. Background and Eruption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Location: Eastern Flores Island, East Nusa Tenggara, Indonesia; part of the </a:t>
            </a:r>
            <a:r>
              <a:rPr lang="en-SG" sz="1400" dirty="0" err="1">
                <a:latin typeface="Aptos" panose="020B0004020202020204" pitchFamily="34" charset="0"/>
              </a:rPr>
              <a:t>Lewotobi</a:t>
            </a:r>
            <a:r>
              <a:rPr lang="en-SG" sz="1400" dirty="0">
                <a:latin typeface="Aptos" panose="020B0004020202020204" pitchFamily="34" charset="0"/>
              </a:rPr>
              <a:t> twin volcano complex (Laki-</a:t>
            </a:r>
            <a:r>
              <a:rPr lang="en-SG" sz="1400" dirty="0" err="1">
                <a:latin typeface="Aptos" panose="020B0004020202020204" pitchFamily="34" charset="0"/>
              </a:rPr>
              <a:t>laki</a:t>
            </a:r>
            <a:r>
              <a:rPr lang="en-SG" sz="1400" dirty="0">
                <a:latin typeface="Aptos" panose="020B0004020202020204" pitchFamily="34" charset="0"/>
              </a:rPr>
              <a:t> and Perempuan).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Eruption record: At least 23 confirmed eruptions since the 17th century, mostly VEI 1–2 basaltic–andesitic explosions, with occasional VEI 3 events (e.g., ~1675, 1907, 1932).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Activity clusters in late 19th–early 20th centuries; recent eruptions in 1999, 2002, 2003.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After ~20 years of quiescence, renewed eruptive phase began December 2023 (VEI 2).</a:t>
            </a:r>
          </a:p>
          <a:p>
            <a:endParaRPr lang="en-SG" sz="1400" dirty="0">
              <a:latin typeface="Aptos" panose="020B0004020202020204" pitchFamily="34" charset="0"/>
            </a:endParaRPr>
          </a:p>
          <a:p>
            <a:r>
              <a:rPr lang="en-SG" sz="1400" u="sng" dirty="0">
                <a:latin typeface="Aptos" panose="020B0004020202020204" pitchFamily="34" charset="0"/>
              </a:rPr>
              <a:t>2. Current State (2023–2025 Activity)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Ongoing eruption since December 2023, producing:</a:t>
            </a:r>
          </a:p>
          <a:p>
            <a:pPr marL="742950" lvl="1" indent="-285750">
              <a:buFontTx/>
              <a:buChar char="-"/>
            </a:pPr>
            <a:r>
              <a:rPr lang="en-SG" sz="1400" dirty="0">
                <a:latin typeface="Aptos" panose="020B0004020202020204" pitchFamily="34" charset="0"/>
              </a:rPr>
              <a:t>Plumes up to 18 km above summit.</a:t>
            </a:r>
          </a:p>
          <a:p>
            <a:pPr marL="742950" lvl="1" indent="-285750">
              <a:buFontTx/>
              <a:buChar char="-"/>
            </a:pPr>
            <a:r>
              <a:rPr lang="en-SG" sz="1400" dirty="0">
                <a:latin typeface="Aptos" panose="020B0004020202020204" pitchFamily="34" charset="0"/>
              </a:rPr>
              <a:t>Lava flows up to 4.3 km (NE) and 3.8 km (WNW).</a:t>
            </a:r>
          </a:p>
          <a:p>
            <a:pPr marL="742950" lvl="1" indent="-285750">
              <a:buFontTx/>
              <a:buChar char="-"/>
            </a:pPr>
            <a:r>
              <a:rPr lang="en-SG" sz="1400" dirty="0">
                <a:latin typeface="Aptos" panose="020B0004020202020204" pitchFamily="34" charset="0"/>
              </a:rPr>
              <a:t>Pyroclastic density currents (PDCs) reaching 2 km to the N–NE.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3 November 2024: A fatal directed blast emphasized monitoring limitations.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As of 2025, eruption remains active with fluctuating explosive and effusive </a:t>
            </a:r>
            <a:r>
              <a:rPr lang="en-SG" sz="1400" dirty="0" err="1">
                <a:latin typeface="Aptos" panose="020B0004020202020204" pitchFamily="34" charset="0"/>
              </a:rPr>
              <a:t>behavior</a:t>
            </a:r>
            <a:r>
              <a:rPr lang="en-SG" sz="1400" dirty="0">
                <a:latin typeface="Aptos" panose="020B0004020202020204" pitchFamily="34" charset="0"/>
              </a:rPr>
              <a:t>.</a:t>
            </a:r>
          </a:p>
          <a:p>
            <a:endParaRPr lang="en-SG" sz="1400" dirty="0">
              <a:latin typeface="Aptos" panose="020B0004020202020204" pitchFamily="34" charset="0"/>
            </a:endParaRPr>
          </a:p>
          <a:p>
            <a:r>
              <a:rPr lang="en-SG" sz="1400" u="sng" dirty="0">
                <a:latin typeface="Aptos" panose="020B0004020202020204" pitchFamily="34" charset="0"/>
              </a:rPr>
              <a:t>3. Key Monitoring Data and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Seismic network: Initially only two short-period stations (1–3 km from summit); both damaged during eruption.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Later upgraded to four stations plus new tiltmeter and GPS (installed 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Dominant signals: Elevated VT, LF, tremor, and rockfall events associated with explosions and dome collapse.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RSAM, DSAR, repeating earthquake, and dv/v analyses show patterns preceding major eruptive phases but inconsistent correlation with explosivity.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Key lesson: Seismic-only monitoring proved insufficient for eruption forecasting; integration of deformation, gas, and visual data is essential.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Aptos" panose="020B0004020202020204" pitchFamily="34" charset="0"/>
              </a:rPr>
              <a:t>Ongoing efforts focus on building a denser, multiparameter network to improve hazard forecasting and community safety.</a:t>
            </a:r>
          </a:p>
        </p:txBody>
      </p:sp>
    </p:spTree>
    <p:extLst>
      <p:ext uri="{BB962C8B-B14F-4D97-AF65-F5344CB8AC3E}">
        <p14:creationId xmlns:p14="http://schemas.microsoft.com/office/powerpoint/2010/main" val="239986062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5A810-2789-4485-D977-25A07CED7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0601E2-DED0-4421-B18B-0A40DB4CE707}"/>
              </a:ext>
            </a:extLst>
          </p:cNvPr>
          <p:cNvSpPr txBox="1"/>
          <p:nvPr/>
        </p:nvSpPr>
        <p:spPr>
          <a:xfrm>
            <a:off x="409903" y="323668"/>
            <a:ext cx="4677102" cy="369332"/>
          </a:xfrm>
          <a:prstGeom prst="rect">
            <a:avLst/>
          </a:prstGeom>
          <a:solidFill>
            <a:srgbClr val="E7CED8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Group 4: </a:t>
            </a:r>
            <a:r>
              <a:rPr lang="en-SG" sz="18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Kanlaon</a:t>
            </a:r>
            <a:r>
              <a:rPr lang="en-SG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Philippines ( 2024 unrest)</a:t>
            </a:r>
            <a:endParaRPr lang="en-SG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21CC7-C45F-D4A0-B702-516567590353}"/>
              </a:ext>
            </a:extLst>
          </p:cNvPr>
          <p:cNvSpPr txBox="1"/>
          <p:nvPr/>
        </p:nvSpPr>
        <p:spPr>
          <a:xfrm>
            <a:off x="409903" y="945930"/>
            <a:ext cx="1137219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600" u="sng" dirty="0">
                <a:latin typeface="Aptos" panose="020B0004020202020204" pitchFamily="34" charset="0"/>
              </a:rPr>
              <a:t>1. Background and Eruption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Location: Negros Island, central Philippines; one of the country’s most active stratovolcanoes.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Eruption record: Frequent phreatic to phreatomagmatic explosions (VEI 1–2), with larger historical eruptions reaching VEI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Hazards: Ashfall, ballistic ejecta, pyroclastic surges, lahars, and landslides.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Monitored by PHIVOLCS as part of the Philippine Volcano Monitoring Network.</a:t>
            </a:r>
          </a:p>
          <a:p>
            <a:endParaRPr lang="en-SG" sz="1600" dirty="0">
              <a:latin typeface="Aptos" panose="020B0004020202020204" pitchFamily="34" charset="0"/>
            </a:endParaRPr>
          </a:p>
          <a:p>
            <a:r>
              <a:rPr lang="en-SG" sz="1600" u="sng" dirty="0">
                <a:latin typeface="Aptos" panose="020B0004020202020204" pitchFamily="34" charset="0"/>
              </a:rPr>
              <a:t>2. Current State (2024 Unrest)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September 2024: Notable VT swarm beneath the volcano, marking elevated unrest.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3D-relocated seismic data showed magma migration pathways from depth toward the eastern flank.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High-frequency VTs recorded mainly by eastern stations, implying attenuation and complex internal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No eruption followed, but seismicity and gas emissions indicated pressurization of a shallow system.</a:t>
            </a:r>
          </a:p>
          <a:p>
            <a:endParaRPr lang="en-SG" sz="1600" dirty="0">
              <a:latin typeface="Aptos" panose="020B0004020202020204" pitchFamily="34" charset="0"/>
            </a:endParaRPr>
          </a:p>
          <a:p>
            <a:r>
              <a:rPr lang="en-SG" sz="1600" u="sng" dirty="0">
                <a:latin typeface="Aptos" panose="020B0004020202020204" pitchFamily="34" charset="0"/>
              </a:rPr>
              <a:t>3. Key Monitoring Data and 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Deep long-period (DLP) events systematically detected using </a:t>
            </a:r>
            <a:r>
              <a:rPr lang="en-SG" sz="1600" dirty="0" err="1">
                <a:latin typeface="Aptos" panose="020B0004020202020204" pitchFamily="34" charset="0"/>
              </a:rPr>
              <a:t>REDPy</a:t>
            </a:r>
            <a:r>
              <a:rPr lang="en-SG" sz="1600" dirty="0">
                <a:latin typeface="Aptos" panose="020B0004020202020204" pitchFamily="34" charset="0"/>
              </a:rPr>
              <a:t>, suggesting deep fluid or magma movement.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VT swarm analysis through advanced 3D relocation provided constraints on faulting and intrusion geometry.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Attenuation patterns emphasized the importance of station geometry and network density.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Complementary observations: rare tornillo events at </a:t>
            </a:r>
            <a:r>
              <a:rPr lang="en-SG" sz="1600" dirty="0" err="1">
                <a:latin typeface="Aptos" panose="020B0004020202020204" pitchFamily="34" charset="0"/>
              </a:rPr>
              <a:t>Kanlaon</a:t>
            </a:r>
            <a:r>
              <a:rPr lang="en-SG" sz="1600" dirty="0">
                <a:latin typeface="Aptos" panose="020B0004020202020204" pitchFamily="34" charset="0"/>
              </a:rPr>
              <a:t> and </a:t>
            </a:r>
            <a:r>
              <a:rPr lang="en-SG" sz="1600" dirty="0" err="1">
                <a:latin typeface="Aptos" panose="020B0004020202020204" pitchFamily="34" charset="0"/>
              </a:rPr>
              <a:t>Bulusan</a:t>
            </a:r>
            <a:r>
              <a:rPr lang="en-SG" sz="1600" dirty="0">
                <a:latin typeface="Aptos" panose="020B0004020202020204" pitchFamily="34" charset="0"/>
              </a:rPr>
              <a:t> highlight evolving monitoring capability.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ptos" panose="020B0004020202020204" pitchFamily="34" charset="0"/>
              </a:rPr>
              <a:t>Key lesson: Integration of traditional seismic methods with automated and AI-based analysis (e.g., </a:t>
            </a:r>
            <a:r>
              <a:rPr lang="en-SG" sz="1600" dirty="0" err="1">
                <a:latin typeface="Aptos" panose="020B0004020202020204" pitchFamily="34" charset="0"/>
              </a:rPr>
              <a:t>REDPy</a:t>
            </a:r>
            <a:r>
              <a:rPr lang="en-SG" sz="1600" dirty="0">
                <a:latin typeface="Aptos" panose="020B0004020202020204" pitchFamily="34" charset="0"/>
              </a:rPr>
              <a:t>, </a:t>
            </a:r>
            <a:r>
              <a:rPr lang="en-SG" sz="1600" dirty="0" err="1">
                <a:latin typeface="Aptos" panose="020B0004020202020204" pitchFamily="34" charset="0"/>
              </a:rPr>
              <a:t>ffRSAM</a:t>
            </a:r>
            <a:r>
              <a:rPr lang="en-SG" sz="1600" dirty="0">
                <a:latin typeface="Aptos" panose="020B0004020202020204" pitchFamily="34" charset="0"/>
              </a:rPr>
              <a:t>) strengthens real-time interpretation and eruption forecasting capacity across Philippine volcanoes.</a:t>
            </a:r>
          </a:p>
        </p:txBody>
      </p:sp>
    </p:spTree>
    <p:extLst>
      <p:ext uri="{BB962C8B-B14F-4D97-AF65-F5344CB8AC3E}">
        <p14:creationId xmlns:p14="http://schemas.microsoft.com/office/powerpoint/2010/main" val="2400709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FDA04E-EA98-2590-39AA-D93EAD686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1DE959-FFD5-1552-7817-F6F0F4964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A7558B-346F-BD7B-D96A-72E0B8EC3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120DF8-6E05-D6E2-2702-B1D0E6C6F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A205B0-E8AC-3FB2-DB7A-FD93F3B63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DA3BE7-F5A5-D3E4-A3C4-843DBF48B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4206B4E-AA49-4FF9-4AF5-F522FBC45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79E9D-1A48-6292-0CB1-443EAAF4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4F8D27-3E97-06C0-7A1D-6B1B0EFA0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5311C992-E8B0-FF11-0054-D70D69D1A156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C83DD-8605-CBF4-A8E4-766B95CD3B9C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DD0624-C8BE-4481-6114-C580A69D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785" y="3017890"/>
            <a:ext cx="6866015" cy="3299009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Scenario-card</a:t>
            </a:r>
          </a:p>
          <a:p>
            <a:pPr lvl="1"/>
            <a:r>
              <a:rPr lang="nl-BE" dirty="0"/>
              <a:t>Background &amp; Eruption history</a:t>
            </a:r>
          </a:p>
          <a:p>
            <a:pPr lvl="1"/>
            <a:r>
              <a:rPr lang="nl-BE" dirty="0"/>
              <a:t>Current state of the volcano</a:t>
            </a:r>
          </a:p>
          <a:p>
            <a:pPr lvl="1"/>
            <a:r>
              <a:rPr lang="nl-BE" dirty="0"/>
              <a:t>Key Monitoring Data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B36BA-C3FB-D479-4547-2F1176DE8E3A}"/>
              </a:ext>
            </a:extLst>
          </p:cNvPr>
          <p:cNvSpPr/>
          <p:nvPr/>
        </p:nvSpPr>
        <p:spPr>
          <a:xfrm>
            <a:off x="-1" y="6202163"/>
            <a:ext cx="7950468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20 MINUTES DISCUSSION ~ 4 GROUPS </a:t>
            </a:r>
            <a:r>
              <a:rPr lang="en-US" sz="1400" i="1" dirty="0"/>
              <a:t>(with 1 person who will report later to everyone)</a:t>
            </a:r>
            <a:endParaRPr lang="en-US" i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BDEF17-1A7D-B5B8-6CE1-CE3310010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00" y="31736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542967-58A8-E7F5-872A-614C2A31B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00" y="33260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70405B-4712-1FAA-056D-FAE7CE22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00" y="34784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AE7167-F501-6CCE-F7B2-CDB5ED07E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00" y="36308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7F1E3E-839F-BC05-6A55-F2D676C43480}"/>
              </a:ext>
            </a:extLst>
          </p:cNvPr>
          <p:cNvSpPr txBox="1"/>
          <p:nvPr/>
        </p:nvSpPr>
        <p:spPr>
          <a:xfrm>
            <a:off x="640683" y="5342115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 Summary-A3 sheet (1 per group)</a:t>
            </a:r>
          </a:p>
        </p:txBody>
      </p:sp>
    </p:spTree>
    <p:extLst>
      <p:ext uri="{BB962C8B-B14F-4D97-AF65-F5344CB8AC3E}">
        <p14:creationId xmlns:p14="http://schemas.microsoft.com/office/powerpoint/2010/main" val="4079177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349587-A5B7-7586-9A33-ED9C9500B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B046E1-7BFF-5CE1-2530-D49A45D52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F93AEA-A508-C112-1D62-EE4D7CCF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7B9BC7-9919-20D7-F912-2D17DFF55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A4DE52-D6D6-A82D-D442-E7A1D79C7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A11114-35EB-BD6B-FEF1-404B07E91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49D7532-0C8D-C0A1-ED84-EB127838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B483D1-BE0A-2D80-1044-4E7165FA7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3FDD697A-6E47-7196-C23D-AE9601D9CD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245138"/>
              </p:ext>
            </p:extLst>
          </p:nvPr>
        </p:nvGraphicFramePr>
        <p:xfrm>
          <a:off x="899813" y="490891"/>
          <a:ext cx="10515600" cy="5753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5481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8405A1-8589-3688-0B0A-59B7FBA82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47DD75-53FE-EAB2-BB66-3E9EAC9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52521-8111-3470-A76E-55A555740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B7715C-01E4-8CBD-864C-F5CE0FFA2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AF6746-0D52-A8ED-2BBB-73D0F506A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4CB9D8-5F24-1192-0871-E6C3CEE5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E94A6C8-6A6F-9A74-7719-5364C10DC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9987B-047B-879A-5BE0-6769C0715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D3218D-A022-BF44-A9B5-0590156B2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12BCAB0D-DCCD-E69C-42D9-1A042CC9F51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ACAA2-5CCD-3960-C18E-F09A15397C2F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3848A8-50EF-492A-1FA9-E3EF6736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785" y="3017890"/>
            <a:ext cx="6866015" cy="3299009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Scenario-card</a:t>
            </a:r>
          </a:p>
          <a:p>
            <a:pPr lvl="1"/>
            <a:r>
              <a:rPr lang="nl-BE" dirty="0"/>
              <a:t>Background &amp; Eruption history</a:t>
            </a:r>
          </a:p>
          <a:p>
            <a:pPr lvl="1"/>
            <a:r>
              <a:rPr lang="nl-BE" dirty="0"/>
              <a:t>Current state of the volcano</a:t>
            </a:r>
          </a:p>
          <a:p>
            <a:pPr lvl="1"/>
            <a:r>
              <a:rPr lang="nl-BE" dirty="0"/>
              <a:t>Key Monitoring Data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9DFE-CE39-4D99-0A57-F9EFB6330676}"/>
              </a:ext>
            </a:extLst>
          </p:cNvPr>
          <p:cNvSpPr/>
          <p:nvPr/>
        </p:nvSpPr>
        <p:spPr>
          <a:xfrm>
            <a:off x="-1" y="6202163"/>
            <a:ext cx="7950468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20 MINUTES DISCUSSION ~ 4 GROUPS </a:t>
            </a:r>
            <a:r>
              <a:rPr lang="en-US" sz="1400" i="1" dirty="0"/>
              <a:t>(with 1 person who will report later to everyone)</a:t>
            </a:r>
            <a:endParaRPr lang="en-US" i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CDA7C3-9D5B-BFC0-BF5A-5C0E0E5FD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00" y="31736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E6336A-EB43-875E-E931-B897E2363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00" y="33260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E093AC-8AA7-6F9A-EAAF-E8A286B27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00" y="34784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54CCDD-BACA-1B54-1928-3E528CC88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00" y="36308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94A673-7AFF-A56E-085A-1BE36D9D371B}"/>
              </a:ext>
            </a:extLst>
          </p:cNvPr>
          <p:cNvSpPr txBox="1"/>
          <p:nvPr/>
        </p:nvSpPr>
        <p:spPr>
          <a:xfrm>
            <a:off x="640683" y="5342115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 Summary-A3 sheet (1 per group)</a:t>
            </a:r>
          </a:p>
        </p:txBody>
      </p:sp>
    </p:spTree>
    <p:extLst>
      <p:ext uri="{BB962C8B-B14F-4D97-AF65-F5344CB8AC3E}">
        <p14:creationId xmlns:p14="http://schemas.microsoft.com/office/powerpoint/2010/main" val="326424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81FC3-316C-22EC-FB60-1C512651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341" y="95736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Day 1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Advanced Monitoring Technologies &amp; Regional Case studies</a:t>
            </a:r>
            <a:endParaRPr lang="en-US" sz="48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35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34E202-DFD4-28B1-316C-1EBC9FDB4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029C9D-31F8-49E2-1754-A34AAAC40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3E2DE7-6AD6-4AE6-4D0C-93C260B26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C44EE8-4549-8881-C089-3BA92F9EC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54AC4E-C7D2-B314-E755-0D249FA90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F01F74-DFE0-49D6-49A0-2550DF998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C987098-DD13-EBFB-F545-5A539734A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1DD974-8169-7180-A513-17E70FA4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88B0DD5-5985-48CA-56AE-169BE58EAE9D}"/>
              </a:ext>
            </a:extLst>
          </p:cNvPr>
          <p:cNvSpPr/>
          <p:nvPr/>
        </p:nvSpPr>
        <p:spPr>
          <a:xfrm>
            <a:off x="535670" y="6352674"/>
            <a:ext cx="11178275" cy="298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2B505CB-F9CB-E7A5-D707-A8356BB782E5}"/>
              </a:ext>
            </a:extLst>
          </p:cNvPr>
          <p:cNvGraphicFramePr>
            <a:graphicFrameLocks/>
          </p:cNvGraphicFramePr>
          <p:nvPr/>
        </p:nvGraphicFramePr>
        <p:xfrm>
          <a:off x="221385" y="219272"/>
          <a:ext cx="11806844" cy="643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7920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C0351-449E-D6E0-834C-531371A95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97F53B-DBED-6833-22EE-95212459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416FB4-127B-C430-0963-481250BC2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567271-611A-0C4D-55B3-2E93AEA1C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9881FA-E721-05A1-88EE-DA1645B4D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1A04B2-F1F4-BAD5-1E14-074B04F66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3303966-72BC-019E-C99F-1CD15A075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1FC9F-3CB4-7FE7-BC6B-B123D0E1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101C77-E5C9-1D6B-F03A-0E965A99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88B7FCCF-E89F-0B25-DFAA-C087C2637016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82041D-9832-BFA6-D76A-5719246376D6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B3287F0-842A-4530-3BE8-ED062CF041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724396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C3F69AE-77C3-F736-93FD-39DDCC1C3B6D}"/>
              </a:ext>
            </a:extLst>
          </p:cNvPr>
          <p:cNvSpPr/>
          <p:nvPr/>
        </p:nvSpPr>
        <p:spPr>
          <a:xfrm>
            <a:off x="-1" y="6202163"/>
            <a:ext cx="7950468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20 MINUTES DISCUSSION ~ 4 GROUPS </a:t>
            </a:r>
            <a:r>
              <a:rPr lang="en-US" sz="1400" i="1" dirty="0"/>
              <a:t>(with 1 person who will report later to everyone)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2227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795C5F-E21A-7A4D-DDB4-A0F9423BA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17CED0-735A-52A3-62C3-E858B977D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F46875-0016-29BC-640F-9A35CEE9A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BAE99A-58F7-5AE0-BCAF-2BE955F3D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008A09-93A2-9FD3-5B23-E5A291FD2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5671D9-67AF-2502-A096-70EC0DCF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13D6B15-C0D2-A29B-D082-3E994AAA9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B592AA-6529-8C5E-D716-33567992A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8A8E4FE-8029-0963-864D-5D4B72D378E4}"/>
              </a:ext>
            </a:extLst>
          </p:cNvPr>
          <p:cNvSpPr/>
          <p:nvPr/>
        </p:nvSpPr>
        <p:spPr>
          <a:xfrm>
            <a:off x="535670" y="6352674"/>
            <a:ext cx="11178275" cy="298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4E7ECFB-2494-A40E-A2F3-B7FCDDE4F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901834"/>
              </p:ext>
            </p:extLst>
          </p:nvPr>
        </p:nvGraphicFramePr>
        <p:xfrm>
          <a:off x="221385" y="219272"/>
          <a:ext cx="11806844" cy="643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2190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6692E8-A7AA-41EF-CA42-915BEB536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DBA9E1-383F-E0D1-7BA2-FA3F6997E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1A42B-D097-DB67-0392-437F546E6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3ECD11-9F54-C20C-D9DA-1CE1A9946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2BC1BC-4626-5D05-1DA1-6BC102A4C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7EE99A-90C9-4CBE-776D-CD0EC8B14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2FA9412-08D8-0CB9-CD57-53F406153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3F0EC-FA7B-589C-C19E-905F42D3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7ECB49-0485-87E0-C002-29087D3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C5C2837-CB00-E15B-CB34-737AD8083614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6B9B4-AD21-CDFA-6110-68D8B86749DB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6C0BCF5-5FE2-7AD4-3D3D-55567902D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897263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7754A00-755A-8A13-0E4F-A6176B2A8ED1}"/>
              </a:ext>
            </a:extLst>
          </p:cNvPr>
          <p:cNvSpPr/>
          <p:nvPr/>
        </p:nvSpPr>
        <p:spPr>
          <a:xfrm>
            <a:off x="0" y="6202163"/>
            <a:ext cx="5813660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15 MINUTES SHARING ~ </a:t>
            </a:r>
            <a:r>
              <a:rPr lang="en-US" b="1" dirty="0"/>
              <a:t> </a:t>
            </a:r>
            <a:r>
              <a:rPr lang="en-US" sz="1400" b="1" i="1" dirty="0"/>
              <a:t>Each group presents 2–3 key insights.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54366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980963-3D87-B28F-DA21-8A630CD82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906402-1996-242E-DBE4-55C18DB7A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ADBA9C-FC54-C3A8-2C0F-668173248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6EC5C7-D46F-BF09-84BC-90A0A9DB6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FAF057-2BCC-1AB2-BCAD-78CC45963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87F278-334C-EF72-9EF8-167E56629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62A8E40-3869-C6A3-456D-EC40D0FF2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87511-6400-89F0-F5AA-DA101F39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2A8320-550D-8B9D-C35D-FF5DDA365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3CBF9EE-F057-2A2F-0A36-C6A765461CB5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08663-B74F-FBCF-262A-B0D60B1962E9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D231A4-ECDA-4FCB-3FE9-E0F183EA73CD}"/>
              </a:ext>
            </a:extLst>
          </p:cNvPr>
          <p:cNvSpPr/>
          <p:nvPr/>
        </p:nvSpPr>
        <p:spPr>
          <a:xfrm>
            <a:off x="0" y="6202163"/>
            <a:ext cx="5813660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15 MINUTES SHARING ~ </a:t>
            </a:r>
            <a:r>
              <a:rPr lang="en-US" b="1" dirty="0"/>
              <a:t> </a:t>
            </a:r>
            <a:r>
              <a:rPr lang="en-US" sz="1400" b="1" i="1" dirty="0"/>
              <a:t>Each group presents 2–3 key insights.</a:t>
            </a:r>
            <a:endParaRPr lang="en-US" b="1" i="1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6B80655-E7AF-EC70-18A5-40D2015DF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469263"/>
              </p:ext>
            </p:extLst>
          </p:nvPr>
        </p:nvGraphicFramePr>
        <p:xfrm>
          <a:off x="195859" y="2704014"/>
          <a:ext cx="11806844" cy="328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4782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AD65D9-6512-5BB4-2933-AD593F063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9B725B-4E00-31E7-900C-DB4434B6E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113FBE-B400-8D6B-C16D-5EA74C76F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ABF7DE-7C9C-9EB4-D83E-C536FB587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84A87-82D5-122C-0577-A917E3EBA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8CBA9F-407C-181E-CF9A-DBBCCE88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70947EB-DED1-A8BC-6290-1474596F8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A3BCD-EDDE-585C-1D35-F079A98F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89159E-48FF-132D-C478-C6275EB6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B7B752E3-9692-0AD9-79E1-69334D8BF9B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64C8E-7832-B5C7-A8FA-9D879CA72F5C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7D2DE43-2D3C-C1D1-2600-614009293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491934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920E6E03-7BCE-1DF0-3233-643DBDDFE945}"/>
              </a:ext>
            </a:extLst>
          </p:cNvPr>
          <p:cNvSpPr/>
          <p:nvPr/>
        </p:nvSpPr>
        <p:spPr>
          <a:xfrm>
            <a:off x="9875520" y="4639377"/>
            <a:ext cx="356135" cy="4620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ED356-0E3E-DEFA-8D3F-1B5C65481879}"/>
              </a:ext>
            </a:extLst>
          </p:cNvPr>
          <p:cNvSpPr txBox="1"/>
          <p:nvPr/>
        </p:nvSpPr>
        <p:spPr>
          <a:xfrm>
            <a:off x="9220740" y="5229533"/>
            <a:ext cx="1665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Key takeaways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Action points</a:t>
            </a:r>
            <a:endParaRPr lang="en-US" altLang="en-US" sz="14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5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3AA53-5755-CE40-3E1A-279DF57F1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6D1CDD-9318-3667-2440-6ADBBE6C7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A5876E-AD99-F397-FC96-825D5D45F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98C483-B954-61EE-CC2B-89FBCF1E8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3A340A-84A8-A296-1C39-8DA9B8D19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F4AD67-BA0E-6AE3-7D5A-36B4D545C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A33AEA2-98AF-034E-3724-48C0CFC78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19B45-699F-70A1-F3D8-739071BC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C3051F-EEF4-0E28-E1E0-7D8DCB1CD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B093228D-013E-0034-0233-C4F6750E56BC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01CE4D-BC25-7D71-F71F-F019172EC5A8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F87D1E-8A7C-B3FC-52F4-AD62F29B3705}"/>
              </a:ext>
            </a:extLst>
          </p:cNvPr>
          <p:cNvSpPr/>
          <p:nvPr/>
        </p:nvSpPr>
        <p:spPr>
          <a:xfrm>
            <a:off x="0" y="6202162"/>
            <a:ext cx="1424539" cy="58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SUMMARY</a:t>
            </a:r>
            <a:endParaRPr lang="en-US" b="1" i="1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449DF62-F4D9-A923-C5EB-734D6B5C9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260460"/>
              </p:ext>
            </p:extLst>
          </p:nvPr>
        </p:nvGraphicFramePr>
        <p:xfrm>
          <a:off x="195859" y="2704014"/>
          <a:ext cx="11806844" cy="328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F6AB85-96E1-0D91-8E65-A5586D8B7A33}"/>
              </a:ext>
            </a:extLst>
          </p:cNvPr>
          <p:cNvSpPr txBox="1"/>
          <p:nvPr/>
        </p:nvSpPr>
        <p:spPr>
          <a:xfrm>
            <a:off x="1424539" y="6197717"/>
            <a:ext cx="5717406" cy="58477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FFFF"/>
                </a:solidFill>
              </a:rPr>
              <a:t>Theme of Day 2:</a:t>
            </a:r>
          </a:p>
          <a:p>
            <a:r>
              <a:rPr lang="en-US" sz="1600" i="1" dirty="0">
                <a:solidFill>
                  <a:srgbClr val="FFFFFF"/>
                </a:solidFill>
              </a:rPr>
              <a:t>Automated Detection, Classification, and AI/ML Approaches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634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160A1D-23C0-4842-FDD3-E2B17E0C61EE}"/>
              </a:ext>
            </a:extLst>
          </p:cNvPr>
          <p:cNvSpPr txBox="1">
            <a:spLocks/>
          </p:cNvSpPr>
          <p:nvPr/>
        </p:nvSpPr>
        <p:spPr>
          <a:xfrm>
            <a:off x="4061857" y="1155868"/>
            <a:ext cx="6714699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FF"/>
                </a:solidFill>
              </a:rPr>
              <a:t>Day 2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3600" i="1" dirty="0">
                <a:solidFill>
                  <a:srgbClr val="FFFFFF"/>
                </a:solidFill>
              </a:rPr>
              <a:t>Automated Detection, Classification, and AI/ML Approaches</a:t>
            </a:r>
            <a:endParaRPr lang="en-US" sz="4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33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FA76C-A20D-35AC-83A4-95A59FFA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23EA0576-61E6-FA01-E660-EFD9704D5E4B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D900A-0597-1FE0-C570-40537048BEBD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B6292-B6A3-4172-1433-58AA0C501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7861824-D641-3E0D-D245-50FB6A22E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BECE49-66C3-D8C6-9C05-A48FC640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00052-F35E-5BE7-EE0A-EDB86607F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012A48-9F47-94C2-714D-F1C22AC8E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554368-7DB7-1DB5-9317-505AFBCD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1E9940B-4BDC-A7A1-8BC0-4C68057AF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FD060-2C3C-A64B-3264-EAA7BACA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70B41E-C5F7-2AD2-9E02-D723794D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F49BE33-00EB-EF79-C0BB-70E46FFC18A1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22B24-C1BF-3E2E-F0CB-EFDAD505FAF9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E9DDDCB-A354-6093-AEF1-B04528057693}"/>
              </a:ext>
            </a:extLst>
          </p:cNvPr>
          <p:cNvGraphicFramePr/>
          <p:nvPr/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40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F5F16-DBC5-B5E6-6D6E-7FA438A0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dirty="0"/>
              <a:t>Participant Introductions &amp; Expectations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BBBFC276-B9FE-03E2-05DC-876A1991CBA4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69BD-9F7A-47D3-E534-3EDFDCBECB89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35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B718454-7409-8351-E87C-D33C4B300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035348"/>
              </p:ext>
            </p:extLst>
          </p:nvPr>
        </p:nvGraphicFramePr>
        <p:xfrm>
          <a:off x="640079" y="2909345"/>
          <a:ext cx="10913969" cy="30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99D2350A-96BE-C3BE-8808-621ED536C74E}"/>
              </a:ext>
            </a:extLst>
          </p:cNvPr>
          <p:cNvSpPr/>
          <p:nvPr/>
        </p:nvSpPr>
        <p:spPr>
          <a:xfrm>
            <a:off x="-10836" y="6261794"/>
            <a:ext cx="2801257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 MINUTE PER PERSON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5410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7873D-CEAC-5B1B-778E-0D25763E8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B69DD87-5F82-D1FF-EF8C-BF982BAC2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E8B257-58BC-6F5F-E6FE-66D6A9FCC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3FB9FB-A1B4-C28C-2366-2C56BD678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16EC83-6B14-B3B4-321C-25530EB5D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A9803C-B801-39A9-1652-26C46F74F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A568B7B-08C4-656A-4BC0-AEC3A8ED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33A75-EFA2-244B-8112-87B79629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E6994E-F769-5A6C-4308-5CBE99258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12C434AA-3714-6524-57F9-C2A3C1BBBA2E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2F52B-852C-8142-C9A0-5CA624AD1CBE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D1C8FE2-AB75-ECEA-CE86-DFA52C091BAB}"/>
              </a:ext>
            </a:extLst>
          </p:cNvPr>
          <p:cNvGraphicFramePr/>
          <p:nvPr/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0F5AB9-B40D-F876-E34B-F3B1765FD0DB}"/>
              </a:ext>
            </a:extLst>
          </p:cNvPr>
          <p:cNvSpPr txBox="1"/>
          <p:nvPr/>
        </p:nvSpPr>
        <p:spPr>
          <a:xfrm>
            <a:off x="731525" y="5572180"/>
            <a:ext cx="105178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SG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</a:t>
            </a:r>
            <a:r>
              <a:rPr lang="en-SG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Explore </a:t>
            </a:r>
            <a:r>
              <a:rPr lang="en-SG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AI/ML can strengthen volcano–seismic workflows </a:t>
            </a:r>
            <a:r>
              <a:rPr lang="en-SG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— from data acquisition to decision support — and define practical steps for implementation.”</a:t>
            </a:r>
          </a:p>
        </p:txBody>
      </p:sp>
    </p:spTree>
    <p:extLst>
      <p:ext uri="{BB962C8B-B14F-4D97-AF65-F5344CB8AC3E}">
        <p14:creationId xmlns:p14="http://schemas.microsoft.com/office/powerpoint/2010/main" val="676368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0B9AC5-14FC-ED8D-BDAD-4BC0080D1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1A3508-0ED3-B375-870A-F1F3AC057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68C88F-A55C-665A-0B13-A3F8DC21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B7259B-59FF-2878-2B2C-DAF0AD0CC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3C9BF9-871C-A4F5-97CB-59162FB8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1ABB24-6E17-BAE7-4B41-FB87EE56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65354-C504-7F0B-8B0B-FBB45D03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E4F65-7369-5905-8EE1-EDD085E3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AF1A7F-B3FA-5747-3743-6757040E2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9F719E66-6B00-22F8-5E7E-DD2783725E71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18B9B-9B42-9E62-522D-9DC13F3CF5AC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1699862-468E-7C6C-3C26-BF23D18F0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317816"/>
              </p:ext>
            </p:extLst>
          </p:nvPr>
        </p:nvGraphicFramePr>
        <p:xfrm>
          <a:off x="739139" y="2866281"/>
          <a:ext cx="10709365" cy="308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AI and Human Interaction icon 29453240 Vector Art at Vecteezy">
            <a:extLst>
              <a:ext uri="{FF2B5EF4-FFF2-40B4-BE49-F238E27FC236}">
                <a16:creationId xmlns:a16="http://schemas.microsoft.com/office/drawing/2014/main" id="{E92B542D-1068-9AE1-4D1B-871600E43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57" y="4513284"/>
            <a:ext cx="546167" cy="5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BA1B5A-5742-615A-EB54-C88107864966}"/>
              </a:ext>
            </a:extLst>
          </p:cNvPr>
          <p:cNvSpPr/>
          <p:nvPr/>
        </p:nvSpPr>
        <p:spPr>
          <a:xfrm>
            <a:off x="3443437" y="2655954"/>
            <a:ext cx="8446169" cy="2716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70BA6-28BC-DC5E-3D53-9D704108A0AB}"/>
              </a:ext>
            </a:extLst>
          </p:cNvPr>
          <p:cNvSpPr/>
          <p:nvPr/>
        </p:nvSpPr>
        <p:spPr>
          <a:xfrm>
            <a:off x="4603525" y="3625145"/>
            <a:ext cx="7372203" cy="26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49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FC5FA-3C31-D5AC-8EDF-49A8BA80A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17FFBA-132C-3801-3448-52A5CADB4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992405-D5E6-54D9-5D5D-C09946308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EF157F-0DF3-06B0-7FC2-159FFD1F0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D04EB8-0B32-F13B-32CD-9EF4F0FAF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1A0B1F-3DBE-0E01-CFA1-4F9DE836F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7498DF0-E848-901A-3889-4187579F7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9A55-6346-023B-139A-95AC7751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32BE21-6621-0DC2-F161-E71C5F32F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0E88D661-3695-240C-BADF-E330BB9C0D16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EEBD2-21A9-FBAA-A25D-C8B5BF63B169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CC6CB25-7C7B-A3A4-CA85-55089E224EBD}"/>
              </a:ext>
            </a:extLst>
          </p:cNvPr>
          <p:cNvGraphicFramePr/>
          <p:nvPr/>
        </p:nvGraphicFramePr>
        <p:xfrm>
          <a:off x="739139" y="2866281"/>
          <a:ext cx="10709365" cy="308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AI and Human Interaction icon 29453240 Vector Art at Vecteezy">
            <a:extLst>
              <a:ext uri="{FF2B5EF4-FFF2-40B4-BE49-F238E27FC236}">
                <a16:creationId xmlns:a16="http://schemas.microsoft.com/office/drawing/2014/main" id="{5CDDAFDD-CABD-EABC-866B-3E7C79116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57" y="4513284"/>
            <a:ext cx="546167" cy="5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0EB8F2-027F-8845-EF8B-935219C89EB7}"/>
              </a:ext>
            </a:extLst>
          </p:cNvPr>
          <p:cNvSpPr/>
          <p:nvPr/>
        </p:nvSpPr>
        <p:spPr>
          <a:xfrm>
            <a:off x="6328611" y="3537287"/>
            <a:ext cx="5647117" cy="273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26B37-6247-189B-D002-275DD3074232}"/>
              </a:ext>
            </a:extLst>
          </p:cNvPr>
          <p:cNvSpPr/>
          <p:nvPr/>
        </p:nvSpPr>
        <p:spPr>
          <a:xfrm>
            <a:off x="7972927" y="2936841"/>
            <a:ext cx="3380873" cy="273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4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1E0D42-A1DD-A880-FFA0-E57E0E7E6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00D88E-29FB-33B4-284F-6D433939A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9A989B-0F0A-3292-B4E5-75636F0F9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3EFEED-561D-0724-EDCA-987470370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DCB0E0-376D-3A5C-6910-808EBD8E3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39DE6E-89B4-DD5F-C410-61E238D06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9511D-BA36-A5F0-3257-8548B8E57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2C92C-9C76-D8F6-D221-458A357D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63C2D5-BB40-9B23-10B7-B286E9B5F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0E1C5E8-A4AF-D5DE-0CFD-AF937D9E7974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1F96E-E478-5C16-4502-B861B55B1621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CC18470-A7C5-7200-0D13-22985066000E}"/>
              </a:ext>
            </a:extLst>
          </p:cNvPr>
          <p:cNvGraphicFramePr/>
          <p:nvPr/>
        </p:nvGraphicFramePr>
        <p:xfrm>
          <a:off x="739139" y="2866281"/>
          <a:ext cx="10709365" cy="308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AI and Human Interaction icon 29453240 Vector Art at Vecteezy">
            <a:extLst>
              <a:ext uri="{FF2B5EF4-FFF2-40B4-BE49-F238E27FC236}">
                <a16:creationId xmlns:a16="http://schemas.microsoft.com/office/drawing/2014/main" id="{C6876E2A-0170-15B4-E39E-2A2227C9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57" y="4513284"/>
            <a:ext cx="546167" cy="5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2A5B75-1F7F-F7CE-AB66-B589B0CC090A}"/>
              </a:ext>
            </a:extLst>
          </p:cNvPr>
          <p:cNvSpPr/>
          <p:nvPr/>
        </p:nvSpPr>
        <p:spPr>
          <a:xfrm>
            <a:off x="8788027" y="2769103"/>
            <a:ext cx="2759539" cy="253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10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192679-B819-FFF5-D1DE-826F0C6C4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89426C-CD0B-3445-D78C-B2F1B0D8F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61EA37-1266-EA22-A101-0DC0B8D9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5DA7EE-F703-5101-61AC-DE8C3177C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A8CE41-09BD-0EE9-E1B7-CC395F04B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688247-4FC7-3FC5-BBB5-188845BA7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CABD63A-833A-7E56-4B2E-0B9A1C69D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319AD-7A8E-AF64-2FF6-17B0D0C3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37E08D-A447-3FCD-9A96-5CA360A1B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CBDEABD-2DE8-A7DE-91E0-1960A18E2153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3B044-D4AB-6E15-4B49-88B3EC634EF7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C3F66A-8357-3D90-9505-C676960AD472}"/>
              </a:ext>
            </a:extLst>
          </p:cNvPr>
          <p:cNvGraphicFramePr/>
          <p:nvPr/>
        </p:nvGraphicFramePr>
        <p:xfrm>
          <a:off x="739139" y="2866281"/>
          <a:ext cx="10709365" cy="308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AI and Human Interaction icon 29453240 Vector Art at Vecteezy">
            <a:extLst>
              <a:ext uri="{FF2B5EF4-FFF2-40B4-BE49-F238E27FC236}">
                <a16:creationId xmlns:a16="http://schemas.microsoft.com/office/drawing/2014/main" id="{259F0AC9-5820-1F70-C982-DF7F719B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57" y="4513284"/>
            <a:ext cx="546167" cy="5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64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6354F-FE86-9E01-24EC-A80946D47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185AB95-A4EB-2D1C-567E-D80F5D1E4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881DDB-BF2A-8A82-3F60-76297787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175855-C78F-49D3-BCAD-97D73D57E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06A08E-E0A1-09C9-DB53-5D10F29B3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7CE0EC-4177-814A-53BB-475634990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D7E49-8EC6-CC11-64C2-518DDE243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22B88-01A9-8A85-747A-35A0646C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04BFA-2F7E-EAB3-213F-0A014B77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4583"/>
            <a:ext cx="10606238" cy="3377025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SG" sz="1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>
              <a:buNone/>
            </a:pPr>
            <a:r>
              <a:rPr lang="en-SG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---</a:t>
            </a:r>
            <a:r>
              <a:rPr lang="en-SG" sz="1400" dirty="0"/>
              <a:t>  </a:t>
            </a:r>
            <a:r>
              <a:rPr lang="en-SG" sz="1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Explore how AI/ML can strengthen volcano–seismic workflows—from data acquisition to decision support—and define practical steps for implementation</a:t>
            </a:r>
          </a:p>
          <a:p>
            <a:r>
              <a:rPr lang="en-US" altLang="en-US" sz="1400" dirty="0"/>
              <a:t>Review </a:t>
            </a:r>
            <a:r>
              <a:rPr lang="en-US" altLang="en-US" sz="1400" b="1" dirty="0"/>
              <a:t>current</a:t>
            </a:r>
            <a:r>
              <a:rPr lang="en-US" altLang="en-US" sz="1400" dirty="0"/>
              <a:t> </a:t>
            </a:r>
            <a:r>
              <a:rPr lang="en-US" altLang="en-US" sz="1400" b="1" dirty="0"/>
              <a:t>applications</a:t>
            </a:r>
            <a:r>
              <a:rPr lang="en-US" altLang="en-US" sz="1400" dirty="0"/>
              <a:t> and </a:t>
            </a:r>
            <a:r>
              <a:rPr lang="en-US" altLang="en-US" sz="1400" b="1" dirty="0"/>
              <a:t>challenges</a:t>
            </a:r>
            <a:r>
              <a:rPr lang="en-US" altLang="en-US" sz="1400" dirty="0"/>
              <a:t> of AI/ML in volcano seismology.</a:t>
            </a:r>
          </a:p>
          <a:p>
            <a:r>
              <a:rPr lang="en-US" altLang="en-US" sz="1400" dirty="0"/>
              <a:t>Identify </a:t>
            </a:r>
            <a:r>
              <a:rPr lang="en-US" altLang="en-US" sz="1400" b="1" dirty="0"/>
              <a:t>promising methods </a:t>
            </a:r>
            <a:r>
              <a:rPr lang="en-US" altLang="en-US" sz="1400" dirty="0"/>
              <a:t>for </a:t>
            </a:r>
            <a:r>
              <a:rPr lang="en-US" altLang="en-US" sz="1400" b="1" dirty="0"/>
              <a:t>event detection, classification, and forecasting</a:t>
            </a:r>
            <a:r>
              <a:rPr lang="en-US" altLang="en-US" sz="1400" dirty="0"/>
              <a:t>.</a:t>
            </a:r>
          </a:p>
          <a:p>
            <a:r>
              <a:rPr lang="en-US" altLang="en-US" sz="1400" dirty="0"/>
              <a:t>Discuss </a:t>
            </a:r>
            <a:r>
              <a:rPr lang="en-US" altLang="en-US" sz="1400" b="1" dirty="0"/>
              <a:t>integration of AI outputs </a:t>
            </a:r>
            <a:r>
              <a:rPr lang="en-US" altLang="en-US" sz="1400" dirty="0"/>
              <a:t>into </a:t>
            </a:r>
            <a:r>
              <a:rPr lang="en-US" altLang="en-US" sz="1400" b="1" dirty="0"/>
              <a:t>real-time monitoring </a:t>
            </a:r>
            <a:r>
              <a:rPr lang="en-US" altLang="en-US" sz="1400" dirty="0"/>
              <a:t>and </a:t>
            </a:r>
            <a:r>
              <a:rPr lang="en-US" altLang="en-US" sz="1400" b="1" dirty="0"/>
              <a:t>decision</a:t>
            </a:r>
            <a:r>
              <a:rPr lang="en-US" altLang="en-US" sz="1400" dirty="0"/>
              <a:t> workflows.</a:t>
            </a:r>
          </a:p>
          <a:p>
            <a:r>
              <a:rPr lang="en-US" altLang="en-US" sz="1400" dirty="0"/>
              <a:t>Highlight </a:t>
            </a:r>
            <a:r>
              <a:rPr lang="en-US" altLang="en-US" sz="1400" b="1" dirty="0"/>
              <a:t>collaboration opportunities </a:t>
            </a:r>
            <a:r>
              <a:rPr lang="en-US" altLang="en-US" sz="1400" dirty="0"/>
              <a:t>for data sharing, benchmarking, and model training.</a:t>
            </a:r>
            <a:br>
              <a:rPr lang="en-SG" sz="1400" dirty="0"/>
            </a:br>
            <a:endParaRPr lang="en-SG" sz="1400" dirty="0"/>
          </a:p>
          <a:p>
            <a:pPr>
              <a:buNone/>
            </a:pPr>
            <a:r>
              <a:rPr lang="en-SG" sz="1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 outcomes</a:t>
            </a:r>
          </a:p>
          <a:p>
            <a:pPr marL="285750" indent="-285750"/>
            <a:r>
              <a:rPr lang="en-SG" sz="1400" dirty="0"/>
              <a:t>Shared </a:t>
            </a:r>
            <a:r>
              <a:rPr lang="en-SG" sz="1400" b="1" dirty="0"/>
              <a:t>understanding</a:t>
            </a:r>
            <a:r>
              <a:rPr lang="en-SG" sz="1400" dirty="0"/>
              <a:t> of </a:t>
            </a:r>
            <a:r>
              <a:rPr lang="en-SG" sz="1400" b="1" dirty="0"/>
              <a:t>AI/ML readiness </a:t>
            </a:r>
            <a:r>
              <a:rPr lang="en-SG" sz="1400" dirty="0"/>
              <a:t>across</a:t>
            </a:r>
            <a:r>
              <a:rPr lang="en-SG" sz="1400" b="1" dirty="0"/>
              <a:t> observatories</a:t>
            </a:r>
          </a:p>
          <a:p>
            <a:pPr marL="285750" indent="-285750"/>
            <a:r>
              <a:rPr lang="en-SG" sz="1400" dirty="0"/>
              <a:t>List of </a:t>
            </a:r>
            <a:r>
              <a:rPr lang="en-SG" sz="1400" b="1" dirty="0"/>
              <a:t>practical barriers </a:t>
            </a:r>
            <a:r>
              <a:rPr lang="en-SG" sz="1400" dirty="0"/>
              <a:t>and next steps for real-time integration</a:t>
            </a:r>
          </a:p>
          <a:p>
            <a:pPr marL="285750" indent="-285750"/>
            <a:r>
              <a:rPr lang="en-SG" sz="1400" dirty="0"/>
              <a:t>Identified </a:t>
            </a:r>
            <a:r>
              <a:rPr lang="en-SG" sz="1400" b="1" dirty="0"/>
              <a:t>opportunities</a:t>
            </a:r>
            <a:r>
              <a:rPr lang="en-SG" sz="1400" dirty="0"/>
              <a:t> for regional </a:t>
            </a:r>
            <a:r>
              <a:rPr lang="en-SG" sz="1400" b="1" dirty="0"/>
              <a:t>collaboration</a:t>
            </a:r>
            <a:r>
              <a:rPr lang="en-SG" sz="1400" dirty="0"/>
              <a:t> and model </a:t>
            </a:r>
            <a:r>
              <a:rPr lang="en-SG" sz="1400" b="1" dirty="0"/>
              <a:t>sharing</a:t>
            </a:r>
          </a:p>
          <a:p>
            <a:pPr marL="0" indent="0">
              <a:buNone/>
            </a:pPr>
            <a:endParaRPr lang="en-US" sz="1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DDE642-5B31-BE28-17BF-4BB28487D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FCEDE2D0-C0FE-0EFC-49D3-F5B3343295C0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8488A-2EA5-5113-0A97-5FC116903088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AI and Human Interaction icon 29453240 Vector Art at Vecteezy">
            <a:extLst>
              <a:ext uri="{FF2B5EF4-FFF2-40B4-BE49-F238E27FC236}">
                <a16:creationId xmlns:a16="http://schemas.microsoft.com/office/drawing/2014/main" id="{1E340EB2-A6D5-358C-F731-B84A27CD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280" y="3856139"/>
            <a:ext cx="2257123" cy="225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r: 10 Points 5">
            <a:extLst>
              <a:ext uri="{FF2B5EF4-FFF2-40B4-BE49-F238E27FC236}">
                <a16:creationId xmlns:a16="http://schemas.microsoft.com/office/drawing/2014/main" id="{D7C4C196-EBEB-DEF8-A956-444CC2F9B390}"/>
              </a:ext>
            </a:extLst>
          </p:cNvPr>
          <p:cNvSpPr/>
          <p:nvPr/>
        </p:nvSpPr>
        <p:spPr>
          <a:xfrm>
            <a:off x="9580047" y="4466930"/>
            <a:ext cx="2117558" cy="1502159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 minutes Christina </a:t>
            </a:r>
            <a:r>
              <a:rPr lang="nl-BE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7" name="Star: 10 Points 6">
            <a:extLst>
              <a:ext uri="{FF2B5EF4-FFF2-40B4-BE49-F238E27FC236}">
                <a16:creationId xmlns:a16="http://schemas.microsoft.com/office/drawing/2014/main" id="{9A338471-2F88-2E89-6205-D5C417FB84D5}"/>
              </a:ext>
            </a:extLst>
          </p:cNvPr>
          <p:cNvSpPr/>
          <p:nvPr/>
        </p:nvSpPr>
        <p:spPr>
          <a:xfrm>
            <a:off x="195859" y="208526"/>
            <a:ext cx="3249048" cy="1502159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HIDDEN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35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241FDB-BDC3-3E48-8FF7-E55C23AA0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5D1FC2-53D4-08C2-224B-4A5602C56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610661-5582-B4DF-37E6-8C1DFFDB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EB10E8-4F92-F536-1AB5-DEB5AE4F8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109EFB-8A28-4F9B-FB4E-C1E51B0EA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E083C0-F4D0-E60A-84D0-73F7330DD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E42587B-CA4A-AB40-CE49-1DB9726EC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2532E-899A-2FE1-EA87-CFC81387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209ADE-8C99-A7D1-F9B2-9FDF9AE0F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365784FB-E41E-B56E-88B2-206A21D0EE2F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631DB-F408-B5F7-B932-E26DBE0C9C15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863C3C9-6074-AEC5-65AD-18C6A9F7F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131247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FD03E9B-4707-5FE9-6DCC-2AE7C2A4F9C1}"/>
              </a:ext>
            </a:extLst>
          </p:cNvPr>
          <p:cNvSpPr/>
          <p:nvPr/>
        </p:nvSpPr>
        <p:spPr>
          <a:xfrm>
            <a:off x="-10836" y="6261794"/>
            <a:ext cx="3783939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 MINUTE: </a:t>
            </a:r>
            <a:r>
              <a:rPr lang="nl-BE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ANDIKA / DARREN / ...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50584FF-2322-0823-F3FC-F95EF2FD5633}"/>
              </a:ext>
            </a:extLst>
          </p:cNvPr>
          <p:cNvSpPr/>
          <p:nvPr/>
        </p:nvSpPr>
        <p:spPr>
          <a:xfrm>
            <a:off x="3262964" y="4562374"/>
            <a:ext cx="356135" cy="4620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0CA345-9638-AB51-1DD0-B3CD218F2F7C}"/>
              </a:ext>
            </a:extLst>
          </p:cNvPr>
          <p:cNvSpPr txBox="1"/>
          <p:nvPr/>
        </p:nvSpPr>
        <p:spPr>
          <a:xfrm>
            <a:off x="835933" y="5131561"/>
            <a:ext cx="9059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What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worked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(or didn’t) in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AI-based classification, detection, or forecasting</a:t>
            </a:r>
            <a:r>
              <a:rPr lang="en-US" altLang="en-US" sz="1400" dirty="0">
                <a:latin typeface="Aptos" panose="020B0004020202020204" pitchFamily="34" charset="0"/>
                <a:ea typeface="Times New Roman" panose="02020603050405020304" pitchFamily="18" charset="0"/>
              </a:rPr>
              <a:t>?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Key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limitations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(e.g., limited labeled data, non-stationary signals, model generalization)?</a:t>
            </a:r>
            <a:endParaRPr lang="en-US" altLang="en-US" sz="14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14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55AF71-750A-F097-1E23-2583BFA4B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8BDFBD-549B-EF0A-4438-C1B52F332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3D8EB5-5100-A661-1482-109B4A74E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454172-423E-A07F-D73C-CFB43C3E3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3B31FC-CB23-5B6E-691C-54C37DB92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5BC04F-1C44-260A-FC76-356B936DB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EB6C79D-61C3-28E3-5296-BBF87B99B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2AF1D-B0A0-49CE-3D46-BEC11E50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0F4B69-AAFE-FCE7-D0A5-3F9A751C1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8E2E455F-74FC-18EF-4633-A8E49A48B0D3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AF97A-F9A7-7BF4-418F-A30797DA147B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6312A46-75D1-18C6-24CB-3D909CCD3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548760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472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8F7FC2-56F0-C229-37B7-43D7699CE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DA50B9-7AA8-2711-7834-0597E214C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D73114-EF6A-C392-49D9-58EACE2A1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97D75E-6E49-06A0-F238-855C0EC82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747226-EC62-177D-256F-704C0F695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593988-F430-6BAA-7533-E26FD47B3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CE96EE8-5B37-45F9-2CEF-E88C2D96E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B96A5-55DE-8A2A-D270-E945E8E6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9A150D-BE32-B043-0DC4-D3DA3DCEE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E96E971D-8F0D-2A54-9976-696178348061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992E3-C673-EFA5-D8E4-EAC5B8D2CB5B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E811246B-8942-1843-A386-B79776491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785" y="3017890"/>
            <a:ext cx="6866015" cy="3299009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Scenario-card (same as yesterday)</a:t>
            </a:r>
          </a:p>
          <a:p>
            <a:pPr lvl="1"/>
            <a:r>
              <a:rPr lang="nl-BE" dirty="0"/>
              <a:t>Background &amp; Eruption history</a:t>
            </a:r>
          </a:p>
          <a:p>
            <a:pPr lvl="1"/>
            <a:r>
              <a:rPr lang="nl-BE" dirty="0"/>
              <a:t>Current state of the volcano</a:t>
            </a:r>
          </a:p>
          <a:p>
            <a:pPr lvl="1"/>
            <a:r>
              <a:rPr lang="nl-BE" dirty="0"/>
              <a:t>Key Monitoring Data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8D57E-3A83-E299-74EB-DF496E810F92}"/>
              </a:ext>
            </a:extLst>
          </p:cNvPr>
          <p:cNvSpPr/>
          <p:nvPr/>
        </p:nvSpPr>
        <p:spPr>
          <a:xfrm>
            <a:off x="-1" y="6202163"/>
            <a:ext cx="7950468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20 MINUTES DISCUSSION ~ 4 GROUPS </a:t>
            </a:r>
            <a:r>
              <a:rPr lang="en-US" sz="1400" i="1" dirty="0"/>
              <a:t>(with 1 person who will report later to everyone)</a:t>
            </a:r>
            <a:endParaRPr lang="en-US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3F2CE0-8CEA-9FC5-8176-270EB9887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00" y="31736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22CEBF-48C4-217A-A204-C0B02637D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00" y="33260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2D5E28-7187-9A10-11AA-D2A2C6F82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00" y="34784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8AB975-06DA-AB6F-E678-D7C38EDAC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00" y="36308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B7CD63-227A-02EF-12CF-4580C5349860}"/>
              </a:ext>
            </a:extLst>
          </p:cNvPr>
          <p:cNvSpPr txBox="1"/>
          <p:nvPr/>
        </p:nvSpPr>
        <p:spPr>
          <a:xfrm>
            <a:off x="640683" y="5342115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 Summary-A3 sheet (1 per group)</a:t>
            </a:r>
          </a:p>
        </p:txBody>
      </p:sp>
    </p:spTree>
    <p:extLst>
      <p:ext uri="{BB962C8B-B14F-4D97-AF65-F5344CB8AC3E}">
        <p14:creationId xmlns:p14="http://schemas.microsoft.com/office/powerpoint/2010/main" val="538310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B8309-BD4C-814C-F247-533EA6195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3B6904-8C55-92BA-6DCC-F65ED577B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11A99E-3852-9F90-D171-6CCF356D8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49EF83-7C38-A50D-328F-16F0C323A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5DD229-46EE-3C28-4D83-3A5EB2AB6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FA4885-8A88-6C33-3C5C-FA02BB12D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315C878-0059-450D-339B-F53CB206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0F756A-0BA4-D312-2973-4D3C525D8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B2FFE94-3E35-B414-DFAD-33746992F77C}"/>
              </a:ext>
            </a:extLst>
          </p:cNvPr>
          <p:cNvSpPr/>
          <p:nvPr/>
        </p:nvSpPr>
        <p:spPr>
          <a:xfrm>
            <a:off x="-10835" y="6261794"/>
            <a:ext cx="2965792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20 MINUTES DISCUSSION</a:t>
            </a:r>
            <a:endParaRPr lang="en-US" b="1" dirty="0"/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5639C26D-97F8-F9D8-8BDF-9158CC7FB9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471913"/>
              </p:ext>
            </p:extLst>
          </p:nvPr>
        </p:nvGraphicFramePr>
        <p:xfrm>
          <a:off x="187159" y="943357"/>
          <a:ext cx="11806844" cy="511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9F8A9EF-BF37-8B58-262C-5D3113D8AEC8}"/>
              </a:ext>
            </a:extLst>
          </p:cNvPr>
          <p:cNvSpPr txBox="1"/>
          <p:nvPr/>
        </p:nvSpPr>
        <p:spPr>
          <a:xfrm>
            <a:off x="-10836" y="98512"/>
            <a:ext cx="12202835" cy="646331"/>
          </a:xfrm>
          <a:prstGeom prst="rect">
            <a:avLst/>
          </a:prstGeom>
          <a:solidFill>
            <a:srgbClr val="CCDFEF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BE" sz="1800" b="1" dirty="0"/>
              <a:t>How would you use ML / AI in your case example – to address highlighted limitations from yesterday?</a:t>
            </a:r>
          </a:p>
          <a:p>
            <a:pPr marL="0" indent="0" algn="ctr">
              <a:buNone/>
            </a:pPr>
            <a:r>
              <a:rPr lang="nl-BE" dirty="0"/>
              <a:t>F</a:t>
            </a:r>
            <a:r>
              <a:rPr lang="nl-BE" sz="1800" dirty="0"/>
              <a:t>or </a:t>
            </a:r>
            <a:r>
              <a:rPr lang="nl-BE" sz="1800" b="1" dirty="0"/>
              <a:t>observatory</a:t>
            </a:r>
            <a:r>
              <a:rPr lang="nl-BE" sz="1800" dirty="0"/>
              <a:t>: what do you want</a:t>
            </a:r>
            <a:r>
              <a:rPr lang="nl-BE" dirty="0"/>
              <a:t>? </a:t>
            </a:r>
            <a:r>
              <a:rPr lang="nl-BE" sz="1200" i="1" dirty="0"/>
              <a:t>VS</a:t>
            </a:r>
            <a:r>
              <a:rPr lang="nl-BE" dirty="0"/>
              <a:t> </a:t>
            </a:r>
            <a:r>
              <a:rPr lang="nl-BE" sz="1800" dirty="0"/>
              <a:t>At </a:t>
            </a:r>
            <a:r>
              <a:rPr lang="nl-BE" sz="1800" b="1" dirty="0"/>
              <a:t>university</a:t>
            </a:r>
            <a:r>
              <a:rPr lang="nl-BE" dirty="0"/>
              <a:t>: </a:t>
            </a:r>
            <a:r>
              <a:rPr lang="nl-BE" sz="1800" dirty="0"/>
              <a:t>what do you need?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590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352A87-6B80-5F31-160B-116AC43EE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D6A8BA-0DEE-FC03-7088-A88506024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D5C17F-4636-8218-CA85-818C4A052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37FB3E-6920-2E69-AE01-682F5BBB8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F37BD8-0A14-BABC-71FB-E95C4D397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955FEA-9D4E-6D82-D855-88F5283E5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FB5D0C4-B5BF-EB6B-DBE4-C174B98AC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7DF8D-76FE-B599-9CA4-20C17C3A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b="1" dirty="0"/>
              <a:t>For the upcoming discussions ...</a:t>
            </a:r>
            <a:endParaRPr lang="en-US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E42D5A-1055-D5C5-DE98-A60A77EA6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0C478732-CCFE-C67C-3B80-2CD8F3D8E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821790"/>
              </p:ext>
            </p:extLst>
          </p:nvPr>
        </p:nvGraphicFramePr>
        <p:xfrm>
          <a:off x="836022" y="2973461"/>
          <a:ext cx="10515600" cy="286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975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95C4D-224C-F279-1883-B5B8AC1EB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12FCDB-62E7-D2B3-CA52-D43EE21DD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5692A5-9B64-3764-1FD0-85392D69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393E8B-6A69-E58B-3812-FC93CF574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73E3EA-F692-1AE9-E478-28B38582F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247840-A582-7E19-54DE-F39F05E8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D3EDB-9D7E-15AD-A894-88D2A118C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DF9CB-C8F5-BCA8-4DED-DCCF450B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974F0-E9D7-E90E-CA84-CD078D497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34E9DDE3-F219-57DB-B089-81DBB9814A46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37921-2BDA-567C-F972-B3D04BC8EBFB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B18ED0C-412D-80D2-53FB-E2827CAE6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829591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F4AD83B2-CDE7-E0DA-C2A4-6BA20E596422}"/>
              </a:ext>
            </a:extLst>
          </p:cNvPr>
          <p:cNvSpPr/>
          <p:nvPr/>
        </p:nvSpPr>
        <p:spPr>
          <a:xfrm>
            <a:off x="6750780" y="4581625"/>
            <a:ext cx="356135" cy="4620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3731B-0D99-5DD7-3CF1-D859824897BF}"/>
              </a:ext>
            </a:extLst>
          </p:cNvPr>
          <p:cNvSpPr txBox="1"/>
          <p:nvPr/>
        </p:nvSpPr>
        <p:spPr>
          <a:xfrm>
            <a:off x="5295089" y="5113261"/>
            <a:ext cx="3267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altLang="en-US" sz="1400" dirty="0">
                <a:latin typeface="Aptos" panose="020B0004020202020204" pitchFamily="34" charset="0"/>
                <a:ea typeface="Times New Roman" panose="02020603050405020304" pitchFamily="18" charset="0"/>
              </a:rPr>
              <a:t>Later, you will share again to everyone.</a:t>
            </a:r>
            <a:endParaRPr lang="en-US" altLang="en-US" sz="14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185B4B-140D-0626-DCFB-1DCB1265C098}"/>
              </a:ext>
            </a:extLst>
          </p:cNvPr>
          <p:cNvSpPr/>
          <p:nvPr/>
        </p:nvSpPr>
        <p:spPr>
          <a:xfrm>
            <a:off x="-10835" y="6261794"/>
            <a:ext cx="2965792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20 MINUTES DISCUSSION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9487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61E5F3-B8D6-076A-B24E-3FBE583F5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8061E7-2638-5ABC-C364-00C6E2D0C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F3B677-8C8C-0CF7-D709-9356F3AC7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604A3-AD28-A6AA-905D-BE7C5292E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4E73BE-734A-24CC-6E67-14A3E7ADB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DB0451-E47C-E475-81F3-2DBB0A749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5DC24B1-21D7-2E73-9562-6CA9362D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E04492-DD03-7CA3-D9CB-1580E9C38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F1D399B-EB3F-C8BF-5FFD-162D77575A81}"/>
              </a:ext>
            </a:extLst>
          </p:cNvPr>
          <p:cNvSpPr/>
          <p:nvPr/>
        </p:nvSpPr>
        <p:spPr>
          <a:xfrm>
            <a:off x="-10835" y="6261794"/>
            <a:ext cx="2965792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20 MINUTES DISCUSSION</a:t>
            </a:r>
            <a:endParaRPr lang="en-US" b="1" dirty="0"/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153C0B51-1F8A-3F79-5038-18FDD6E07E16}"/>
              </a:ext>
            </a:extLst>
          </p:cNvPr>
          <p:cNvGraphicFramePr>
            <a:graphicFrameLocks/>
          </p:cNvGraphicFramePr>
          <p:nvPr/>
        </p:nvGraphicFramePr>
        <p:xfrm>
          <a:off x="187159" y="943357"/>
          <a:ext cx="11806844" cy="511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AEBBA77-3075-4145-4EE6-A1754830A80D}"/>
              </a:ext>
            </a:extLst>
          </p:cNvPr>
          <p:cNvSpPr txBox="1"/>
          <p:nvPr/>
        </p:nvSpPr>
        <p:spPr>
          <a:xfrm>
            <a:off x="-10836" y="98512"/>
            <a:ext cx="12202835" cy="646331"/>
          </a:xfrm>
          <a:prstGeom prst="rect">
            <a:avLst/>
          </a:prstGeom>
          <a:solidFill>
            <a:srgbClr val="CCDFEF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BE" sz="1800" b="1" dirty="0"/>
              <a:t>How would you use ML / AI in your case example – to address highlighted limitations from yesterday?</a:t>
            </a:r>
          </a:p>
          <a:p>
            <a:pPr marL="0" indent="0" algn="ctr">
              <a:buNone/>
            </a:pPr>
            <a:r>
              <a:rPr lang="nl-BE" dirty="0"/>
              <a:t>F</a:t>
            </a:r>
            <a:r>
              <a:rPr lang="nl-BE" sz="1800" dirty="0"/>
              <a:t>or </a:t>
            </a:r>
            <a:r>
              <a:rPr lang="nl-BE" sz="1800" b="1" dirty="0"/>
              <a:t>observatory</a:t>
            </a:r>
            <a:r>
              <a:rPr lang="nl-BE" sz="1800" dirty="0"/>
              <a:t>: what do you want</a:t>
            </a:r>
            <a:r>
              <a:rPr lang="nl-BE" dirty="0"/>
              <a:t>? </a:t>
            </a:r>
            <a:r>
              <a:rPr lang="nl-BE" sz="1200" i="1" dirty="0"/>
              <a:t>VS</a:t>
            </a:r>
            <a:r>
              <a:rPr lang="nl-BE" dirty="0"/>
              <a:t> </a:t>
            </a:r>
            <a:r>
              <a:rPr lang="nl-BE" sz="1800" dirty="0"/>
              <a:t>At </a:t>
            </a:r>
            <a:r>
              <a:rPr lang="nl-BE" sz="1800" b="1" dirty="0"/>
              <a:t>university</a:t>
            </a:r>
            <a:r>
              <a:rPr lang="nl-BE" dirty="0"/>
              <a:t>: </a:t>
            </a:r>
            <a:r>
              <a:rPr lang="nl-BE" sz="1800" dirty="0"/>
              <a:t>what do you need?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2953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36E145-FADE-D001-054F-8178ACF80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13B247-5574-1C74-596B-CD42AC4E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06FF1D-6CC2-C722-1360-016159D7E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47DCE6-3092-4B62-5277-073D65A1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D4984F-1D78-A9E9-C7A7-98E42B813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6C4955-B523-46BE-45C2-D046AE27C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E4AA46A-F419-8199-6974-3F56F9281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11D75-78CB-C1C3-C8F6-14E443B3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504B2D-7315-F655-4CD6-14564B1B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8A88AB1B-3AA7-8532-A892-6D84E30222EE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8E6CC-AE51-16BD-836F-4A30ACA8C40E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9A4450D-F69D-A1CB-21FE-7C244063DED2}"/>
              </a:ext>
            </a:extLst>
          </p:cNvPr>
          <p:cNvGraphicFramePr/>
          <p:nvPr/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8AABFB4D-F489-A2BA-0D82-FD3CC72C23F8}"/>
              </a:ext>
            </a:extLst>
          </p:cNvPr>
          <p:cNvSpPr/>
          <p:nvPr/>
        </p:nvSpPr>
        <p:spPr>
          <a:xfrm>
            <a:off x="6750780" y="4581625"/>
            <a:ext cx="356135" cy="4620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D06AD-C95C-9A1E-CCE4-B4A215A59F89}"/>
              </a:ext>
            </a:extLst>
          </p:cNvPr>
          <p:cNvSpPr txBox="1"/>
          <p:nvPr/>
        </p:nvSpPr>
        <p:spPr>
          <a:xfrm>
            <a:off x="5876485" y="5043631"/>
            <a:ext cx="2104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altLang="en-US" sz="1400" b="1" dirty="0">
                <a:latin typeface="Aptos" panose="020B0004020202020204" pitchFamily="34" charset="0"/>
                <a:ea typeface="Times New Roman" panose="02020603050405020304" pitchFamily="18" charset="0"/>
              </a:rPr>
              <a:t>Share to everyone</a:t>
            </a:r>
            <a:endParaRPr lang="en-US" altLang="en-US" sz="1400" b="1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1B70F-D53D-E7C0-E68B-603405732286}"/>
              </a:ext>
            </a:extLst>
          </p:cNvPr>
          <p:cNvSpPr/>
          <p:nvPr/>
        </p:nvSpPr>
        <p:spPr>
          <a:xfrm>
            <a:off x="0" y="6202163"/>
            <a:ext cx="5813660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10 MINUTES SHARING ~ </a:t>
            </a:r>
            <a:r>
              <a:rPr lang="en-US" b="1" dirty="0"/>
              <a:t> </a:t>
            </a:r>
            <a:r>
              <a:rPr lang="en-US" sz="1400" b="1" i="1" dirty="0"/>
              <a:t>Each group presents 2–3 key insights.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01649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60127-8471-E282-2365-7F17B8712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42D271-E7FF-6F65-08DC-DC0B4331E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098C6-84C3-9C6A-3EFB-72D865861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DEA167-9B3F-8E40-4A75-A4D30D9BC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4FFB75-53F3-499D-26B3-AC0368E44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0B6A45-1723-3A4E-017A-ACD9BD2AF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AB66EC6-A652-6F07-BB7D-5CEB3C880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A67C13-A0D7-FBCC-F1EC-08E3656FE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5E283F33-8E0A-CEE9-CF26-D65A5C61F18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7F52C-660A-48CF-BF9E-EFD8AF32927B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E70EB8-E4C2-2B8A-6E81-69DAA611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A6106A0A-6A72-1BC2-C7CE-971B37AEA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570802"/>
              </p:ext>
            </p:extLst>
          </p:nvPr>
        </p:nvGraphicFramePr>
        <p:xfrm>
          <a:off x="190400" y="2704014"/>
          <a:ext cx="11806844" cy="425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C426788-0D4F-ECC9-A3D2-A63715B652F2}"/>
              </a:ext>
            </a:extLst>
          </p:cNvPr>
          <p:cNvSpPr/>
          <p:nvPr/>
        </p:nvSpPr>
        <p:spPr>
          <a:xfrm>
            <a:off x="0" y="6202163"/>
            <a:ext cx="5813660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10 MINUTES SHARING ~ </a:t>
            </a:r>
            <a:r>
              <a:rPr lang="en-US" b="1" dirty="0"/>
              <a:t> </a:t>
            </a:r>
            <a:r>
              <a:rPr lang="en-US" sz="1400" b="1" i="1" dirty="0"/>
              <a:t>Each group presents 2–3 key insights.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9052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6BFEC5-E86D-D96B-1F28-A2207944B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8D9FF-3D40-5075-5F57-915D9728B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8D2318-0B93-29C3-35EB-07FF1DE45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6FFCAB-5CB1-C8C7-2465-2661B12EE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AF392-055C-1C45-061A-BBD8ABF33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D8B470-6896-F0FB-24B2-CF145809C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01E29-5FCB-8A20-FB1F-7494BC831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C115F-DF19-72DB-D2F9-ED64462A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A90AD9-2070-A367-2C00-C4DA2F8D9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46597B2D-8419-E141-0237-3D5A8803E91E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0DD2E-762E-58D5-67E0-4A5F981D59B8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A5E4840-2C83-A221-4059-0837FD494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227240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2FF4AA8-70ED-D536-7857-D8D17FC1AF2A}"/>
              </a:ext>
            </a:extLst>
          </p:cNvPr>
          <p:cNvSpPr/>
          <p:nvPr/>
        </p:nvSpPr>
        <p:spPr>
          <a:xfrm>
            <a:off x="0" y="6202163"/>
            <a:ext cx="2300438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10-15 MINUTES Q&amp;A</a:t>
            </a:r>
            <a:endParaRPr lang="en-US" b="1" i="1" dirty="0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160922E8-F700-E133-EB36-BA10D378D5B9}"/>
              </a:ext>
            </a:extLst>
          </p:cNvPr>
          <p:cNvSpPr/>
          <p:nvPr/>
        </p:nvSpPr>
        <p:spPr>
          <a:xfrm>
            <a:off x="3552926" y="4838437"/>
            <a:ext cx="4312117" cy="1894115"/>
          </a:xfrm>
          <a:prstGeom prst="cloudCallout">
            <a:avLst>
              <a:gd name="adj1" fmla="val 65104"/>
              <a:gd name="adj2" fmla="val -64542"/>
            </a:avLst>
          </a:prstGeom>
          <a:solidFill>
            <a:srgbClr val="CCDF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Do you have any </a:t>
            </a:r>
            <a:r>
              <a:rPr lang="en-US" altLang="en-US" sz="1400" b="1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echnical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or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operational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questions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?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Please share your </a:t>
            </a:r>
            <a:r>
              <a:rPr lang="en-US" sz="1400" b="1" dirty="0">
                <a:solidFill>
                  <a:schemeClr val="tx1"/>
                </a:solidFill>
                <a:latin typeface="Aptos" panose="020B0004020202020204" pitchFamily="34" charset="0"/>
              </a:rPr>
              <a:t>experiences</a:t>
            </a: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 with AI / ML.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86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8676AC-40D3-05F4-F46A-B7162F7E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691DE5-85AB-8720-F6F2-3FA325695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ACF011-2F0F-9813-1674-BA0DF2EE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423969-7BE9-8636-9149-6DF196E98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03D2C7-EAF2-DDD6-089C-04797BBE9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6A039A-B9F1-A945-419B-40EFF5838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53157-F0A9-9DE4-1839-2A4086948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76697-56DD-10C7-1A68-3260BFE7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B37DFE-8D78-81DA-4340-3A798FB16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8FDB06E1-FA79-EC61-B660-263456F63DA1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96CD7-2153-CB32-DA75-7EF68E823F19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0C6E9CE-8E48-C124-F171-EC910318E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422576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rrow: Down 13">
            <a:extLst>
              <a:ext uri="{FF2B5EF4-FFF2-40B4-BE49-F238E27FC236}">
                <a16:creationId xmlns:a16="http://schemas.microsoft.com/office/drawing/2014/main" id="{3F4BC407-CCB1-3B2E-4898-51A7F044BC49}"/>
              </a:ext>
            </a:extLst>
          </p:cNvPr>
          <p:cNvSpPr/>
          <p:nvPr/>
        </p:nvSpPr>
        <p:spPr>
          <a:xfrm>
            <a:off x="10108489" y="4572000"/>
            <a:ext cx="356135" cy="4620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B8F653-429B-AAB5-8499-C00F37BD528B}"/>
              </a:ext>
            </a:extLst>
          </p:cNvPr>
          <p:cNvSpPr txBox="1"/>
          <p:nvPr/>
        </p:nvSpPr>
        <p:spPr>
          <a:xfrm>
            <a:off x="9453709" y="5162156"/>
            <a:ext cx="1665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Key takeaways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Action points</a:t>
            </a:r>
            <a:endParaRPr lang="en-US" altLang="en-US" sz="14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9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7E7C1F-D2C9-6E82-E774-ECE5A6B8C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4BC0409-CA7C-0B7B-FA9D-8E9413485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E66D67-A0B6-B223-F422-21C56A860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FAF23E-BF2A-F257-D49D-18022DC5C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C259C0-62CA-8379-750C-B859F934F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156D41-4A7C-AFC4-4C9E-2A3BB61C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DCBB580-43D9-A7D9-E55D-3B9107058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1AD12F-D021-239A-278C-E2F88F9F7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E53DF27B-EE5B-094C-1719-09213F0839E5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D6D00-9BA4-D430-2343-8CCE51B2CAB2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C8FF44-BF41-E6FC-4704-D58DA8B1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Discussion and Q&amp;A: Integrating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AI/ML </a:t>
            </a:r>
            <a:r>
              <a:rPr lang="en-US" sz="4800" dirty="0"/>
              <a:t>in Real-Time Volcano Monitoring</a:t>
            </a: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41EC57B2-E4AA-FCF4-C102-EF35B0BF4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294389"/>
              </p:ext>
            </p:extLst>
          </p:nvPr>
        </p:nvGraphicFramePr>
        <p:xfrm>
          <a:off x="190400" y="2704014"/>
          <a:ext cx="11806844" cy="425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1DF6326-C7DB-770A-AECA-F92E0DABDB6C}"/>
              </a:ext>
            </a:extLst>
          </p:cNvPr>
          <p:cNvSpPr/>
          <p:nvPr/>
        </p:nvSpPr>
        <p:spPr>
          <a:xfrm>
            <a:off x="0" y="6202162"/>
            <a:ext cx="1424539" cy="58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SUMMARY</a:t>
            </a:r>
            <a:endParaRPr lang="en-US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DEBDD-7343-6621-190E-87D12FE89BC3}"/>
              </a:ext>
            </a:extLst>
          </p:cNvPr>
          <p:cNvSpPr txBox="1"/>
          <p:nvPr/>
        </p:nvSpPr>
        <p:spPr>
          <a:xfrm>
            <a:off x="1424539" y="6197717"/>
            <a:ext cx="3917482" cy="58477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FFFF"/>
                </a:solidFill>
              </a:rPr>
              <a:t>Theme of Day 3:</a:t>
            </a:r>
          </a:p>
          <a:p>
            <a:r>
              <a:rPr lang="en-US" sz="1600" i="1" dirty="0">
                <a:solidFill>
                  <a:srgbClr val="FFFFFF"/>
                </a:solidFill>
              </a:rPr>
              <a:t>Workflow Automation and </a:t>
            </a:r>
            <a:r>
              <a:rPr lang="en-US" sz="1600" i="1" dirty="0" err="1">
                <a:solidFill>
                  <a:srgbClr val="FFFFFF"/>
                </a:solidFill>
              </a:rPr>
              <a:t>Standardisation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7270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9E5ADD-3D54-3659-6F70-07A33CDEC161}"/>
              </a:ext>
            </a:extLst>
          </p:cNvPr>
          <p:cNvSpPr txBox="1">
            <a:spLocks/>
          </p:cNvSpPr>
          <p:nvPr/>
        </p:nvSpPr>
        <p:spPr>
          <a:xfrm>
            <a:off x="4061857" y="1155868"/>
            <a:ext cx="6714699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FF"/>
                </a:solidFill>
              </a:rPr>
              <a:t>Day 3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3600" i="1" dirty="0">
                <a:solidFill>
                  <a:srgbClr val="FFFFFF"/>
                </a:solidFill>
              </a:rPr>
              <a:t>Workflow Automation &amp; </a:t>
            </a:r>
            <a:r>
              <a:rPr lang="en-US" sz="3600" i="1" dirty="0" err="1">
                <a:solidFill>
                  <a:srgbClr val="FFFFFF"/>
                </a:solidFill>
              </a:rPr>
              <a:t>Standardisation</a:t>
            </a:r>
            <a:endParaRPr lang="en-US" sz="4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59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C4DE4-242C-CA36-6762-74EA48E21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7F4969-BA08-CB1F-C3D3-6D7BAC39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E1FAA2-948F-E95C-8B75-8DE149D24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2F8954-E2FF-0CBF-4B6C-47B570AD8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0273D9-0B67-7918-33F7-1CDB5BBE0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774940-7355-0665-1353-F81D25774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F7A1300-8AEB-C3E6-448F-6D180009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F6294-AC20-5706-BDE7-2F8E53B2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F532A-AE5F-3E13-144A-B7B0E2257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9D2CC602-BE80-73C2-1101-6144BFCEA09E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DCC18-5B38-50B4-B211-7270C5D3AAEB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98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7D6CB-987E-5F13-B206-A1ACB040C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A0CEE4-D554-BA72-A43E-3FBC96FE8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61814F-6342-629E-328E-E1DCC816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B92FB5-F794-C561-CC4E-81AAB82BB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D7DDD6-9511-23B2-14C2-A5F81ACB3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E2189A-398B-F8AE-48BD-92DA90FDA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56C3D81-7F07-07A3-72C5-BECB35894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73F5E-5E43-0C3B-AFA4-4C7DC4CD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EF51B8-80FF-34E1-E743-99D87FA68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5F1C3DAD-74DE-79A1-88A6-96027546B087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8AB39-EE42-E48F-62BF-517DF78BBB01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050132A-C039-6173-1038-C2C832B6919D}"/>
              </a:ext>
            </a:extLst>
          </p:cNvPr>
          <p:cNvGraphicFramePr/>
          <p:nvPr/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148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16BC8-7FBC-4E7A-2DB5-1FD6A72C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30EEFB85-74F0-5ED0-D9C6-92B6F420E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074664"/>
              </p:ext>
            </p:extLst>
          </p:nvPr>
        </p:nvGraphicFramePr>
        <p:xfrm>
          <a:off x="327454" y="204221"/>
          <a:ext cx="11532736" cy="644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7574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527707-4837-1CF8-9DB8-94C0EB597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DF7856-9D40-7F93-F630-0C3BC4534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CA0FC3-90CE-D243-8A13-978D44A66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A94621-5D11-4D05-F8FF-FC124D563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3A3AD5-CDFE-D1BA-DD95-741E612F1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E4C189-7D2F-1778-A21B-CF5D6AFA4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E94D4-BE15-704A-B561-EBEF001FE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CD048-DE89-36C0-55C9-36CBFBE1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3D42E8-79EB-5E94-6802-02EA21CA4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601FA49-5FE8-D67C-E18D-06FFD35A435A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9CAB4-B41F-2D04-8FE5-EACCDA6A2AC4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8ED551-EB53-AA3A-0E07-AE00651FB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715818"/>
              </p:ext>
            </p:extLst>
          </p:nvPr>
        </p:nvGraphicFramePr>
        <p:xfrm>
          <a:off x="195859" y="2179321"/>
          <a:ext cx="11779869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7620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E0FB2B-476A-3DC9-25A3-21F731BA9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D062E3-7333-E03C-C6B4-479159C69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FB5C21-552C-5B0A-DACC-155016C22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3E2DA1-4CF6-9377-B96E-C75CD54A6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F53B61-7ED3-9153-6CDF-018A3F1F4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6879C6-FCE9-CD1C-766F-D0A8CC6C7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760A4A1-5798-0B60-8915-A61BE63B8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C513E-E5A2-1166-46E8-230830D6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2E5494-867D-A554-DA20-DD7946B3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48BE40F9-B33A-A80F-B3A8-3BF0744D9066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7CCBD-05A1-9781-3050-C3C40DB783F1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BCF69-C633-172D-CAD7-B49EBCE9A322}"/>
              </a:ext>
            </a:extLst>
          </p:cNvPr>
          <p:cNvSpPr txBox="1"/>
          <p:nvPr/>
        </p:nvSpPr>
        <p:spPr>
          <a:xfrm>
            <a:off x="633597" y="2788531"/>
            <a:ext cx="109074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1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>
              <a:buNone/>
            </a:pPr>
            <a:r>
              <a:rPr lang="en-US" sz="1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collaboratively identify key elements and gaps in current volcano-seismic metadata standards, and propose strategies for improving data interoperability, consistency, and integration across networks and databases (including </a:t>
            </a:r>
            <a:r>
              <a:rPr lang="en-US" sz="12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WOVOdat</a:t>
            </a:r>
            <a:r>
              <a:rPr lang="en-US" sz="1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). </a:t>
            </a:r>
          </a:p>
          <a:p>
            <a:pPr lvl="1"/>
            <a:endParaRPr lang="en-SG" sz="12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endParaRPr lang="en-SG" sz="1200" dirty="0">
              <a:latin typeface="Aptos" panose="020B0004020202020204" pitchFamily="34" charset="0"/>
            </a:endParaRPr>
          </a:p>
          <a:p>
            <a:r>
              <a:rPr lang="en-US" sz="1200" dirty="0">
                <a:effectLst/>
              </a:rPr>
              <a:t>Each group identifies:</a:t>
            </a:r>
          </a:p>
          <a:p>
            <a:r>
              <a:rPr lang="en-US" sz="1200" b="1" dirty="0">
                <a:effectLst/>
              </a:rPr>
              <a:t>Current tools and practices</a:t>
            </a:r>
            <a:r>
              <a:rPr lang="en-US" sz="1200" dirty="0">
                <a:effectLst/>
              </a:rPr>
              <a:t> in use.</a:t>
            </a:r>
            <a:endParaRPr lang="en-US" sz="1200" dirty="0"/>
          </a:p>
          <a:p>
            <a:r>
              <a:rPr lang="en-US" sz="1200" b="1" dirty="0">
                <a:effectLst/>
              </a:rPr>
              <a:t>Gaps or inconsistencies</a:t>
            </a:r>
            <a:r>
              <a:rPr lang="en-US" sz="1200" dirty="0">
                <a:effectLst/>
              </a:rPr>
              <a:t> in data or metadata.</a:t>
            </a:r>
            <a:endParaRPr lang="en-US" sz="1200" dirty="0"/>
          </a:p>
          <a:p>
            <a:r>
              <a:rPr lang="en-US" sz="1200" b="1" dirty="0">
                <a:effectLst/>
              </a:rPr>
              <a:t>Opportunities for automation, standardization, or shared tools.</a:t>
            </a:r>
            <a:endParaRPr lang="en-US" sz="1200" dirty="0"/>
          </a:p>
          <a:p>
            <a:r>
              <a:rPr lang="en-US" sz="1200" b="1" dirty="0">
                <a:effectLst/>
              </a:rPr>
              <a:t>Recommendations</a:t>
            </a:r>
            <a:r>
              <a:rPr lang="en-US" sz="1200" dirty="0">
                <a:effectLst/>
              </a:rPr>
              <a:t> for metadata content and processing reproducibility.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SG" sz="1200" dirty="0">
              <a:latin typeface="Aptos" panose="020B0004020202020204" pitchFamily="34" charset="0"/>
            </a:endParaRPr>
          </a:p>
          <a:p>
            <a:pPr>
              <a:buNone/>
            </a:pPr>
            <a:endParaRPr lang="en-SG" sz="1200" dirty="0"/>
          </a:p>
          <a:p>
            <a:pPr>
              <a:buNone/>
            </a:pPr>
            <a:r>
              <a:rPr lang="en-SG" sz="1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 outcomes</a:t>
            </a:r>
          </a:p>
          <a:p>
            <a:pPr>
              <a:buNone/>
            </a:pPr>
            <a:endParaRPr lang="en-SG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/>
              <a:t>Shared understanding of essential metadata fields and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/>
              <a:t>Overview of current automatic processing and classification variations.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/>
              <a:t>Agreed principles for reproducible, interoperable, and automated workflows.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/>
              <a:t>Foundation for a community-endorsed reference model or metadata–processing framework.</a:t>
            </a:r>
            <a:endParaRPr lang="en-SG" sz="1200" i="1" dirty="0"/>
          </a:p>
        </p:txBody>
      </p:sp>
      <p:sp>
        <p:nvSpPr>
          <p:cNvPr id="14" name="Star: 10 Points 13">
            <a:extLst>
              <a:ext uri="{FF2B5EF4-FFF2-40B4-BE49-F238E27FC236}">
                <a16:creationId xmlns:a16="http://schemas.microsoft.com/office/drawing/2014/main" id="{2A90ACE5-BA82-6AA7-65B3-C82FEA52CEE5}"/>
              </a:ext>
            </a:extLst>
          </p:cNvPr>
          <p:cNvSpPr/>
          <p:nvPr/>
        </p:nvSpPr>
        <p:spPr>
          <a:xfrm>
            <a:off x="463692" y="429768"/>
            <a:ext cx="6129613" cy="3179706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REMAKE THIS INTO PRESENTABLE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09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DCC184-B0B2-32F6-060C-1743E551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C3666F-7F69-DA82-4AAA-0C96C278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614ED2-366C-9C3A-3FAE-0CFCD7BBA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CCD74C-A67E-E281-A9A8-8C19273C1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5A09B0-CB25-2C20-25DE-9765A1C9C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B3482C-4F06-01E9-1A7F-6AB3EAF9B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0AE1659-FA39-1762-E81E-79B8D30D4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0637D-8410-116F-7A3D-885A6D43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B7740B-407E-2DD2-BAF0-23A240969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A499B82-973A-82E7-684F-E7B36DE92293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588E0-CE3C-4410-AA00-3D3957775430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70E3E33-FCDC-4EDD-297F-8428C9981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490534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7671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D42164-E452-4528-6999-2DF10D41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EE8096-D6CB-A845-9D50-75B0F4E1B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1CDEBB-D727-5334-6B00-85B275BC7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9D6E7-2B17-802F-6D56-F93E227FA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91607D-91D1-E541-25C5-7E15234A7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699328-0BD6-C857-E601-F228B3722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6BB006E-D3D7-C43F-DC44-2355A5CE1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2BCC4-143E-31EC-E09F-5F7FFA71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3BD0D-5257-6E5A-DB30-4B131EEBA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5001A7E-A764-A1C6-352E-C37CA404E4C6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F1B6A-EDE3-79A4-71CF-3E009003514E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5A116448-1C5C-D2CB-86D1-7810AC8A4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21493"/>
              </p:ext>
            </p:extLst>
          </p:nvPr>
        </p:nvGraphicFramePr>
        <p:xfrm>
          <a:off x="5572274" y="3057881"/>
          <a:ext cx="5974784" cy="287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E5F84CA-9C13-E97C-6004-50BBA1798EF2}"/>
              </a:ext>
            </a:extLst>
          </p:cNvPr>
          <p:cNvSpPr/>
          <p:nvPr/>
        </p:nvSpPr>
        <p:spPr>
          <a:xfrm>
            <a:off x="-10835" y="6261794"/>
            <a:ext cx="2965792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25 MINUTES DISCUSSION</a:t>
            </a:r>
            <a:endParaRPr lang="en-US" b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1B9EAB-CBF4-C029-F068-D887F573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3080570"/>
            <a:ext cx="10515600" cy="13656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SG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 themes = 4 groups</a:t>
            </a:r>
          </a:p>
          <a:p>
            <a:pPr marL="457200" lvl="1" indent="0">
              <a:buNone/>
            </a:pPr>
            <a:endParaRPr lang="en-SG" sz="1600" dirty="0">
              <a:latin typeface="Aptos" panose="020B00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53296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7657C-10B7-3446-2A52-3B53823C9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17B1C9-98B2-25E6-BCA9-18474CD51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A4E3A2-0DF1-E088-A361-972A054A0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29C770-5CDE-4A77-DEFD-A05D351C9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156F97-3979-E5D8-B66F-AAC22FB4D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B1202A-EE0E-B16A-A706-E4E82E207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CBD912-65F4-3B2C-948D-75B869C97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68EEF-DA37-B7D3-4F89-893DE6A9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5EE5FC-1A64-99F4-0B39-70F759BA0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CE340B2-8748-22AF-B156-88DD9CA1F58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EB94B-C650-4BA4-EB42-D04CB94A92E1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A99B0BE7-8DB0-4B06-0406-BCE7D4854E14}"/>
              </a:ext>
            </a:extLst>
          </p:cNvPr>
          <p:cNvGraphicFramePr>
            <a:graphicFrameLocks/>
          </p:cNvGraphicFramePr>
          <p:nvPr/>
        </p:nvGraphicFramePr>
        <p:xfrm>
          <a:off x="5572274" y="3057881"/>
          <a:ext cx="5974784" cy="287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86E80E7-C029-31B0-2028-FBD77ECBC428}"/>
              </a:ext>
            </a:extLst>
          </p:cNvPr>
          <p:cNvSpPr/>
          <p:nvPr/>
        </p:nvSpPr>
        <p:spPr>
          <a:xfrm>
            <a:off x="-10835" y="6261794"/>
            <a:ext cx="2965792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25 MINUTES DISCUSSION</a:t>
            </a:r>
            <a:endParaRPr lang="en-US" b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6882742-235B-A07E-CB2C-7C5ECFE9C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3080570"/>
            <a:ext cx="10515600" cy="13656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SG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 themes = 4 groups</a:t>
            </a:r>
          </a:p>
          <a:p>
            <a:pPr marL="457200" lvl="1" indent="0">
              <a:buNone/>
            </a:pPr>
            <a:endParaRPr lang="en-SG" sz="1600" dirty="0">
              <a:latin typeface="Aptos" panose="020B0004020202020204" pitchFamily="34" charset="0"/>
            </a:endParaRPr>
          </a:p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F13997-6EB1-9C42-7F31-F78CA5E24E9D}"/>
              </a:ext>
            </a:extLst>
          </p:cNvPr>
          <p:cNvSpPr txBox="1"/>
          <p:nvPr/>
        </p:nvSpPr>
        <p:spPr>
          <a:xfrm>
            <a:off x="195859" y="3844672"/>
            <a:ext cx="61024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SG" sz="1800" dirty="0">
                <a:latin typeface="Aptos" panose="020B0004020202020204" pitchFamily="34" charset="0"/>
              </a:rPr>
              <a:t>Per theme, you will think about:</a:t>
            </a:r>
          </a:p>
          <a:p>
            <a:pPr marL="457200" lvl="1" indent="0">
              <a:buNone/>
            </a:pPr>
            <a:endParaRPr lang="en-SG" sz="1800" dirty="0">
              <a:latin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SG" sz="1800" dirty="0">
                <a:latin typeface="Aptos" panose="020B0004020202020204" pitchFamily="34" charset="0"/>
              </a:rPr>
              <a:t>Essential metadata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SG" sz="1800" dirty="0">
                <a:latin typeface="Aptos" panose="020B0004020202020204" pitchFamily="34" charset="0"/>
              </a:rPr>
              <a:t>Current inconsistencies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SG" sz="1800" dirty="0">
                <a:latin typeface="Aptos" panose="020B0004020202020204" pitchFamily="34" charset="0"/>
              </a:rPr>
              <a:t>How to address current inconsistencies</a:t>
            </a:r>
          </a:p>
        </p:txBody>
      </p:sp>
    </p:spTree>
    <p:extLst>
      <p:ext uri="{BB962C8B-B14F-4D97-AF65-F5344CB8AC3E}">
        <p14:creationId xmlns:p14="http://schemas.microsoft.com/office/powerpoint/2010/main" val="4278854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043F4-8185-A33C-E48E-8D8D7C45B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408E520-E9C2-B63C-8AA8-2B9DB7654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FFA662-9569-EFEB-F8B6-F94EF287A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F99A8B-C4D0-477E-6DFF-598051AB3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431F57-7723-0FA7-3D58-89EDB90B3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14D6C5-7E62-DD3D-7CD8-B65907C2B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E1301F8-1861-722C-E983-B83BE900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58CF9-A0FF-2425-9901-2033F7DD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42639B-36E4-4A73-B095-B91BA54A2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32405AA9-5301-1E7A-11D2-1606705BD595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39D1C0-3FE7-75D4-E819-B28DC5356753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611BD15-13D0-C74C-A181-C8DA1F86E3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994639"/>
              </p:ext>
            </p:extLst>
          </p:nvPr>
        </p:nvGraphicFramePr>
        <p:xfrm>
          <a:off x="195859" y="2763783"/>
          <a:ext cx="11806844" cy="328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5169DC3-3E53-B846-AFBD-4E580EC433DF}"/>
              </a:ext>
            </a:extLst>
          </p:cNvPr>
          <p:cNvSpPr/>
          <p:nvPr/>
        </p:nvSpPr>
        <p:spPr>
          <a:xfrm>
            <a:off x="-10835" y="6261794"/>
            <a:ext cx="2965792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25 MINUTES DISCUSSION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9998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A9E711-2725-FEE0-6F68-8ABA7B233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8A7AB9-5B52-F9C4-9153-2FDB6C12F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0F7BD0-15F0-95F3-DF2F-731FD3B3E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EAE8F8-1E79-B5A9-6820-B138B27B7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E6A92B-7C53-26DE-0353-4AC97BC86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DDA627-30E2-CA17-D294-E37C65E690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355581F-5EBB-5CC6-2EF9-E1F3985BE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62C30-EED2-9542-8B62-71A9358C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320E94-B231-AD93-B95C-5C41E335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DD870CE-ABED-4014-FE9C-6B27BF0218CB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628B7-1FC5-1833-F544-AABA1A78A0FD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AB671CE-3224-C07F-7F28-3E40502B3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123359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7178527-6DB7-FCAC-74FE-30C01051C385}"/>
              </a:ext>
            </a:extLst>
          </p:cNvPr>
          <p:cNvSpPr/>
          <p:nvPr/>
        </p:nvSpPr>
        <p:spPr>
          <a:xfrm>
            <a:off x="-10835" y="6261794"/>
            <a:ext cx="2965792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25 MINUTES DISCUSSION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7011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36C56-91AA-4F38-88CC-86298B73F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AED12F-2809-F33E-7039-91A0DAE06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DB068E-BADD-5228-14D6-B7FA3A4B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AED400-958B-8AC6-402D-34F1D37C3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53327D-8844-8E77-6B79-5D60B4410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D220A4-6C3C-4295-86FD-5B8FCC878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96B93C9-0294-22F4-5AC6-FE58C29BC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C715F6-A1E9-FC48-5D57-C84FA0F6F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82D1D9B-C474-B003-357C-3B55644389F0}"/>
              </a:ext>
            </a:extLst>
          </p:cNvPr>
          <p:cNvSpPr/>
          <p:nvPr/>
        </p:nvSpPr>
        <p:spPr>
          <a:xfrm>
            <a:off x="-10835" y="6261794"/>
            <a:ext cx="2965792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25 MINUTES DISCUSSION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B266-3A0B-2319-1752-FD9C42F1A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35" y="-9003"/>
            <a:ext cx="12191999" cy="31564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SG" sz="100" b="1" u="sng" dirty="0"/>
          </a:p>
          <a:p>
            <a:pPr marL="0" indent="0">
              <a:buNone/>
            </a:pPr>
            <a:r>
              <a:rPr lang="en-SG" sz="2000" b="1" u="sng" dirty="0"/>
              <a:t>Key points</a:t>
            </a:r>
          </a:p>
          <a:p>
            <a:pPr marL="0" indent="0">
              <a:buNone/>
            </a:pPr>
            <a:endParaRPr lang="en-SG" sz="1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SG" sz="1800" dirty="0">
                <a:latin typeface="Aptos" panose="020B0004020202020204" pitchFamily="34" charset="0"/>
              </a:rPr>
              <a:t>What </a:t>
            </a:r>
            <a:r>
              <a:rPr lang="en-SG" sz="1800" b="1" dirty="0">
                <a:latin typeface="Aptos" panose="020B0004020202020204" pitchFamily="34" charset="0"/>
              </a:rPr>
              <a:t>metadata</a:t>
            </a:r>
            <a:r>
              <a:rPr lang="en-SG" sz="1800" dirty="0">
                <a:latin typeface="Aptos" panose="020B0004020202020204" pitchFamily="34" charset="0"/>
              </a:rPr>
              <a:t> are </a:t>
            </a:r>
            <a:r>
              <a:rPr lang="en-SG" sz="1800" b="1" i="1" dirty="0">
                <a:latin typeface="Aptos" panose="020B0004020202020204" pitchFamily="34" charset="0"/>
              </a:rPr>
              <a:t>essential</a:t>
            </a:r>
            <a:r>
              <a:rPr lang="en-SG" sz="1800" dirty="0">
                <a:latin typeface="Aptos" panose="020B0004020202020204" pitchFamily="34" charset="0"/>
              </a:rPr>
              <a:t> for usability and interoperability?</a:t>
            </a:r>
          </a:p>
          <a:p>
            <a:pPr lvl="2">
              <a:buFontTx/>
              <a:buChar char="-"/>
            </a:pPr>
            <a:r>
              <a:rPr lang="en-SG" sz="1400" dirty="0">
                <a:latin typeface="Aptos" panose="020B0004020202020204" pitchFamily="34" charset="0"/>
              </a:rPr>
              <a:t>What are current tools and practices in use for different processing steps?</a:t>
            </a:r>
          </a:p>
          <a:p>
            <a:pPr marL="914400" lvl="2" indent="0">
              <a:buNone/>
            </a:pPr>
            <a:r>
              <a:rPr lang="en-SG" sz="400" dirty="0">
                <a:latin typeface="Aptos" panose="020B0004020202020204" pitchFamily="34" charset="0"/>
              </a:rPr>
              <a:t> </a:t>
            </a:r>
            <a:endParaRPr lang="en-SG" sz="100" dirty="0">
              <a:latin typeface="Aptos" panose="020B00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SG" sz="1800" dirty="0">
                <a:latin typeface="Aptos" panose="020B0004020202020204" pitchFamily="34" charset="0"/>
              </a:rPr>
              <a:t>What are the </a:t>
            </a:r>
            <a:r>
              <a:rPr lang="en-SG" sz="1800" b="1" i="1" dirty="0">
                <a:latin typeface="Aptos" panose="020B0004020202020204" pitchFamily="34" charset="0"/>
              </a:rPr>
              <a:t>current gaps </a:t>
            </a:r>
            <a:r>
              <a:rPr lang="en-SG" sz="1800" i="1" dirty="0">
                <a:latin typeface="Aptos" panose="020B0004020202020204" pitchFamily="34" charset="0"/>
              </a:rPr>
              <a:t>or </a:t>
            </a:r>
            <a:r>
              <a:rPr lang="en-SG" sz="1800" b="1" i="1" dirty="0">
                <a:latin typeface="Aptos" panose="020B0004020202020204" pitchFamily="34" charset="0"/>
              </a:rPr>
              <a:t>inconsistencies</a:t>
            </a:r>
            <a:r>
              <a:rPr lang="en-SG" sz="1800" dirty="0">
                <a:latin typeface="Aptos" panose="020B0004020202020204" pitchFamily="34" charset="0"/>
              </a:rPr>
              <a:t> in </a:t>
            </a:r>
            <a:r>
              <a:rPr lang="en-SG" sz="1800" b="1" dirty="0">
                <a:latin typeface="Aptos" panose="020B0004020202020204" pitchFamily="34" charset="0"/>
              </a:rPr>
              <a:t>formats</a:t>
            </a:r>
            <a:r>
              <a:rPr lang="en-SG" sz="1800" dirty="0">
                <a:latin typeface="Aptos" panose="020B0004020202020204" pitchFamily="34" charset="0"/>
              </a:rPr>
              <a:t> and exchange?</a:t>
            </a:r>
          </a:p>
          <a:p>
            <a:pPr marL="914400" lvl="1" indent="-457200">
              <a:buFont typeface="+mj-lt"/>
              <a:buAutoNum type="arabicPeriod"/>
            </a:pPr>
            <a:endParaRPr lang="en-SG" sz="200" dirty="0">
              <a:latin typeface="Aptos" panose="020B00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SG" sz="1800" dirty="0">
                <a:latin typeface="Aptos" panose="020B0004020202020204" pitchFamily="34" charset="0"/>
              </a:rPr>
              <a:t>What </a:t>
            </a:r>
            <a:r>
              <a:rPr lang="en-SG" sz="1800" b="1" i="1" dirty="0">
                <a:latin typeface="Aptos" panose="020B0004020202020204" pitchFamily="34" charset="0"/>
              </a:rPr>
              <a:t>standards</a:t>
            </a:r>
            <a:r>
              <a:rPr lang="en-SG" sz="1800" i="1" dirty="0">
                <a:latin typeface="Aptos" panose="020B0004020202020204" pitchFamily="34" charset="0"/>
              </a:rPr>
              <a:t> or </a:t>
            </a:r>
            <a:r>
              <a:rPr lang="en-SG" sz="1800" b="1" i="1" dirty="0">
                <a:latin typeface="Aptos" panose="020B0004020202020204" pitchFamily="34" charset="0"/>
              </a:rPr>
              <a:t>tools</a:t>
            </a:r>
            <a:r>
              <a:rPr lang="en-SG" sz="1800" dirty="0">
                <a:latin typeface="Aptos" panose="020B0004020202020204" pitchFamily="34" charset="0"/>
              </a:rPr>
              <a:t> could be adopted or developed to </a:t>
            </a:r>
            <a:r>
              <a:rPr lang="en-SG" sz="1800" b="1" dirty="0">
                <a:latin typeface="Aptos" panose="020B0004020202020204" pitchFamily="34" charset="0"/>
              </a:rPr>
              <a:t>fill these gaps</a:t>
            </a:r>
            <a:r>
              <a:rPr lang="en-SG" sz="1800" dirty="0">
                <a:latin typeface="Aptos" panose="020B0004020202020204" pitchFamily="34" charset="0"/>
              </a:rPr>
              <a:t>? </a:t>
            </a:r>
          </a:p>
          <a:p>
            <a:pPr marL="914400" lvl="2" indent="0">
              <a:buNone/>
            </a:pPr>
            <a:r>
              <a:rPr lang="en-SG" sz="1400" dirty="0">
                <a:latin typeface="Aptos" panose="020B0004020202020204" pitchFamily="34" charset="0"/>
              </a:rPr>
              <a:t>- Opportunities for automation and standardisation?</a:t>
            </a:r>
          </a:p>
          <a:p>
            <a:pPr marL="914400" lvl="2" indent="0">
              <a:buNone/>
            </a:pPr>
            <a:r>
              <a:rPr lang="en-SG" sz="1400" dirty="0">
                <a:latin typeface="Aptos" panose="020B0004020202020204" pitchFamily="34" charset="0"/>
              </a:rPr>
              <a:t>- Is standardised classification needed? If so, what is the optimal approach?</a:t>
            </a:r>
          </a:p>
          <a:p>
            <a:endParaRPr lang="en-US" sz="200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5DB69D7-7D79-7361-163C-22E12C3C1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258231"/>
              </p:ext>
            </p:extLst>
          </p:nvPr>
        </p:nvGraphicFramePr>
        <p:xfrm>
          <a:off x="195859" y="2828943"/>
          <a:ext cx="11806844" cy="328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2806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793A2-854B-42EC-E4E0-C93E84F08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DBA00D-2151-502B-3BF4-4514EED9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EAEE05-D8B6-ED4A-A4A8-9D371907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868BE4-B1E5-4DB9-0CB2-43BC6F041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7C81AA-99C3-0016-0B4E-5D0268FC5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3AA0BB-C43A-B232-85F0-953A785C8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8BD5F6E-C94D-5DAC-0FD3-6F0AC8E2F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B458B-0DEA-231D-7803-629E2144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F13E93-D70B-33AB-3698-BDE17C41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8786A00-2973-565D-46CC-0B16A3ECF95A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4A1A8-4B16-7C66-C853-675CC48547BF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2FB86A9-57D6-B56E-7223-93F57B284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267141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84C411F-1556-6E2F-813C-3CDCDE935554}"/>
              </a:ext>
            </a:extLst>
          </p:cNvPr>
          <p:cNvSpPr/>
          <p:nvPr/>
        </p:nvSpPr>
        <p:spPr>
          <a:xfrm>
            <a:off x="0" y="6202163"/>
            <a:ext cx="5813660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10 MINUTES SHARING ~ </a:t>
            </a:r>
            <a:r>
              <a:rPr lang="en-US" b="1" dirty="0"/>
              <a:t> </a:t>
            </a:r>
            <a:r>
              <a:rPr lang="en-US" sz="1400" b="1" i="1" dirty="0"/>
              <a:t>Each group presents 2–3 key insights.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858878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53E4F-A254-E8CF-D53B-249ED51C5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DBF09B-BCB6-4FC3-030C-CE2E05AF0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05037D-40AE-8FBC-494B-6873CBD02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984320-FC3A-8848-647E-8FE9703F7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C03BFF-86D1-9ACC-9AB6-F25CF6686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3613AD-EB71-F375-6FAD-EDB4EA31D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148A4-D489-966F-79B6-2B49B0870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D4613-6ADB-59DF-D597-EE579B33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E80066-3893-0205-446F-39A64F7BC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3CEA82C-6CA3-BD68-B9FD-17FEFC4EBF5A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3F49A-1ADA-FA2F-36E1-B3804175D3F0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9AEC1B4E-2302-1912-5BD4-E9AD14F76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499330"/>
              </p:ext>
            </p:extLst>
          </p:nvPr>
        </p:nvGraphicFramePr>
        <p:xfrm>
          <a:off x="5011844" y="2791221"/>
          <a:ext cx="6535214" cy="436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939F897-9535-98CB-AC7F-B7F9AC4C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59" y="2967021"/>
            <a:ext cx="4620126" cy="2877621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SG" sz="100" b="1" u="sng" dirty="0"/>
          </a:p>
          <a:p>
            <a:pPr marL="0" indent="0">
              <a:buNone/>
            </a:pPr>
            <a:endParaRPr lang="en-SG" sz="1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SG" sz="1800" dirty="0">
                <a:latin typeface="Aptos" panose="020B0004020202020204" pitchFamily="34" charset="0"/>
              </a:rPr>
              <a:t>What </a:t>
            </a:r>
            <a:r>
              <a:rPr lang="en-SG" sz="1800" b="1" dirty="0">
                <a:latin typeface="Aptos" panose="020B0004020202020204" pitchFamily="34" charset="0"/>
              </a:rPr>
              <a:t>metadata</a:t>
            </a:r>
            <a:r>
              <a:rPr lang="en-SG" sz="1800" dirty="0">
                <a:latin typeface="Aptos" panose="020B0004020202020204" pitchFamily="34" charset="0"/>
              </a:rPr>
              <a:t> are </a:t>
            </a:r>
            <a:r>
              <a:rPr lang="en-SG" sz="1800" b="1" i="1" dirty="0">
                <a:latin typeface="Aptos" panose="020B0004020202020204" pitchFamily="34" charset="0"/>
              </a:rPr>
              <a:t>essential</a:t>
            </a:r>
            <a:r>
              <a:rPr lang="en-SG" sz="1800" dirty="0">
                <a:latin typeface="Aptos" panose="020B0004020202020204" pitchFamily="34" charset="0"/>
              </a:rPr>
              <a:t> for usability and interoperability?</a:t>
            </a:r>
          </a:p>
          <a:p>
            <a:pPr marL="914400" lvl="2" indent="0">
              <a:buNone/>
            </a:pPr>
            <a:r>
              <a:rPr lang="en-SG" sz="400" dirty="0">
                <a:latin typeface="Aptos" panose="020B0004020202020204" pitchFamily="34" charset="0"/>
              </a:rPr>
              <a:t> </a:t>
            </a:r>
            <a:endParaRPr lang="en-SG" sz="100" dirty="0">
              <a:latin typeface="Aptos" panose="020B00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SG" sz="1800" dirty="0">
                <a:latin typeface="Aptos" panose="020B0004020202020204" pitchFamily="34" charset="0"/>
              </a:rPr>
              <a:t>What are the </a:t>
            </a:r>
            <a:r>
              <a:rPr lang="en-SG" sz="1800" b="1" i="1" dirty="0">
                <a:latin typeface="Aptos" panose="020B0004020202020204" pitchFamily="34" charset="0"/>
              </a:rPr>
              <a:t>current gaps </a:t>
            </a:r>
            <a:r>
              <a:rPr lang="en-SG" sz="1800" i="1" dirty="0">
                <a:latin typeface="Aptos" panose="020B0004020202020204" pitchFamily="34" charset="0"/>
              </a:rPr>
              <a:t>or </a:t>
            </a:r>
            <a:r>
              <a:rPr lang="en-SG" sz="1800" b="1" i="1" dirty="0">
                <a:latin typeface="Aptos" panose="020B0004020202020204" pitchFamily="34" charset="0"/>
              </a:rPr>
              <a:t>inconsistencies</a:t>
            </a:r>
            <a:r>
              <a:rPr lang="en-SG" sz="1800" dirty="0">
                <a:latin typeface="Aptos" panose="020B0004020202020204" pitchFamily="34" charset="0"/>
              </a:rPr>
              <a:t> in </a:t>
            </a:r>
            <a:r>
              <a:rPr lang="en-SG" sz="1800" b="1" dirty="0">
                <a:latin typeface="Aptos" panose="020B0004020202020204" pitchFamily="34" charset="0"/>
              </a:rPr>
              <a:t>formats</a:t>
            </a:r>
            <a:r>
              <a:rPr lang="en-SG" sz="1800" dirty="0">
                <a:latin typeface="Aptos" panose="020B0004020202020204" pitchFamily="34" charset="0"/>
              </a:rPr>
              <a:t> and exchange?</a:t>
            </a:r>
          </a:p>
          <a:p>
            <a:pPr marL="914400" lvl="1" indent="-457200">
              <a:buFont typeface="+mj-lt"/>
              <a:buAutoNum type="arabicPeriod"/>
            </a:pPr>
            <a:endParaRPr lang="en-SG" sz="200" dirty="0">
              <a:latin typeface="Aptos" panose="020B00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SG" sz="1800" dirty="0">
                <a:latin typeface="Aptos" panose="020B0004020202020204" pitchFamily="34" charset="0"/>
              </a:rPr>
              <a:t>What </a:t>
            </a:r>
            <a:r>
              <a:rPr lang="en-SG" sz="1800" b="1" i="1" dirty="0">
                <a:latin typeface="Aptos" panose="020B0004020202020204" pitchFamily="34" charset="0"/>
              </a:rPr>
              <a:t>standards</a:t>
            </a:r>
            <a:r>
              <a:rPr lang="en-SG" sz="1800" i="1" dirty="0">
                <a:latin typeface="Aptos" panose="020B0004020202020204" pitchFamily="34" charset="0"/>
              </a:rPr>
              <a:t> or </a:t>
            </a:r>
            <a:r>
              <a:rPr lang="en-SG" sz="1800" b="1" i="1" dirty="0">
                <a:latin typeface="Aptos" panose="020B0004020202020204" pitchFamily="34" charset="0"/>
              </a:rPr>
              <a:t>tools</a:t>
            </a:r>
            <a:r>
              <a:rPr lang="en-SG" sz="1800" dirty="0">
                <a:latin typeface="Aptos" panose="020B0004020202020204" pitchFamily="34" charset="0"/>
              </a:rPr>
              <a:t> could be adopted or developed to </a:t>
            </a:r>
            <a:r>
              <a:rPr lang="en-SG" sz="1800" b="1" dirty="0">
                <a:latin typeface="Aptos" panose="020B0004020202020204" pitchFamily="34" charset="0"/>
              </a:rPr>
              <a:t>fill these gaps</a:t>
            </a:r>
            <a:r>
              <a:rPr lang="en-SG" sz="1800" dirty="0">
                <a:latin typeface="Aptos" panose="020B0004020202020204" pitchFamily="34" charset="0"/>
              </a:rPr>
              <a:t>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C134A-E87C-A072-8593-8B693A4AAD5F}"/>
              </a:ext>
            </a:extLst>
          </p:cNvPr>
          <p:cNvSpPr/>
          <p:nvPr/>
        </p:nvSpPr>
        <p:spPr>
          <a:xfrm>
            <a:off x="0" y="6202163"/>
            <a:ext cx="7632834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10 MINUTES SHARING ~ </a:t>
            </a:r>
            <a:r>
              <a:rPr lang="en-US" b="1" dirty="0"/>
              <a:t> </a:t>
            </a:r>
            <a:r>
              <a:rPr lang="en-US" sz="1400" b="1" i="1" dirty="0"/>
              <a:t>Each group presents 2–3 key insights / recommendations.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9562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ECC68-835C-E2C1-7E71-86EB8FE8D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FE7E10-B331-3AD9-8B1B-AE28E1CA2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87ACAC-3070-F6C1-C8B2-4293AA6FE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810B31-836F-CF2C-2654-C62A52962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469CDA-04E2-A81E-6B28-65846659F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60CF59-BF5C-1263-3419-772087F55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B001BEC-9B60-917D-B8A3-0B6DB1D25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694ED-1B34-28A1-6871-B78AD528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b="1" dirty="0"/>
              <a:t>For the upcoming discussions ...</a:t>
            </a:r>
            <a:endParaRPr lang="en-US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5C972F-4799-6C88-B3AD-087BAD9F9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9C4E6C4-6229-FFEC-BD61-EE34AC3AB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2258" y="3421757"/>
            <a:ext cx="5989430" cy="21498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2FFB6AA4-9DE7-0997-C699-D7256CCC0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6" y="3278066"/>
            <a:ext cx="4273612" cy="3127597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Better pay attention this afternoon ...</a:t>
            </a:r>
          </a:p>
          <a:p>
            <a:pPr marL="0" indent="0">
              <a:buNone/>
            </a:pPr>
            <a:endParaRPr lang="nl-B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BE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*hint hint*</a:t>
            </a:r>
          </a:p>
        </p:txBody>
      </p:sp>
    </p:spTree>
    <p:extLst>
      <p:ext uri="{BB962C8B-B14F-4D97-AF65-F5344CB8AC3E}">
        <p14:creationId xmlns:p14="http://schemas.microsoft.com/office/powerpoint/2010/main" val="39889392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4FC33B-B535-2546-E593-68F3FAB0E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32EEC93-7439-6706-D127-8C3F22545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34CEC4-D3E5-EEB0-22FD-FC635B7E7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BB7607-70A3-5D43-ED5E-857351A13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CC6262-EE7A-77BF-4FC7-5562E4C8D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92460-6AB2-9384-9A55-D59E3D121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0A4D45F-195F-7463-80FB-A7B3E7AE8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224DA-16BC-0CCE-ABA9-EA1C79D6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2F271C-5E29-180F-8F82-F1FDDEBFB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ED3A9EA8-D7A7-DE4A-4D5F-EF1BA1A30B66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158A7-B1F4-9974-303B-F452012903A8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F0D2D8D-8A2F-1C66-3914-D010D8197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576810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3FED086B-4730-C3E6-B278-F6BF601A3DBE}"/>
              </a:ext>
            </a:extLst>
          </p:cNvPr>
          <p:cNvSpPr/>
          <p:nvPr/>
        </p:nvSpPr>
        <p:spPr>
          <a:xfrm>
            <a:off x="9875520" y="4639377"/>
            <a:ext cx="356135" cy="4620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39C81-1B4A-F7F8-A1DB-264D397E79D2}"/>
              </a:ext>
            </a:extLst>
          </p:cNvPr>
          <p:cNvSpPr txBox="1"/>
          <p:nvPr/>
        </p:nvSpPr>
        <p:spPr>
          <a:xfrm>
            <a:off x="9220740" y="5229533"/>
            <a:ext cx="1665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Key takeaways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Action points</a:t>
            </a:r>
            <a:endParaRPr lang="en-US" altLang="en-US" sz="14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16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CD4AB-AAC0-D06F-5036-1D67DB63E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A42D40-41B6-AF73-85BC-599E7043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375CEE-EE54-059A-5F23-8FA319CDC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1DAEB4-8CFF-C3DE-4EA7-AEF778B34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B46718-1089-0FDB-7D3C-C0D982A7C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7F95C2-8A00-0185-4B42-AC55C0DFC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47A79C9-80DF-B578-ACD3-8F159C946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7BA23-0C77-8BA5-2A30-CDE696E6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800" dirty="0"/>
              <a:t>Breakout session: Working on </a:t>
            </a:r>
            <a:r>
              <a:rPr lang="nl-BE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Metadata</a:t>
            </a:r>
            <a:r>
              <a:rPr lang="nl-BE" sz="4800" dirty="0"/>
              <a:t> Standards and Interoperability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32AC58-A0CB-48F3-8A50-40178B4AA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2FF6A6D-A402-4CF7-B0E5-CE316A5F6ACB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2DDF4-E285-6E19-30FD-FFFDA4E3AF78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0968F625-ABF7-E1AF-25A9-5B54776720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845303"/>
              </p:ext>
            </p:extLst>
          </p:nvPr>
        </p:nvGraphicFramePr>
        <p:xfrm>
          <a:off x="5011844" y="2791221"/>
          <a:ext cx="6535214" cy="436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E88C2F7-AAB2-1E04-DED9-8D8CA064F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59" y="2967021"/>
            <a:ext cx="4620126" cy="2877621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SG" sz="100" b="1" u="sng" dirty="0"/>
          </a:p>
          <a:p>
            <a:pPr marL="0" indent="0">
              <a:buNone/>
            </a:pPr>
            <a:endParaRPr lang="en-SG" sz="1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SG" sz="1800" dirty="0">
                <a:latin typeface="Aptos" panose="020B0004020202020204" pitchFamily="34" charset="0"/>
              </a:rPr>
              <a:t>What </a:t>
            </a:r>
            <a:r>
              <a:rPr lang="en-SG" sz="1800" b="1" dirty="0">
                <a:latin typeface="Aptos" panose="020B0004020202020204" pitchFamily="34" charset="0"/>
              </a:rPr>
              <a:t>metadata</a:t>
            </a:r>
            <a:r>
              <a:rPr lang="en-SG" sz="1800" dirty="0">
                <a:latin typeface="Aptos" panose="020B0004020202020204" pitchFamily="34" charset="0"/>
              </a:rPr>
              <a:t> are </a:t>
            </a:r>
            <a:r>
              <a:rPr lang="en-SG" sz="1800" b="1" i="1" dirty="0">
                <a:latin typeface="Aptos" panose="020B0004020202020204" pitchFamily="34" charset="0"/>
              </a:rPr>
              <a:t>essential</a:t>
            </a:r>
            <a:r>
              <a:rPr lang="en-SG" sz="1800" dirty="0">
                <a:latin typeface="Aptos" panose="020B0004020202020204" pitchFamily="34" charset="0"/>
              </a:rPr>
              <a:t> for usability and interoperability?</a:t>
            </a:r>
          </a:p>
          <a:p>
            <a:pPr marL="914400" lvl="2" indent="0">
              <a:buNone/>
            </a:pPr>
            <a:r>
              <a:rPr lang="en-SG" sz="400" dirty="0">
                <a:latin typeface="Aptos" panose="020B0004020202020204" pitchFamily="34" charset="0"/>
              </a:rPr>
              <a:t> </a:t>
            </a:r>
            <a:endParaRPr lang="en-SG" sz="100" dirty="0">
              <a:latin typeface="Aptos" panose="020B00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SG" sz="1800" dirty="0">
                <a:latin typeface="Aptos" panose="020B0004020202020204" pitchFamily="34" charset="0"/>
              </a:rPr>
              <a:t>What are the </a:t>
            </a:r>
            <a:r>
              <a:rPr lang="en-SG" sz="1800" b="1" i="1" dirty="0">
                <a:latin typeface="Aptos" panose="020B0004020202020204" pitchFamily="34" charset="0"/>
              </a:rPr>
              <a:t>current gaps </a:t>
            </a:r>
            <a:r>
              <a:rPr lang="en-SG" sz="1800" i="1" dirty="0">
                <a:latin typeface="Aptos" panose="020B0004020202020204" pitchFamily="34" charset="0"/>
              </a:rPr>
              <a:t>or </a:t>
            </a:r>
            <a:r>
              <a:rPr lang="en-SG" sz="1800" b="1" i="1" dirty="0">
                <a:latin typeface="Aptos" panose="020B0004020202020204" pitchFamily="34" charset="0"/>
              </a:rPr>
              <a:t>inconsistencies</a:t>
            </a:r>
            <a:r>
              <a:rPr lang="en-SG" sz="1800" dirty="0">
                <a:latin typeface="Aptos" panose="020B0004020202020204" pitchFamily="34" charset="0"/>
              </a:rPr>
              <a:t> in </a:t>
            </a:r>
            <a:r>
              <a:rPr lang="en-SG" sz="1800" b="1" dirty="0">
                <a:latin typeface="Aptos" panose="020B0004020202020204" pitchFamily="34" charset="0"/>
              </a:rPr>
              <a:t>formats</a:t>
            </a:r>
            <a:r>
              <a:rPr lang="en-SG" sz="1800" dirty="0">
                <a:latin typeface="Aptos" panose="020B0004020202020204" pitchFamily="34" charset="0"/>
              </a:rPr>
              <a:t> and exchange?</a:t>
            </a:r>
          </a:p>
          <a:p>
            <a:pPr marL="914400" lvl="1" indent="-457200">
              <a:buFont typeface="+mj-lt"/>
              <a:buAutoNum type="arabicPeriod"/>
            </a:pPr>
            <a:endParaRPr lang="en-SG" sz="200" dirty="0">
              <a:latin typeface="Aptos" panose="020B00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SG" sz="1800" dirty="0">
                <a:latin typeface="Aptos" panose="020B0004020202020204" pitchFamily="34" charset="0"/>
              </a:rPr>
              <a:t>What </a:t>
            </a:r>
            <a:r>
              <a:rPr lang="en-SG" sz="1800" b="1" i="1" dirty="0">
                <a:latin typeface="Aptos" panose="020B0004020202020204" pitchFamily="34" charset="0"/>
              </a:rPr>
              <a:t>standards</a:t>
            </a:r>
            <a:r>
              <a:rPr lang="en-SG" sz="1800" i="1" dirty="0">
                <a:latin typeface="Aptos" panose="020B0004020202020204" pitchFamily="34" charset="0"/>
              </a:rPr>
              <a:t> or </a:t>
            </a:r>
            <a:r>
              <a:rPr lang="en-SG" sz="1800" b="1" i="1" dirty="0">
                <a:latin typeface="Aptos" panose="020B0004020202020204" pitchFamily="34" charset="0"/>
              </a:rPr>
              <a:t>tools</a:t>
            </a:r>
            <a:r>
              <a:rPr lang="en-SG" sz="1800" dirty="0">
                <a:latin typeface="Aptos" panose="020B0004020202020204" pitchFamily="34" charset="0"/>
              </a:rPr>
              <a:t> could be adopted or developed to </a:t>
            </a:r>
            <a:r>
              <a:rPr lang="en-SG" sz="1800" b="1" dirty="0">
                <a:latin typeface="Aptos" panose="020B0004020202020204" pitchFamily="34" charset="0"/>
              </a:rPr>
              <a:t>fill these gaps</a:t>
            </a:r>
            <a:r>
              <a:rPr lang="en-SG" sz="1800" dirty="0">
                <a:latin typeface="Aptos" panose="020B0004020202020204" pitchFamily="34" charset="0"/>
              </a:rPr>
              <a:t>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40829D-380E-2E5C-F01A-41E0E1493DCF}"/>
              </a:ext>
            </a:extLst>
          </p:cNvPr>
          <p:cNvSpPr/>
          <p:nvPr/>
        </p:nvSpPr>
        <p:spPr>
          <a:xfrm>
            <a:off x="0" y="6202162"/>
            <a:ext cx="1424539" cy="58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SUMMARY</a:t>
            </a:r>
            <a:endParaRPr lang="en-US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43BA2-017A-F8BB-6613-2C9522C2C484}"/>
              </a:ext>
            </a:extLst>
          </p:cNvPr>
          <p:cNvSpPr txBox="1"/>
          <p:nvPr/>
        </p:nvSpPr>
        <p:spPr>
          <a:xfrm>
            <a:off x="1424539" y="6202162"/>
            <a:ext cx="6371924" cy="58477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r>
              <a:rPr lang="en-SG" sz="1600" b="1" dirty="0">
                <a:solidFill>
                  <a:schemeClr val="bg1"/>
                </a:solidFill>
                <a:latin typeface="Aptos" panose="020B0004020202020204" pitchFamily="34" charset="0"/>
              </a:rPr>
              <a:t>Next</a:t>
            </a:r>
            <a:r>
              <a:rPr lang="en-SG" sz="16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SG" sz="1600" b="1" dirty="0">
                <a:solidFill>
                  <a:schemeClr val="bg1"/>
                </a:solidFill>
                <a:latin typeface="Aptos" panose="020B0004020202020204" pitchFamily="34" charset="0"/>
              </a:rPr>
              <a:t>steps</a:t>
            </a:r>
            <a:r>
              <a:rPr lang="en-SG" sz="1600" dirty="0">
                <a:solidFill>
                  <a:schemeClr val="bg1"/>
                </a:solidFill>
                <a:latin typeface="Aptos" panose="020B0004020202020204" pitchFamily="34" charset="0"/>
              </a:rPr>
              <a:t> toward a </a:t>
            </a:r>
            <a:r>
              <a:rPr lang="en-SG" sz="1600" b="1" dirty="0">
                <a:solidFill>
                  <a:schemeClr val="bg1"/>
                </a:solidFill>
                <a:latin typeface="Aptos" panose="020B0004020202020204" pitchFamily="34" charset="0"/>
              </a:rPr>
              <a:t>shared metadata framework </a:t>
            </a:r>
            <a:r>
              <a:rPr lang="en-SG" sz="1600" dirty="0">
                <a:solidFill>
                  <a:schemeClr val="bg1"/>
                </a:solidFill>
                <a:latin typeface="Aptos" panose="020B0004020202020204" pitchFamily="34" charset="0"/>
              </a:rPr>
              <a:t>or </a:t>
            </a:r>
            <a:r>
              <a:rPr lang="en-SG" sz="1600" b="1" dirty="0">
                <a:solidFill>
                  <a:schemeClr val="bg1"/>
                </a:solidFill>
                <a:latin typeface="Aptos" panose="020B0004020202020204" pitchFamily="34" charset="0"/>
              </a:rPr>
              <a:t>working group action plan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013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AB89B-2A3F-0A9C-D412-D9AA2CD42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arden with trees and a mountain in the background&#10;&#10;AI-generated content may be incorrect.">
            <a:extLst>
              <a:ext uri="{FF2B5EF4-FFF2-40B4-BE49-F238E27FC236}">
                <a16:creationId xmlns:a16="http://schemas.microsoft.com/office/drawing/2014/main" id="{BC4B1E6C-9501-39AE-D48F-F60BDBEBC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84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47F9E8-1A19-6DC6-9405-E1A9CD5B9ED9}"/>
              </a:ext>
            </a:extLst>
          </p:cNvPr>
          <p:cNvSpPr txBox="1">
            <a:spLocks/>
          </p:cNvSpPr>
          <p:nvPr/>
        </p:nvSpPr>
        <p:spPr>
          <a:xfrm>
            <a:off x="4061857" y="1155868"/>
            <a:ext cx="6714699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FF"/>
                </a:solidFill>
              </a:rPr>
              <a:t>Day 4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3600" i="1" dirty="0">
                <a:solidFill>
                  <a:srgbClr val="FFFFFF"/>
                </a:solidFill>
              </a:rPr>
              <a:t>Data Management </a:t>
            </a:r>
            <a:br>
              <a:rPr lang="en-US" sz="3600" i="1" dirty="0">
                <a:solidFill>
                  <a:srgbClr val="FFFFFF"/>
                </a:solidFill>
              </a:rPr>
            </a:br>
            <a:r>
              <a:rPr lang="en-US" sz="3600" i="1" dirty="0">
                <a:solidFill>
                  <a:srgbClr val="FFFFFF"/>
                </a:solidFill>
              </a:rPr>
              <a:t>&amp; Observatory Practices</a:t>
            </a:r>
            <a:endParaRPr lang="en-US" sz="4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481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607FCE-DDBD-AD75-57BA-94141BA7B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C4737A-BC8F-9EC6-C519-7B3BDB452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9F9E57-00CA-3FD1-DE14-D368A3CAF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532294-9A72-C1F3-1A94-6587B823C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9EE559-18EA-35B8-52B3-68CDD5984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2E55FF-EAF6-F731-B28C-6DF154676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62ACFF5-86D8-A455-CFDD-11E50A949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5EF7E-084D-525D-34CD-B001A07C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Breakout session: Gaps and Opportunities for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FF8CEE-BDE0-82E9-2E27-7B264D48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E5374893-9D93-9644-BE77-C17E3276D12E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E30BF-5445-B426-AF32-1EC291978BFE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087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2FC994-5D6B-EA91-1AD0-574E4B35D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31BAC1-8087-621D-FA77-B3D8BDD80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431982-88C6-6060-2D8C-540635290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1ECFD4-973A-2F9C-8179-E6E416F92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CF30BF-623B-AA55-11B0-2BDE779A6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16EE5B-4861-B84B-A11F-41CA5AEDE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DC236EC-2317-7B76-D6E3-B8EFD5A77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FA91D-1530-AAC0-2524-1509EF09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Breakout session: Gaps and Opportunities for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704B97-D88B-AC10-6F8D-9A2B893D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45178DC3-8BA4-B05F-53B1-7377032167CE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B8180-3AA4-F4D7-EC16-42C00E0EF701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FD54A4-1CAB-AD6B-C542-2660B30B8E0E}"/>
              </a:ext>
            </a:extLst>
          </p:cNvPr>
          <p:cNvGraphicFramePr/>
          <p:nvPr/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7916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722EA6-BB11-DEEF-5332-2EE2EE635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F170D8-9BD2-9100-3BC4-74E7B2DF9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A75847-773A-7DF0-5BE0-966A3884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21E903-29D5-019B-4BF0-10E28742A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46D9F1-301C-069E-F310-0611E89AB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CA6D35-4751-D08F-9F3B-1B3BD32F9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08D965E-DE36-8F17-6A46-B51BDFDB0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14072-FC8F-17ED-1488-E5818063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Breakout session: Gaps and Opportunities for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8B100F-369F-B031-4933-FBD63D0B9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2B6634D-62BA-F7F5-A21C-B43F350F5750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2BAD9-E122-7541-7E28-55979E1F4E18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D169A8C-87F3-324C-73AA-F88DDA7E9B3C}"/>
              </a:ext>
            </a:extLst>
          </p:cNvPr>
          <p:cNvGraphicFramePr/>
          <p:nvPr/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1329DEB-B17A-C860-0AD9-D8CEC3FCD8F5}"/>
              </a:ext>
            </a:extLst>
          </p:cNvPr>
          <p:cNvSpPr txBox="1"/>
          <p:nvPr/>
        </p:nvSpPr>
        <p:spPr>
          <a:xfrm>
            <a:off x="425998" y="5972289"/>
            <a:ext cx="11335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“Standardisation is important for cross-volcano comparison, interoperability, and rapid crisis analysis.”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483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59CFB-58D5-5310-5B13-7423A09CB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F2F650C-ABE3-5D15-2D88-0CAABF865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071005-9786-3F2C-0185-ACB996BB7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72B51A-8D46-CF4C-CDC0-F730540A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F8275F-EE11-775E-D65C-4D744E7F7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4A6B51-EF9A-FD10-1A2D-26774699F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429254E-359E-9C9B-AC4C-26F4F644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545A5-606A-8BD9-0B30-300CD88D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Breakout session: Gaps and Opportunities for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4C2D0E-C588-95D5-0F65-5CB0714CF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21F69E1-90FE-C3E7-7713-954DA441B4BC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FBD7A-279A-7AAD-ADB6-E4813F5EED32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E736CB6-F6BD-6EF0-2796-B94AD4079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700575"/>
              </p:ext>
            </p:extLst>
          </p:nvPr>
        </p:nvGraphicFramePr>
        <p:xfrm>
          <a:off x="731525" y="2492700"/>
          <a:ext cx="10709365" cy="366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16977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D57EE3-278F-E5C8-6133-1EC635A70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2D3133-11F7-5BBA-9FB1-4F34FE3DC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F3AD18-DB67-C83B-1E1D-35F09A913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E3C84A-AA2D-2AC9-1F21-CFF4E8191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81295-89D7-FB41-2D9E-E0F289D3C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909F74-DA7D-0A3A-F42A-39C40077D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BCA7386-448D-15C2-9859-9988D5284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6B9BF-D19E-7219-4355-18DE4C51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Breakout session: Gaps and Opportunities for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D286F2-105D-FD9D-674F-7271D11E0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A229903-584B-B0FF-4F2A-8417FB1A36F9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ED460-3F22-4521-2A69-0922643B4AAA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1816F7-F71A-BE68-AF44-12B159D42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774388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28131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7BE49-E1B1-028C-5B04-CF02E1263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AFAB64D-632C-1BB6-D40B-EF425EC5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68BD53-1BD6-69A5-57B2-9A75E9F96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0EE1B7-973C-F306-232F-BE18B2D71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353595-EB12-8823-562D-CDD183206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CE1AF8-DC95-0C95-E8F5-4DEE07147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5567594-B71F-3633-1452-46E073C91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6AAB2-8E15-2C69-7FD9-D6D3FA6F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Breakout session: Gaps and Opportunities for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37ED8-0ADD-2B91-6EB7-06AF5A1C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0E102842-A079-ED99-4C3C-5026C8EE5B35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9CA5E-1E8C-221C-AD29-ACB5271B64FA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82AC3270-7E62-366D-CA5B-51A2A0495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785" y="3017890"/>
            <a:ext cx="6866015" cy="3299009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Scenario-cards (</a:t>
            </a:r>
            <a:r>
              <a:rPr lang="nl-BE" b="1" dirty="0">
                <a:solidFill>
                  <a:srgbClr val="C00000"/>
                </a:solidFill>
              </a:rPr>
              <a:t>not</a:t>
            </a:r>
            <a:r>
              <a:rPr lang="nl-B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same as last days)</a:t>
            </a:r>
          </a:p>
          <a:p>
            <a:pPr lvl="1"/>
            <a:r>
              <a:rPr lang="nl-BE" dirty="0"/>
              <a:t>Background &amp; Eruption history</a:t>
            </a:r>
          </a:p>
          <a:p>
            <a:pPr lvl="1"/>
            <a:r>
              <a:rPr lang="nl-BE" dirty="0"/>
              <a:t>Current state of the volcano</a:t>
            </a:r>
          </a:p>
          <a:p>
            <a:pPr lvl="1"/>
            <a:r>
              <a:rPr lang="nl-BE" dirty="0"/>
              <a:t>Key Monitoring Data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DF0F94-F711-6872-D896-798E0F4A1EB9}"/>
              </a:ext>
            </a:extLst>
          </p:cNvPr>
          <p:cNvSpPr/>
          <p:nvPr/>
        </p:nvSpPr>
        <p:spPr>
          <a:xfrm>
            <a:off x="-1" y="6202163"/>
            <a:ext cx="7950468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25 MINUTES DISCUSSION ~ 4 GROUPS </a:t>
            </a:r>
            <a:r>
              <a:rPr lang="en-US" sz="1400" i="1" dirty="0"/>
              <a:t>(with 1 person who will report later to everyone)</a:t>
            </a:r>
            <a:endParaRPr lang="en-US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447359-5AA7-BE46-0A57-C3B0036C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00" y="31736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45E6A-C250-6C29-35E0-2438BB892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00" y="33260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00E390-C54D-F00E-F02D-7FCD1502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00" y="34784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B8F47F-72F8-1D24-05F4-0AA87A69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00" y="36308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268143-275D-FE26-CF48-519090E7E63D}"/>
              </a:ext>
            </a:extLst>
          </p:cNvPr>
          <p:cNvSpPr txBox="1"/>
          <p:nvPr/>
        </p:nvSpPr>
        <p:spPr>
          <a:xfrm>
            <a:off x="640683" y="5342115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 Summary-A3 sheet (1 per group)</a:t>
            </a:r>
          </a:p>
        </p:txBody>
      </p:sp>
    </p:spTree>
    <p:extLst>
      <p:ext uri="{BB962C8B-B14F-4D97-AF65-F5344CB8AC3E}">
        <p14:creationId xmlns:p14="http://schemas.microsoft.com/office/powerpoint/2010/main" val="236908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97B06-9C2D-3B64-C1C3-698272059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trees and mountains in the background&#10;&#10;AI-generated content may be incorrect.">
            <a:extLst>
              <a:ext uri="{FF2B5EF4-FFF2-40B4-BE49-F238E27FC236}">
                <a16:creationId xmlns:a16="http://schemas.microsoft.com/office/drawing/2014/main" id="{C5A7FFB1-8389-7ECD-859A-E29AC565E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12298019" cy="92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642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C5CDDB-25C9-AE4E-DAAF-8FCE26802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F579D99-8B7C-03B5-21F5-89D74716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2D18DA-38FF-10A9-D12A-C8618F266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C9217B-35DA-75BC-8530-0ADABC08E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C5E8DD-1512-8423-B02F-5489310D2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337FFD-775C-F777-DACC-628BA607D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8F784C5-6A30-E8B0-9639-791E64A12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AD0E8-8A9F-6C76-48FF-FA00689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Breakout session: Gaps and Opportunities for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7A6BE3-ED31-A236-0F12-A1BC6E10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31BA959D-51C7-3EFC-E1E6-38BEB6B853C1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9D357-4DD8-3B04-DF25-E44082664E0E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143BDC3-1FE6-E024-9014-1930C2A6B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785" y="3017890"/>
            <a:ext cx="6866015" cy="3299009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Scenario-card (</a:t>
            </a:r>
            <a:r>
              <a:rPr lang="nl-BE" b="1" dirty="0">
                <a:solidFill>
                  <a:srgbClr val="C00000"/>
                </a:solidFill>
              </a:rPr>
              <a:t>not</a:t>
            </a:r>
            <a:r>
              <a:rPr lang="nl-B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same as last days)</a:t>
            </a:r>
          </a:p>
          <a:p>
            <a:pPr lvl="1"/>
            <a:r>
              <a:rPr lang="nl-BE" dirty="0"/>
              <a:t>Background &amp; Eruption history</a:t>
            </a:r>
          </a:p>
          <a:p>
            <a:pPr lvl="1"/>
            <a:r>
              <a:rPr lang="nl-BE" dirty="0"/>
              <a:t>Current state of the volcano</a:t>
            </a:r>
          </a:p>
          <a:p>
            <a:pPr lvl="1"/>
            <a:r>
              <a:rPr lang="nl-BE" dirty="0"/>
              <a:t>Key Monitoring Data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B8F7C5-82E6-64FB-301E-CDAB9B5718C6}"/>
              </a:ext>
            </a:extLst>
          </p:cNvPr>
          <p:cNvSpPr/>
          <p:nvPr/>
        </p:nvSpPr>
        <p:spPr>
          <a:xfrm>
            <a:off x="-1" y="6202163"/>
            <a:ext cx="7950468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25 MINUTES DISCUSSION ~ 4 GROUPS </a:t>
            </a:r>
            <a:r>
              <a:rPr lang="en-US" sz="1400" i="1" dirty="0"/>
              <a:t>(with 1 person who will report later to everyone)</a:t>
            </a:r>
            <a:endParaRPr lang="en-US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5675B8-83CE-1099-EFEC-1AD557F9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00" y="31736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88F6B3-3CD9-8C66-B51B-59B8962D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00" y="33260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C3302F-90BF-48F8-AB53-DAD9187D2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00" y="34784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F3B6FF-47D7-E1B3-7582-DA56F72D2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00" y="363087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975DBCB-F915-96A0-9009-2B22A231BD22}"/>
              </a:ext>
            </a:extLst>
          </p:cNvPr>
          <p:cNvSpPr txBox="1"/>
          <p:nvPr/>
        </p:nvSpPr>
        <p:spPr>
          <a:xfrm>
            <a:off x="640683" y="5342115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 Summary-A3 sheet (1 per group)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56BBF-15C7-38FA-49FD-E3395DC2F384}"/>
              </a:ext>
            </a:extLst>
          </p:cNvPr>
          <p:cNvSpPr txBox="1"/>
          <p:nvPr/>
        </p:nvSpPr>
        <p:spPr>
          <a:xfrm>
            <a:off x="6985197" y="4871966"/>
            <a:ext cx="4562368" cy="1384995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WE WILL </a:t>
            </a:r>
            <a:r>
              <a:rPr lang="nl-BE" sz="2800" b="1" dirty="0">
                <a:solidFill>
                  <a:srgbClr val="C00000"/>
                </a:solidFill>
              </a:rPr>
              <a:t>“AUDIT” </a:t>
            </a:r>
            <a:r>
              <a:rPr lang="nl-BE" sz="2800" b="1" dirty="0"/>
              <a:t>EACH-OTHERS VOLCANOES SCENARIOS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29728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59453-16F9-9FEC-1E2E-868587672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8F8052-6209-09AF-0ACE-01D442F8B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066A8C-D60D-49FE-FC38-BF4F2496B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551E55-2494-69AA-18D9-A12D95668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523960-67D6-0C0D-A153-FC3006FEC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0CE5FC-FD4F-207E-A8FE-009CFA4C2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AE1C7-F560-F9EE-BB2E-923F6304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29040-6BE4-5C81-384B-B489A936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Breakout session: Gaps and Opportunities for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1171DB-AECC-63CA-C095-D0C413A99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880207EF-C2F8-5DA6-309D-B7509C4CC43F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4E6EE-6384-9653-0214-20434645B07C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8C0A191B-8002-6BB9-F5CE-AAAC32057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885" y="2903154"/>
            <a:ext cx="6866015" cy="3299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You will look at the </a:t>
            </a:r>
            <a:r>
              <a:rPr lang="nl-BE" b="1" dirty="0"/>
              <a:t>current capability </a:t>
            </a:r>
            <a:r>
              <a:rPr lang="nl-BE" dirty="0"/>
              <a:t>to </a:t>
            </a:r>
            <a:r>
              <a:rPr lang="nl-BE" b="1" dirty="0"/>
              <a:t>assess the current unrest scenario </a:t>
            </a:r>
            <a:r>
              <a:rPr lang="nl-BE" dirty="0"/>
              <a:t>and the state of your assigned volcano.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Can you </a:t>
            </a:r>
            <a:r>
              <a:rPr lang="nl-BE" b="1" dirty="0"/>
              <a:t>suggest</a:t>
            </a:r>
            <a:r>
              <a:rPr lang="nl-BE" dirty="0"/>
              <a:t> anything in terms of </a:t>
            </a:r>
            <a:r>
              <a:rPr lang="nl-BE" b="1" dirty="0"/>
              <a:t>data standardisation</a:t>
            </a:r>
            <a:r>
              <a:rPr lang="nl-BE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DB73EA-2FDF-117E-9448-D72DE2C4B8A3}"/>
              </a:ext>
            </a:extLst>
          </p:cNvPr>
          <p:cNvSpPr/>
          <p:nvPr/>
        </p:nvSpPr>
        <p:spPr>
          <a:xfrm>
            <a:off x="-1" y="6202163"/>
            <a:ext cx="7950468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25 MINUTES DISCUSSION ~ 4 GROUPS </a:t>
            </a:r>
            <a:r>
              <a:rPr lang="en-US" sz="1400" i="1" dirty="0"/>
              <a:t>(with 1 person who will report later to everyone)</a:t>
            </a:r>
            <a:endParaRPr lang="en-US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CA1D88-AB81-5980-510C-5F090DB51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768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C80C5D-4DFD-774A-D14F-5CBD5B690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68008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1A4599-874A-4851-A21D-7011ACB29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3248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165DBF-9B93-CCF2-8E6E-8E2C863F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984883"/>
            <a:ext cx="2129185" cy="119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06066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BE6A40E-4D8A-E1AA-B720-AD2B900CA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8461C-B18D-CD39-9F2D-863ED0CF719E}"/>
              </a:ext>
            </a:extLst>
          </p:cNvPr>
          <p:cNvSpPr txBox="1"/>
          <p:nvPr/>
        </p:nvSpPr>
        <p:spPr>
          <a:xfrm>
            <a:off x="267778" y="58846"/>
            <a:ext cx="1165644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Session Format (45 minutes total)</a:t>
            </a:r>
          </a:p>
          <a:p>
            <a:pPr>
              <a:buNone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1. Introduction &amp; Context (5 min)</a:t>
            </a:r>
          </a:p>
          <a:p>
            <a:pPr>
              <a:buNone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Brief overview of the importance of standardisation for cross-volcano comparison, interoperability, and rapid crisis analysis.</a:t>
            </a:r>
          </a:p>
          <a:p>
            <a:pPr>
              <a:buNone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Facilitator explains that each case will be explored from two complementary perspectives: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Data Processing Standards – acquisition, QC, metadata, and data sharing.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Data Analysis &amp; Interpretation During Crisis – use of standardised data for decision-making and comparison with past activity.</a:t>
            </a:r>
            <a:endParaRPr lang="en-SG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2. Group Work (25 min)</a:t>
            </a:r>
            <a:b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Participants split into 4 groups – but tackle a different scenario !!!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Each group discusses and notes: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What types of data are available or missing (seismic, GNSS, gas, remote sensing).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Which metadata or processing standards are most critical or lacking.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How data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standardisation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—or its absence—impacts analysis and decision-making.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Key opportunities for improving interoperability or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harmonising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workflows.</a:t>
            </a:r>
            <a:endPara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3. Plenary Sharing (10 min)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Each pair of groups briefly shares: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Their top 2–3 identified gaps and recommendations.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Insights on how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standardisation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could improve both local and global data comparability.</a:t>
            </a:r>
            <a:b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Facilitator highlights cross-cutting challenges and emerging opportunities.</a:t>
            </a:r>
            <a:endParaRPr lang="en-US" altLang="en-US" dirty="0">
              <a:latin typeface="Aptos" panose="020B00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ptos" panose="020B0004020202020204" pitchFamily="34" charset="0"/>
                <a:ea typeface="Times New Roman" panose="02020603050405020304" pitchFamily="18" charset="0"/>
              </a:rPr>
              <a:t>4. Wrap-up (5 min)</a:t>
            </a:r>
            <a:endParaRPr lang="en-US" altLang="en-US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Summarise</a:t>
            </a:r>
            <a:r>
              <a:rPr lang="en-US" alt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key findings and shared themes (e.g., metadata completeness, QC automation, data accessibility).</a:t>
            </a:r>
            <a:endParaRPr lang="en-US" altLang="en-US" dirty="0">
              <a:latin typeface="Aptos" panose="020B00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ptos" panose="020B0004020202020204" pitchFamily="34" charset="0"/>
                <a:ea typeface="Times New Roman" panose="02020603050405020304" pitchFamily="18" charset="0"/>
              </a:rPr>
              <a:t>Identify possible next steps or collaborative actions, such as developing joint templates, metadata checklists, or pilot </a:t>
            </a:r>
            <a:r>
              <a:rPr lang="en-US" alt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standardisation</a:t>
            </a:r>
            <a:r>
              <a:rPr lang="en-US" alt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projects for </a:t>
            </a:r>
            <a:r>
              <a:rPr lang="en-US" alt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WOVOdat</a:t>
            </a:r>
            <a:r>
              <a:rPr lang="en-US" alt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integration.</a:t>
            </a:r>
            <a:endParaRPr lang="en-US" alt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728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E15FD8-D8C5-70CF-3112-E37F284C9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7CF714F-9523-06A4-EAF4-92F27C0F0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DA9864-873C-7C96-5B73-8A905FF18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6AC1E4-73CB-5757-1727-B7CD6988E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97C529-B0CD-7495-592F-7A6A2CD80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1374D2-7AB4-B135-5327-9F322C206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8BE0FAE-8E95-F954-B08C-CC2A9C52D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C445E-C776-865F-EE21-7BDF96B6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59" y="611496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4000" b="1" dirty="0"/>
              <a:t>So let’s reshuffle...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7FE1AF-034C-BAE1-B4B4-0C9F8276F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298FC48A-9D18-4945-CDE9-B641BF225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258031"/>
              </p:ext>
            </p:extLst>
          </p:nvPr>
        </p:nvGraphicFramePr>
        <p:xfrm>
          <a:off x="899813" y="2002055"/>
          <a:ext cx="10515600" cy="424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92C8A5C9-C690-60A8-834E-A3168149D938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3BBAE-9A63-27DC-2B46-DCB299A5BA76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547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FDCDDCE-3311-94C7-B53F-4F32057C4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770505"/>
              </p:ext>
            </p:extLst>
          </p:nvPr>
        </p:nvGraphicFramePr>
        <p:xfrm>
          <a:off x="838200" y="190508"/>
          <a:ext cx="10515600" cy="254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2F7B48D-CAA9-3FE2-F3BA-F0C12DD63910}"/>
              </a:ext>
            </a:extLst>
          </p:cNvPr>
          <p:cNvSpPr/>
          <p:nvPr/>
        </p:nvSpPr>
        <p:spPr>
          <a:xfrm>
            <a:off x="0" y="1250830"/>
            <a:ext cx="12192000" cy="5607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2AE7FA-F583-9580-1075-26DE8C63F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192060"/>
              </p:ext>
            </p:extLst>
          </p:nvPr>
        </p:nvGraphicFramePr>
        <p:xfrm>
          <a:off x="838200" y="243765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3AF6D5-2905-9825-2D2C-9A160B861881}"/>
              </a:ext>
            </a:extLst>
          </p:cNvPr>
          <p:cNvSpPr txBox="1"/>
          <p:nvPr/>
        </p:nvSpPr>
        <p:spPr>
          <a:xfrm>
            <a:off x="278202" y="1586359"/>
            <a:ext cx="609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SG" sz="3200" b="1" u="sng" dirty="0"/>
              <a:t>Key points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86A6E076-8629-3CDF-8599-C19BC64ADE8F}"/>
              </a:ext>
            </a:extLst>
          </p:cNvPr>
          <p:cNvSpPr/>
          <p:nvPr/>
        </p:nvSpPr>
        <p:spPr>
          <a:xfrm flipH="1" flipV="1">
            <a:off x="10638826" y="125083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80706-FD7C-2061-DF0C-B202DEE08956}"/>
              </a:ext>
            </a:extLst>
          </p:cNvPr>
          <p:cNvSpPr txBox="1"/>
          <p:nvPr/>
        </p:nvSpPr>
        <p:spPr>
          <a:xfrm>
            <a:off x="11119403" y="127469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051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C9A915-F4D6-66E4-5924-5DB1E5840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4EE7787-FFAB-393A-F670-4A7D2B93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D72240-C43C-E218-2834-166C54C12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5ED998-3E37-60D0-ABAC-C2FC58537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4F7201-AE60-EE44-6E25-AE0AC9148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E6D0FD-8277-C194-8377-6024C8D60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A5E27DF-2C5B-7DC8-50E3-B38F622F5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8DC5E-E3F1-2293-E468-4AB372726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Breakout session: Gaps and Opportunities for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7D7204-44FD-F26D-6A06-3C6C857A6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2D03FAE8-5E9A-0369-FF53-71847CC92AE0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23A34-38E8-2F25-7CEE-3344275E80D3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3C12CAD-76E6-3F48-6F53-C34F35A39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942053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74BA632-DE32-1CEB-EA6D-F74F0260AA42}"/>
              </a:ext>
            </a:extLst>
          </p:cNvPr>
          <p:cNvSpPr/>
          <p:nvPr/>
        </p:nvSpPr>
        <p:spPr>
          <a:xfrm>
            <a:off x="-10835" y="6261794"/>
            <a:ext cx="2965792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25 MINUTES DISCUSSION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77274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B2D97-3554-CF6B-B5E7-58B963E79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A6592DEE-985C-3D7F-8B02-B8C275966736}"/>
              </a:ext>
            </a:extLst>
          </p:cNvPr>
          <p:cNvGraphicFramePr>
            <a:graphicFrameLocks/>
          </p:cNvGraphicFramePr>
          <p:nvPr/>
        </p:nvGraphicFramePr>
        <p:xfrm>
          <a:off x="838200" y="190508"/>
          <a:ext cx="10515600" cy="254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72EC201-E66A-5F17-108F-8BF74F8B7857}"/>
              </a:ext>
            </a:extLst>
          </p:cNvPr>
          <p:cNvSpPr/>
          <p:nvPr/>
        </p:nvSpPr>
        <p:spPr>
          <a:xfrm>
            <a:off x="0" y="1250830"/>
            <a:ext cx="12192000" cy="5607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119767-72DB-884B-6D80-7B488DAA98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3765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5E770E-98C5-C06E-F061-334DF0A6B15E}"/>
              </a:ext>
            </a:extLst>
          </p:cNvPr>
          <p:cNvSpPr txBox="1"/>
          <p:nvPr/>
        </p:nvSpPr>
        <p:spPr>
          <a:xfrm>
            <a:off x="278202" y="1586359"/>
            <a:ext cx="609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SG" sz="3200" b="1" u="sng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0E2D6-2011-8F67-0758-4E4A7C897AB1}"/>
              </a:ext>
            </a:extLst>
          </p:cNvPr>
          <p:cNvSpPr/>
          <p:nvPr/>
        </p:nvSpPr>
        <p:spPr>
          <a:xfrm>
            <a:off x="9226208" y="1250830"/>
            <a:ext cx="2965792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25 MINUTES DISCUSSION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78895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E42169-A612-5780-17E4-1B4FE651E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CE5D2A5-1F4D-BAAA-F7F8-556351A12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5B1B18-7946-A768-6433-F5AA4C5B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8360EF-B6D9-16A9-B9CA-50A1A1EE7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C9117C-468E-FC29-A1A3-CDCC884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BC3962-E14C-5E08-760A-190F042C9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C1F01-0B51-9A6C-2A36-737CD0D94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92370-EAC0-173A-E13A-025E1B1D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Breakout session: Gaps and Opportunities for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1D3115-E5E5-58E6-DCA6-BB0DB14B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CF53C01-18A0-E420-9834-B47E3ECD48BD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7A80-2FA4-965C-84A2-10A6985E4F51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3FC632-9BBF-E903-2502-148369C3B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417773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F04B836-4CC4-2B59-5436-7FA151EBF241}"/>
              </a:ext>
            </a:extLst>
          </p:cNvPr>
          <p:cNvSpPr/>
          <p:nvPr/>
        </p:nvSpPr>
        <p:spPr>
          <a:xfrm>
            <a:off x="0" y="6202163"/>
            <a:ext cx="5813660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10 MINUTES SHARING ~ </a:t>
            </a:r>
            <a:r>
              <a:rPr lang="en-US" b="1" dirty="0"/>
              <a:t> </a:t>
            </a:r>
            <a:r>
              <a:rPr lang="en-US" sz="1400" b="1" i="1" dirty="0"/>
              <a:t>Each group presents 2–3 key insights.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589100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15FB8-660E-1C14-D38F-CDCDAC487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C9822AF2-306B-F2ED-E4B6-E295E4DA1CF5}"/>
              </a:ext>
            </a:extLst>
          </p:cNvPr>
          <p:cNvGraphicFramePr>
            <a:graphicFrameLocks/>
          </p:cNvGraphicFramePr>
          <p:nvPr/>
        </p:nvGraphicFramePr>
        <p:xfrm>
          <a:off x="838200" y="190508"/>
          <a:ext cx="10515600" cy="254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581E824-4F50-BA9A-6103-17E5069F52EF}"/>
              </a:ext>
            </a:extLst>
          </p:cNvPr>
          <p:cNvSpPr/>
          <p:nvPr/>
        </p:nvSpPr>
        <p:spPr>
          <a:xfrm>
            <a:off x="0" y="1250830"/>
            <a:ext cx="12192000" cy="5607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81AEBA-7438-50FA-86C9-D7D36AFCCC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3765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89CDA0-EDB6-9103-34ED-0A8623C443C4}"/>
              </a:ext>
            </a:extLst>
          </p:cNvPr>
          <p:cNvSpPr txBox="1"/>
          <p:nvPr/>
        </p:nvSpPr>
        <p:spPr>
          <a:xfrm>
            <a:off x="278202" y="1586359"/>
            <a:ext cx="609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SG" sz="3200" b="1" u="sng" dirty="0"/>
              <a:t>Key points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53DFED-3B8B-ABBB-55EA-0A61368D2150}"/>
              </a:ext>
            </a:extLst>
          </p:cNvPr>
          <p:cNvSpPr/>
          <p:nvPr/>
        </p:nvSpPr>
        <p:spPr>
          <a:xfrm>
            <a:off x="6372764" y="1238749"/>
            <a:ext cx="5813660" cy="5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10 MINUTES SHARING ~ </a:t>
            </a:r>
            <a:r>
              <a:rPr lang="en-US" b="1" dirty="0"/>
              <a:t> </a:t>
            </a:r>
            <a:r>
              <a:rPr lang="en-US" sz="1400" b="1" i="1" dirty="0"/>
              <a:t>Each group presents 2–3 key insights.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39358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2373D-9598-AA66-E81A-0AE43CF28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189FA0-A1E1-D507-9BD0-B5598040C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822C51-FC85-FC69-A5CE-3B93C9D7D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820040-202E-50B9-3C83-7C5305C80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40EF6F-C195-DD20-8DA7-8AEB8DA73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6B1444-849D-5282-7B3E-C22DB7B30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5666FCC-4A4B-4ABE-3B76-B21C79CFD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FFE66-132B-C809-4472-52F56C84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Breakout session: Gaps and Opportunities for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F4503B-F013-199C-C230-4F270CBAB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6BDEBE4-A913-C556-1451-5EE7652359BF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B0FAC-B9A5-366B-0F6B-D69148E6B4C9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50B361B-29D9-52F2-2E37-86066FD0E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919257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138F0B0A-E002-3714-19F4-655A88619E4B}"/>
              </a:ext>
            </a:extLst>
          </p:cNvPr>
          <p:cNvSpPr/>
          <p:nvPr/>
        </p:nvSpPr>
        <p:spPr>
          <a:xfrm>
            <a:off x="9875520" y="4639377"/>
            <a:ext cx="356135" cy="4620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46380-DC29-1AA3-AD10-0EBA5A0F0FAB}"/>
              </a:ext>
            </a:extLst>
          </p:cNvPr>
          <p:cNvSpPr txBox="1"/>
          <p:nvPr/>
        </p:nvSpPr>
        <p:spPr>
          <a:xfrm>
            <a:off x="9220740" y="5229533"/>
            <a:ext cx="1665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Key takeaways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Action points</a:t>
            </a:r>
            <a:endParaRPr lang="en-US" altLang="en-US" sz="14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7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0426EA-D907-05AF-A678-1B41C873A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44698F-A518-8095-F937-B752A12CC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853982-9958-BF79-B342-D670DA31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7AC81-C8AB-BF02-890C-459E820C4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BEE0C2-0F91-F519-9548-6EC53CFFD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58AC9C-A54D-CA66-415B-5B0349084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5031793-9667-3360-19BF-9FA1EEA54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A8643-2ABA-33FC-BFFB-003B065A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DA7C87-0BE6-35AB-83EF-D2F39C9A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4F70C60-0B53-E3D7-A035-D54C15BDC7FD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D5CA4-DB7E-A31B-C87A-484039956C3F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209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72B744-E1EE-178B-F4AF-36D830404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943965B-4C79-90AD-9910-09610DA1F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BE8E2E-95C4-4609-79F0-6D71D75D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FA1EBF-9314-D2B5-6C12-25F6AE997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568454-48DB-16DF-785F-7E110E9FD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CDAD20-5863-CD3C-1A63-B0661CA31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51D32-177F-0367-845E-D58AABB7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28EC3-1AB1-B5EA-E090-5191D7DC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Breakout session: Gaps and Opportunities for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Standardisation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DFCB36-3B2E-7B81-7A20-BE2D666AF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795E01A-AB47-9CA2-BD99-E8F1F376967F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82317-99B9-601A-5960-86333596EB3B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9B2195FA-CEE1-868D-7C27-14CCB8C5A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500317"/>
              </p:ext>
            </p:extLst>
          </p:nvPr>
        </p:nvGraphicFramePr>
        <p:xfrm>
          <a:off x="5011844" y="2791221"/>
          <a:ext cx="6535214" cy="436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6B8437B-8A2C-8196-50B5-0A53AEC76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59" y="2967021"/>
            <a:ext cx="4620126" cy="3053421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SG" sz="100" b="1" u="sng" dirty="0"/>
          </a:p>
          <a:p>
            <a:r>
              <a:rPr lang="en-US" altLang="en-US" sz="1600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Which </a:t>
            </a:r>
            <a:r>
              <a:rPr lang="en-US" altLang="en-US" sz="1600" b="1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metadata</a:t>
            </a:r>
            <a:r>
              <a:rPr lang="en-US" altLang="en-US" sz="1600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 or </a:t>
            </a:r>
            <a:r>
              <a:rPr lang="en-US" altLang="en-US" sz="1600" b="1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processing standards </a:t>
            </a:r>
            <a:r>
              <a:rPr lang="en-US" altLang="en-US" sz="1600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are most </a:t>
            </a:r>
            <a:r>
              <a:rPr lang="en-US" altLang="en-US" sz="1600" b="1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critical</a:t>
            </a:r>
            <a:r>
              <a:rPr lang="en-US" altLang="en-US" sz="1600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 or </a:t>
            </a:r>
            <a:r>
              <a:rPr lang="en-US" altLang="en-US" sz="1600" b="1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lacking</a:t>
            </a:r>
            <a:endParaRPr lang="en-US" altLang="en-US" sz="1600" dirty="0">
              <a:ln/>
              <a:latin typeface="Aptos" panose="020B0004020202020204" pitchFamily="34" charset="0"/>
            </a:endParaRPr>
          </a:p>
          <a:p>
            <a:r>
              <a:rPr lang="en-US" altLang="en-US" sz="1600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Did </a:t>
            </a:r>
            <a:r>
              <a:rPr lang="en-US" altLang="en-US" sz="1600" b="1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data </a:t>
            </a:r>
            <a:r>
              <a:rPr lang="en-US" altLang="en-US" sz="1600" b="1" dirty="0" err="1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standardisation</a:t>
            </a:r>
            <a:r>
              <a:rPr lang="en-US" altLang="en-US" sz="1600" b="1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(or its absence) </a:t>
            </a:r>
            <a:r>
              <a:rPr lang="en-US" altLang="en-US" sz="1600" b="1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impact analysis </a:t>
            </a:r>
            <a:r>
              <a:rPr lang="en-US" altLang="en-US" sz="1600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and decision-making</a:t>
            </a:r>
            <a:endParaRPr lang="en-US" altLang="en-US" sz="1600" dirty="0">
              <a:ln/>
              <a:latin typeface="Aptos" panose="020B0004020202020204" pitchFamily="34" charset="0"/>
            </a:endParaRPr>
          </a:p>
          <a:p>
            <a:r>
              <a:rPr lang="en-US" altLang="en-US" sz="1600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Key </a:t>
            </a:r>
            <a:r>
              <a:rPr lang="en-US" altLang="en-US" sz="1600" b="1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opportunities</a:t>
            </a:r>
            <a:r>
              <a:rPr lang="en-US" altLang="en-US" sz="1600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 or </a:t>
            </a:r>
            <a:r>
              <a:rPr lang="en-US" altLang="en-US" sz="1600" b="1" dirty="0">
                <a:ln/>
                <a:latin typeface="Aptos" panose="020B0004020202020204" pitchFamily="34" charset="0"/>
                <a:ea typeface="Times New Roman" panose="02020603050405020304" pitchFamily="18" charset="0"/>
              </a:rPr>
              <a:t>recommendations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54BA2E-60AD-7249-4A40-9D223EDB5C81}"/>
              </a:ext>
            </a:extLst>
          </p:cNvPr>
          <p:cNvSpPr/>
          <p:nvPr/>
        </p:nvSpPr>
        <p:spPr>
          <a:xfrm>
            <a:off x="0" y="6202162"/>
            <a:ext cx="14245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SUMMARY</a:t>
            </a:r>
            <a:endParaRPr lang="en-US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ECAAF-1442-EFFB-716B-6C82A7A4A8AC}"/>
              </a:ext>
            </a:extLst>
          </p:cNvPr>
          <p:cNvSpPr txBox="1"/>
          <p:nvPr/>
        </p:nvSpPr>
        <p:spPr>
          <a:xfrm>
            <a:off x="1424539" y="6202162"/>
            <a:ext cx="7848858" cy="58477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Next steps or collaborative actions, such as developing joint templates, metadata checklists, or pilot </a:t>
            </a:r>
            <a:r>
              <a:rPr lang="en-US" sz="1600" b="1" dirty="0" err="1">
                <a:solidFill>
                  <a:schemeClr val="bg1"/>
                </a:solidFill>
                <a:latin typeface="Aptos" panose="020B0004020202020204" pitchFamily="34" charset="0"/>
              </a:rPr>
              <a:t>standardisation</a:t>
            </a: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 projects for </a:t>
            </a:r>
            <a:r>
              <a:rPr lang="en-US" sz="1600" b="1" dirty="0" err="1">
                <a:solidFill>
                  <a:schemeClr val="bg1"/>
                </a:solidFill>
                <a:latin typeface="Aptos" panose="020B0004020202020204" pitchFamily="34" charset="0"/>
              </a:rPr>
              <a:t>WOVOdat</a:t>
            </a: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 integration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C113F9-4696-3960-C711-1C7101B5038D}"/>
              </a:ext>
            </a:extLst>
          </p:cNvPr>
          <p:cNvSpPr txBox="1"/>
          <p:nvPr/>
        </p:nvSpPr>
        <p:spPr>
          <a:xfrm>
            <a:off x="-1" y="5557304"/>
            <a:ext cx="275472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AND FOR TOMORROW ...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119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iles of paperwork">
            <a:extLst>
              <a:ext uri="{FF2B5EF4-FFF2-40B4-BE49-F238E27FC236}">
                <a16:creationId xmlns:a16="http://schemas.microsoft.com/office/drawing/2014/main" id="{86D99132-099A-A521-BCA4-C0781463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53" r="14157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8A382-6742-1EBC-8BD6-B1D8D09A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nl-BE" sz="2800" b="1" dirty="0">
                <a:solidFill>
                  <a:schemeClr val="bg2">
                    <a:lumMod val="25000"/>
                  </a:schemeClr>
                </a:solidFill>
              </a:rPr>
              <a:t>!!! Please send us questions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ABB8-91A2-2F86-79BB-0C569B1FF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2285995"/>
            <a:ext cx="5326828" cy="4572006"/>
          </a:xfrm>
        </p:spPr>
        <p:txBody>
          <a:bodyPr anchor="ctr">
            <a:normAutofit/>
          </a:bodyPr>
          <a:lstStyle/>
          <a:p>
            <a:r>
              <a:rPr lang="en-US" sz="1400" dirty="0"/>
              <a:t>Open Discussion: </a:t>
            </a:r>
          </a:p>
          <a:p>
            <a:pPr marL="0" indent="0">
              <a:buNone/>
            </a:pPr>
            <a:r>
              <a:rPr lang="en-US" sz="1400" b="1" dirty="0"/>
              <a:t>       </a:t>
            </a:r>
            <a:r>
              <a:rPr lang="en-US" sz="1400" b="1" dirty="0" err="1"/>
              <a:t>Optimising</a:t>
            </a:r>
            <a:r>
              <a:rPr lang="en-US" sz="1400" b="1" dirty="0"/>
              <a:t> </a:t>
            </a:r>
            <a:r>
              <a:rPr lang="en-US" sz="1400" b="1" i="1" dirty="0"/>
              <a:t>Seismic</a:t>
            </a:r>
            <a:r>
              <a:rPr lang="en-US" sz="1400" b="1" dirty="0"/>
              <a:t> </a:t>
            </a:r>
            <a:r>
              <a:rPr lang="en-US" sz="1400" b="1" i="1" dirty="0"/>
              <a:t>Data Products </a:t>
            </a:r>
            <a:r>
              <a:rPr lang="en-US" sz="1400" b="1" dirty="0"/>
              <a:t>for Crisis Response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Other questions, relating to this time, combined with previous themes, more than welcome </a:t>
            </a:r>
            <a:r>
              <a:rPr lang="en-US" sz="1400" dirty="0">
                <a:sym typeface="Wingdings" panose="05000000000000000000" pitchFamily="2" charset="2"/>
              </a:rPr>
              <a:t>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>
                <a:hlinkClick r:id="rId3"/>
              </a:rPr>
              <a:t>Degr0001@e.ntu.edu.sg</a:t>
            </a:r>
            <a:r>
              <a:rPr lang="en-US" sz="1400" dirty="0"/>
              <a:t> &amp; </a:t>
            </a:r>
            <a:r>
              <a:rPr lang="en-US" sz="1400" dirty="0">
                <a:hlinkClick r:id="rId4"/>
              </a:rPr>
              <a:t>CWidiwijayanti@ntu.edu.sg</a:t>
            </a:r>
            <a:r>
              <a:rPr lang="en-US" sz="1400" dirty="0"/>
              <a:t> or </a:t>
            </a:r>
            <a:br>
              <a:rPr lang="en-US" sz="1400" dirty="0"/>
            </a:br>
            <a:r>
              <a:rPr lang="en-US" sz="1400" dirty="0"/>
              <a:t>write it on a paper and give it to us before the end of the day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b="1" dirty="0">
                <a:solidFill>
                  <a:srgbClr val="C00000"/>
                </a:solidFill>
              </a:rPr>
              <a:t>Deadline: tonight 8pm </a:t>
            </a:r>
            <a:r>
              <a:rPr lang="en-US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375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A9CA4A-4EF2-32CB-9F9B-D3C5FA1DCD92}"/>
              </a:ext>
            </a:extLst>
          </p:cNvPr>
          <p:cNvSpPr txBox="1">
            <a:spLocks/>
          </p:cNvSpPr>
          <p:nvPr/>
        </p:nvSpPr>
        <p:spPr>
          <a:xfrm>
            <a:off x="4061857" y="1155868"/>
            <a:ext cx="6714699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FF"/>
                </a:solidFill>
              </a:rPr>
              <a:t>Day 5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3600" i="1" dirty="0">
                <a:solidFill>
                  <a:srgbClr val="FFFFFF"/>
                </a:solidFill>
              </a:rPr>
              <a:t>Synthesis &amp; Action Planning</a:t>
            </a:r>
            <a:endParaRPr lang="en-US" sz="4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162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66B903-A5CD-B634-0BC0-49ACCA76E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F5229F-470D-C9B7-6257-154FAEEB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9ED6BC-E107-099C-A87D-0E7174C0F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AB8272-B5EC-93B7-A3D2-91AEC42D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082E71-5E0E-0344-A14C-D4BA93E33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C0CBCC-4BFE-7E8D-6A79-2869F670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B1C5713-CAA4-1E94-240D-86851221C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6056C-CD8B-50CD-C419-4AD61F95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787F6C-2D5B-8D5E-F864-5B96AC02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F94C746-168C-354E-D498-EDCE3B29E224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AFFEE-79CC-0FE0-EEDF-C2243C6ABCE3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F182FD-0B6C-5B9E-F0DE-75B8CF31F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275859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3250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4A19B5-9DB9-ECF6-1B51-82FB2C26C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5C3822-AC99-4B59-BC44-3BA3C016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66D737-1FC2-D103-E05A-6DC195D7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AF0457-AFA0-7F55-220A-78DB5B98D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4660D8-B50A-CC6E-E2A9-61BA7C6CA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5DF924-1F19-35D3-EF36-94D1681F3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9B9501B-CCE3-87D4-1E2D-B41DA3803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FFD58-A8A5-41F6-87AF-1CBC0561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D2CE7E-DF55-731D-7507-C33E279BB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5B81261E-2CE8-C717-839C-1DB06AAE6D09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DBF82-1B0B-68FD-C936-5CE129B49773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74BEAE-6765-4401-079F-65BB2CEB3BD2}"/>
              </a:ext>
            </a:extLst>
          </p:cNvPr>
          <p:cNvSpPr txBox="1"/>
          <p:nvPr/>
        </p:nvSpPr>
        <p:spPr>
          <a:xfrm>
            <a:off x="640079" y="2796948"/>
            <a:ext cx="1090748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a typeface="Aptos"/>
                <a:cs typeface="Aptos"/>
              </a:rPr>
              <a:t>‘How can seismic data products be made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Aptos"/>
                <a:cs typeface="Aptos"/>
              </a:rPr>
              <a:t>faster, more reliable, and more useful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a typeface="Aptos"/>
                <a:cs typeface="Aptos"/>
              </a:rPr>
              <a:t> for real-time decision-making during volcanic crises?’ </a:t>
            </a:r>
          </a:p>
          <a:p>
            <a:endParaRPr lang="en-US" dirty="0">
              <a:ea typeface="Aptos"/>
              <a:cs typeface="Aptos"/>
            </a:endParaRPr>
          </a:p>
          <a:p>
            <a:r>
              <a:rPr lang="en-US" dirty="0">
                <a:ea typeface="Aptos"/>
                <a:cs typeface="Aptos"/>
              </a:rPr>
              <a:t>We will reflect on </a:t>
            </a:r>
            <a:r>
              <a:rPr lang="en-US" b="1" dirty="0">
                <a:ea typeface="Aptos"/>
                <a:cs typeface="Aptos"/>
              </a:rPr>
              <a:t>operational needs</a:t>
            </a:r>
            <a:r>
              <a:rPr lang="en-US" dirty="0">
                <a:ea typeface="Aptos"/>
                <a:cs typeface="Aptos"/>
              </a:rPr>
              <a:t>, </a:t>
            </a:r>
            <a:r>
              <a:rPr lang="en-US" b="1" dirty="0">
                <a:ea typeface="Aptos"/>
                <a:cs typeface="Aptos"/>
              </a:rPr>
              <a:t>processing standards</a:t>
            </a:r>
            <a:r>
              <a:rPr lang="en-US" dirty="0">
                <a:ea typeface="Aptos"/>
                <a:cs typeface="Aptos"/>
              </a:rPr>
              <a:t>, and </a:t>
            </a:r>
            <a:r>
              <a:rPr lang="en-US" b="1" dirty="0">
                <a:ea typeface="Aptos"/>
                <a:cs typeface="Aptos"/>
              </a:rPr>
              <a:t>communication workflows</a:t>
            </a:r>
            <a:r>
              <a:rPr lang="en-US" dirty="0">
                <a:ea typeface="Aptos"/>
                <a:cs typeface="Aptos"/>
              </a:rPr>
              <a:t>, aiming to identify practical steps to </a:t>
            </a:r>
            <a:r>
              <a:rPr lang="en-US" dirty="0" err="1">
                <a:ea typeface="Aptos"/>
                <a:cs typeface="Aptos"/>
              </a:rPr>
              <a:t>optimise</a:t>
            </a:r>
            <a:r>
              <a:rPr lang="en-US" dirty="0">
                <a:ea typeface="Aptos"/>
                <a:cs typeface="Aptos"/>
              </a:rPr>
              <a:t> products such as RSAM, event catalogs, and spectral analyses for emergency response.</a:t>
            </a:r>
          </a:p>
          <a:p>
            <a:pPr>
              <a:buNone/>
            </a:pPr>
            <a:endParaRPr lang="en-SG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ea typeface="Aptos"/>
                <a:cs typeface="Aptos"/>
              </a:rPr>
              <a:t>What are key operational challenges</a:t>
            </a:r>
            <a:r>
              <a:rPr lang="en-US" dirty="0">
                <a:ea typeface="Aptos"/>
                <a:cs typeface="Aptos"/>
              </a:rPr>
              <a:t> in using seismic data for crisis response?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ea typeface="Aptos"/>
                <a:cs typeface="Aptos"/>
              </a:rPr>
              <a:t>Can we make a list of </a:t>
            </a:r>
            <a:r>
              <a:rPr lang="en-US" b="1" dirty="0">
                <a:ea typeface="Aptos"/>
                <a:cs typeface="Aptos"/>
              </a:rPr>
              <a:t>priority products and workflows</a:t>
            </a:r>
            <a:r>
              <a:rPr lang="en-US" dirty="0">
                <a:ea typeface="Aptos"/>
                <a:cs typeface="Aptos"/>
              </a:rPr>
              <a:t> for </a:t>
            </a:r>
            <a:r>
              <a:rPr lang="en-US" dirty="0" err="1">
                <a:ea typeface="Aptos"/>
                <a:cs typeface="Aptos"/>
              </a:rPr>
              <a:t>optimisation</a:t>
            </a:r>
            <a:r>
              <a:rPr lang="en-US" dirty="0">
                <a:ea typeface="Aptos"/>
                <a:cs typeface="Aptos"/>
              </a:rPr>
              <a:t> and standardization?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ea typeface="Aptos"/>
                <a:cs typeface="Aptos"/>
              </a:rPr>
              <a:t>Can we identify </a:t>
            </a:r>
            <a:r>
              <a:rPr lang="en-US" b="1" dirty="0">
                <a:ea typeface="Aptos"/>
                <a:cs typeface="Aptos"/>
              </a:rPr>
              <a:t>collaborative opportunities</a:t>
            </a:r>
            <a:r>
              <a:rPr lang="en-US" dirty="0">
                <a:ea typeface="Aptos"/>
                <a:cs typeface="Aptos"/>
              </a:rPr>
              <a:t> (e.g., shared code, open templates, common quality standards)?</a:t>
            </a:r>
          </a:p>
        </p:txBody>
      </p:sp>
    </p:spTree>
    <p:extLst>
      <p:ext uri="{BB962C8B-B14F-4D97-AF65-F5344CB8AC3E}">
        <p14:creationId xmlns:p14="http://schemas.microsoft.com/office/powerpoint/2010/main" val="18808434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182A5-96D1-B472-4D76-F2B5CDF18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A3AC4-B883-37F2-48C5-418ABE00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BE80DD-EF82-0AC6-4C32-BE8687E3D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5914AF-9B86-497B-63CF-BBAB1F78B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73A307-732E-3465-7051-42D9D47CE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46E818-B23F-F704-5CEF-3F0A6020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5D96AC2-E875-B0D7-7283-59696258B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6181-03EE-AD86-63A1-ACD258D0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45E1E9-4FBD-1E59-2561-9149A14E7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1D051171-F9BC-EEEF-9C91-1ADD9D1FC17F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6F4C3-D38A-7E7B-9B71-8F7B781C795F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5997073-5ABA-B058-9DAC-18C2D9A028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029115"/>
              </p:ext>
            </p:extLst>
          </p:nvPr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1666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86008-F596-8275-B3C5-478B68ADB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026B71-BE0F-C827-F54E-E19DFB34F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0EEBEE-4CBD-2A45-8DFC-5F6BD6149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627E05-E93A-D313-A2F8-81B3BAB8D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C03BA6-E52A-7C52-6A47-CA1F14481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9469D6-D858-6D8E-B17F-C06E93F10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33C34-40AC-9B64-92CA-619CF17CE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D1053-D3EF-8719-987D-190D67CF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26BC8-A575-1023-1828-E6DBA27BB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0D88163D-7199-8CCA-C9EC-B3C12216277A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40E91-9D36-8D47-2099-42BCA0AE48F2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BD87B8-43BA-AFAB-AEF6-DC9C7C9FB1D9}"/>
              </a:ext>
            </a:extLst>
          </p:cNvPr>
          <p:cNvSpPr txBox="1"/>
          <p:nvPr/>
        </p:nvSpPr>
        <p:spPr>
          <a:xfrm>
            <a:off x="640079" y="2692256"/>
            <a:ext cx="1101189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1" dirty="0">
                <a:latin typeface="Aptos" panose="020B0004020202020204" pitchFamily="34" charset="0"/>
              </a:rPr>
              <a:t>Objective</a:t>
            </a:r>
          </a:p>
          <a:p>
            <a:r>
              <a:rPr lang="en-US" dirty="0">
                <a:ea typeface="Aptos"/>
                <a:cs typeface="Aptos"/>
              </a:rPr>
              <a:t>To discuss how seismic data products can be made </a:t>
            </a:r>
            <a:r>
              <a:rPr lang="en-US" b="1" dirty="0">
                <a:ea typeface="Aptos"/>
                <a:cs typeface="Aptos"/>
              </a:rPr>
              <a:t>faster, more reliable, and more useful</a:t>
            </a:r>
            <a:r>
              <a:rPr lang="en-US" dirty="0">
                <a:ea typeface="Aptos"/>
                <a:cs typeface="Aptos"/>
              </a:rPr>
              <a:t> for real-time decision-making during volcanic crises. Participants will reflect on </a:t>
            </a:r>
            <a:r>
              <a:rPr lang="en-US" b="1" dirty="0">
                <a:ea typeface="Aptos"/>
                <a:cs typeface="Aptos"/>
              </a:rPr>
              <a:t>operational needs</a:t>
            </a:r>
            <a:r>
              <a:rPr lang="en-US" dirty="0">
                <a:ea typeface="Aptos"/>
                <a:cs typeface="Aptos"/>
              </a:rPr>
              <a:t>, </a:t>
            </a:r>
            <a:r>
              <a:rPr lang="en-US" b="1" dirty="0">
                <a:ea typeface="Aptos"/>
                <a:cs typeface="Aptos"/>
              </a:rPr>
              <a:t>processing standards</a:t>
            </a:r>
            <a:r>
              <a:rPr lang="en-US" dirty="0">
                <a:ea typeface="Aptos"/>
                <a:cs typeface="Aptos"/>
              </a:rPr>
              <a:t>, and </a:t>
            </a:r>
            <a:r>
              <a:rPr lang="en-US" b="1" dirty="0">
                <a:ea typeface="Aptos"/>
                <a:cs typeface="Aptos"/>
              </a:rPr>
              <a:t>communication workflows</a:t>
            </a:r>
            <a:r>
              <a:rPr lang="en-US" dirty="0">
                <a:ea typeface="Aptos"/>
                <a:cs typeface="Aptos"/>
              </a:rPr>
              <a:t>, aiming to identify practical steps to </a:t>
            </a:r>
            <a:r>
              <a:rPr lang="en-US" dirty="0" err="1">
                <a:ea typeface="Aptos"/>
                <a:cs typeface="Aptos"/>
              </a:rPr>
              <a:t>optimise</a:t>
            </a:r>
            <a:r>
              <a:rPr lang="en-US" dirty="0">
                <a:ea typeface="Aptos"/>
                <a:cs typeface="Aptos"/>
              </a:rPr>
              <a:t> products such as RSAM, event catalogs, and spectral analyses for emergency response.</a:t>
            </a:r>
          </a:p>
          <a:p>
            <a:pPr>
              <a:buNone/>
            </a:pPr>
            <a:endParaRPr lang="en-SG" dirty="0">
              <a:latin typeface="Aptos" panose="020B0004020202020204" pitchFamily="34" charset="0"/>
            </a:endParaRPr>
          </a:p>
          <a:p>
            <a:pPr>
              <a:buNone/>
            </a:pPr>
            <a:r>
              <a:rPr lang="en-SG" b="1" dirty="0">
                <a:latin typeface="Aptos" panose="020B0004020202020204" pitchFamily="34" charset="0"/>
              </a:rPr>
              <a:t>Expected outcomes</a:t>
            </a:r>
            <a:endParaRPr lang="en-US" altLang="en-US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Aptos"/>
                <a:cs typeface="Aptos"/>
              </a:rPr>
              <a:t>Shared understanding of </a:t>
            </a:r>
            <a:r>
              <a:rPr lang="en-US" b="1" dirty="0">
                <a:ea typeface="Aptos"/>
                <a:cs typeface="Aptos"/>
              </a:rPr>
              <a:t>key operational challenges</a:t>
            </a:r>
            <a:r>
              <a:rPr lang="en-US" dirty="0">
                <a:ea typeface="Aptos"/>
                <a:cs typeface="Aptos"/>
              </a:rPr>
              <a:t> in using seismic data for crisis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Aptos"/>
                <a:cs typeface="Aptos"/>
              </a:rPr>
              <a:t>List of </a:t>
            </a:r>
            <a:r>
              <a:rPr lang="en-US" b="1" dirty="0">
                <a:ea typeface="Aptos"/>
                <a:cs typeface="Aptos"/>
              </a:rPr>
              <a:t>priority products and workflows</a:t>
            </a:r>
            <a:r>
              <a:rPr lang="en-US" dirty="0">
                <a:ea typeface="Aptos"/>
                <a:cs typeface="Aptos"/>
              </a:rPr>
              <a:t> for </a:t>
            </a:r>
            <a:r>
              <a:rPr lang="en-US" dirty="0" err="1">
                <a:ea typeface="Aptos"/>
                <a:cs typeface="Aptos"/>
              </a:rPr>
              <a:t>optimisation</a:t>
            </a:r>
            <a:r>
              <a:rPr lang="en-US" dirty="0">
                <a:ea typeface="Aptos"/>
                <a:cs typeface="Aptos"/>
              </a:rPr>
              <a:t> and </a:t>
            </a:r>
            <a:r>
              <a:rPr lang="en-US" dirty="0" err="1">
                <a:ea typeface="Aptos"/>
                <a:cs typeface="Aptos"/>
              </a:rPr>
              <a:t>standardisation</a:t>
            </a:r>
            <a:r>
              <a:rPr lang="en-US" dirty="0">
                <a:ea typeface="Aptos"/>
                <a:cs typeface="Apto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Aptos"/>
                <a:cs typeface="Aptos"/>
              </a:rPr>
              <a:t>Identification of </a:t>
            </a:r>
            <a:r>
              <a:rPr lang="en-US" b="1" dirty="0">
                <a:ea typeface="Aptos"/>
                <a:cs typeface="Aptos"/>
              </a:rPr>
              <a:t>collaborative opportunities</a:t>
            </a:r>
            <a:r>
              <a:rPr lang="en-US" dirty="0">
                <a:ea typeface="Aptos"/>
                <a:cs typeface="Aptos"/>
              </a:rPr>
              <a:t> (e.g., shared code, open templates, common quality standards).</a:t>
            </a:r>
          </a:p>
        </p:txBody>
      </p:sp>
    </p:spTree>
    <p:extLst>
      <p:ext uri="{BB962C8B-B14F-4D97-AF65-F5344CB8AC3E}">
        <p14:creationId xmlns:p14="http://schemas.microsoft.com/office/powerpoint/2010/main" val="20604802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906D1-B8D9-3BB0-ED56-7B55F706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E7F1-D5F5-D0D6-3DD1-2002B4F9A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692256"/>
            <a:ext cx="9941319" cy="3449924"/>
          </a:xfrm>
        </p:spPr>
        <p:txBody>
          <a:bodyPr anchor="ctr">
            <a:normAutofit fontScale="47500" lnSpcReduction="20000"/>
          </a:bodyPr>
          <a:lstStyle/>
          <a:p>
            <a:r>
              <a:rPr lang="nl-BE" sz="2400" dirty="0"/>
              <a:t>10 main questions ~ every question 5 min ish</a:t>
            </a:r>
          </a:p>
          <a:p>
            <a:endParaRPr lang="nl-BE" sz="2400" dirty="0"/>
          </a:p>
          <a:p>
            <a:r>
              <a:rPr lang="en-SG" sz="2400" b="1" dirty="0"/>
              <a:t>Discussion prompts (~5 min each):</a:t>
            </a:r>
            <a:endParaRPr lang="en-SG" sz="2400" dirty="0"/>
          </a:p>
          <a:p>
            <a:pPr marL="342900" indent="-342900">
              <a:buFont typeface="+mj-lt"/>
              <a:buAutoNum type="arabicPeriod"/>
            </a:pPr>
            <a:r>
              <a:rPr lang="en-SG" sz="2400" dirty="0"/>
              <a:t>Metadata standards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400" dirty="0"/>
              <a:t>Time-series metrics (RSAM/SSAM, spectral monitoring)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400" dirty="0"/>
              <a:t>Earthquake detection and automatic picking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400" dirty="0"/>
              <a:t>Event classification and clustering (automatic or feature-based)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400" dirty="0"/>
              <a:t>Real-time swarm detection and alerting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400" dirty="0"/>
              <a:t>Data visualisation dashboards and management systems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400" dirty="0"/>
              <a:t>Processing and analytical tools (statistics, AI/ML)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400" dirty="0"/>
              <a:t>Most useful products during crisis response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400" dirty="0"/>
              <a:t>Factors limiting reliability or usability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400" dirty="0"/>
              <a:t>Pathways toward standardisation and interoperability</a:t>
            </a:r>
          </a:p>
          <a:p>
            <a:r>
              <a:rPr lang="en-SG" sz="2400" b="1" dirty="0"/>
              <a:t>Additional topic:</a:t>
            </a:r>
            <a:r>
              <a:rPr lang="en-SG" sz="2400" dirty="0"/>
              <a:t> Collaborative opportunities — shared code, open templates, common quality standards.</a:t>
            </a:r>
          </a:p>
          <a:p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5B4383B4-3683-11E6-8A20-E12C324AEB0B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3461E-CCE7-9C8A-A34F-DC9199AF39B4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971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79E3E-B2AF-DE93-6F6B-87CD4674B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828729-0AA8-E92B-FB13-34BF5BD0D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894711-8B80-0C87-606A-F250DE7D5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2ADA24-CF00-B5F8-40CC-D80E85FD5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0311F2-4289-8830-8F0E-4830A241E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3B2CFA-EF7D-619D-50A1-4A5759B1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4AE360F-0419-3FF1-CA16-19B9F1AE2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676DC-58AC-8635-F991-74602F30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1F154D-6EA5-5829-8FA7-7FB307799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8DC5743F-E4D1-A85A-3055-04B1F7090228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ECFC1-B628-84CB-3297-CFC10A0AE28A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1D6D07-FD4D-39DD-9E2E-C18A99F01E97}"/>
              </a:ext>
            </a:extLst>
          </p:cNvPr>
          <p:cNvSpPr txBox="1"/>
          <p:nvPr/>
        </p:nvSpPr>
        <p:spPr>
          <a:xfrm>
            <a:off x="535670" y="4444724"/>
            <a:ext cx="10907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2800" b="1" dirty="0">
                <a:ea typeface="Aptos"/>
                <a:cs typeface="Aptos"/>
              </a:rPr>
              <a:t>Set of open questions</a:t>
            </a:r>
            <a:endParaRPr lang="en-US" sz="2800" b="1" dirty="0">
              <a:ea typeface="Aptos"/>
              <a:cs typeface="Aptos"/>
            </a:endParaRPr>
          </a:p>
        </p:txBody>
      </p:sp>
      <p:pic>
        <p:nvPicPr>
          <p:cNvPr id="1028" name="Picture 4" descr="diversas stickers">
            <a:extLst>
              <a:ext uri="{FF2B5EF4-FFF2-40B4-BE49-F238E27FC236}">
                <a16:creationId xmlns:a16="http://schemas.microsoft.com/office/drawing/2014/main" id="{3E022F9E-CF0D-0C86-BBC7-F15289D5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16" y="3263562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iversas stickers">
            <a:extLst>
              <a:ext uri="{FF2B5EF4-FFF2-40B4-BE49-F238E27FC236}">
                <a16:creationId xmlns:a16="http://schemas.microsoft.com/office/drawing/2014/main" id="{5E185FF7-86D5-79C8-409C-A4E88825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76" y="3046999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853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4F05D-6CC7-9764-FBB9-2AE9E7930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ECC332-6DF3-B8F1-1769-091553FC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17B930-A02B-41BF-DD5E-3BB69B194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36F75E-3ECB-C89E-3940-46370B4A4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BAA34B-C948-C088-7A81-91CF458E7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09D237-F76B-47B9-FCB6-E6C719A12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67ADC90-60B9-FAA7-2CEA-D24DC9185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8F67A-8632-C825-C516-4AAD9212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B678D6-1694-9458-5704-69961E75B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1390E8C-973C-3C78-E388-B2E01181E55E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FE1B1-49AC-ECCE-0B15-7408401F7057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59AC0-5142-5316-02AB-BAA557CBD166}"/>
              </a:ext>
            </a:extLst>
          </p:cNvPr>
          <p:cNvSpPr txBox="1"/>
          <p:nvPr/>
        </p:nvSpPr>
        <p:spPr>
          <a:xfrm>
            <a:off x="640079" y="2837829"/>
            <a:ext cx="109074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/>
              <a:t>How do we ensure </a:t>
            </a:r>
            <a:r>
              <a:rPr lang="en-SG" sz="4000" b="1" dirty="0"/>
              <a:t>products</a:t>
            </a:r>
            <a:r>
              <a:rPr lang="en-SG" sz="4000" dirty="0"/>
              <a:t> can be set up </a:t>
            </a:r>
            <a:r>
              <a:rPr lang="en-SG" sz="4000" b="1" dirty="0"/>
              <a:t>quickly</a:t>
            </a:r>
            <a:r>
              <a:rPr lang="en-SG" sz="4000" dirty="0"/>
              <a:t> during a </a:t>
            </a:r>
            <a:r>
              <a:rPr lang="en-SG" sz="4000" b="1" dirty="0"/>
              <a:t>response</a:t>
            </a:r>
            <a:r>
              <a:rPr lang="en-SG" sz="4000" dirty="0"/>
              <a:t>?</a:t>
            </a:r>
          </a:p>
          <a:p>
            <a:pPr algn="ctr"/>
            <a:endParaRPr lang="en-SG" sz="2400" dirty="0"/>
          </a:p>
          <a:p>
            <a:pPr marL="571500" indent="-571500">
              <a:buFontTx/>
              <a:buChar char="-"/>
            </a:pPr>
            <a:r>
              <a:rPr lang="en-SG" sz="2800" dirty="0"/>
              <a:t>Have documentation?</a:t>
            </a:r>
          </a:p>
          <a:p>
            <a:pPr marL="571500" indent="-571500">
              <a:buFontTx/>
              <a:buChar char="-"/>
            </a:pPr>
            <a:r>
              <a:rPr lang="en-SG" sz="2800" dirty="0"/>
              <a:t>Users can know results are reliable?</a:t>
            </a:r>
          </a:p>
          <a:p>
            <a:pPr marL="571500" indent="-571500">
              <a:buFontTx/>
              <a:buChar char="-"/>
            </a:pPr>
            <a:r>
              <a:rPr lang="en-SG" sz="2800" dirty="0"/>
              <a:t>Experts are familiar with evaluating data provided by products?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53D7A8-65DF-9389-7020-4940D8E9D97F}"/>
              </a:ext>
            </a:extLst>
          </p:cNvPr>
          <p:cNvSpPr/>
          <p:nvPr/>
        </p:nvSpPr>
        <p:spPr>
          <a:xfrm>
            <a:off x="-10836" y="6261794"/>
            <a:ext cx="2888789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QUESTION 1:  5 MINUTES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22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4EF18-5FB5-93F2-ADD9-081D50E30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A26C80-AFC3-DD83-59DB-C7CEDF001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10839A-08AE-A49F-68D0-D6FC36539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E1AC30-00BF-4715-C6C4-0E18951AF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9C05CA-764E-9632-3496-E583490FA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BCA846-23D3-D19E-6D91-3523C0AD3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28231B8-1C9B-D2D1-30FB-C84FA717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9CF8C-A2AE-A664-2CB9-F4B16095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BE" sz="3700" dirty="0"/>
              <a:t>Breakout session: Lessons from Case Studies </a:t>
            </a:r>
            <a:r>
              <a:rPr lang="nl-BE" sz="37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Unrest Scenarios to Monitoring Objectives</a:t>
            </a:r>
            <a:endParaRPr lang="en-US" sz="37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154190-E137-A4F5-FC1F-1F9B7ED0D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8D48C730-E290-48F0-76D8-37515BA27A01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B6D8D-DE24-55D5-1F7B-97AFF75ABA55}"/>
              </a:ext>
            </a:extLst>
          </p:cNvPr>
          <p:cNvSpPr txBox="1"/>
          <p:nvPr/>
        </p:nvSpPr>
        <p:spPr>
          <a:xfrm>
            <a:off x="11119403" y="238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45 min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14A340AE-CC56-19A4-7BBA-A00556E273A5}"/>
              </a:ext>
            </a:extLst>
          </p:cNvPr>
          <p:cNvGraphicFramePr/>
          <p:nvPr/>
        </p:nvGraphicFramePr>
        <p:xfrm>
          <a:off x="835934" y="1751798"/>
          <a:ext cx="10517866" cy="485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02756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76981-7992-511B-F159-692781A42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CA9ED0-B1DA-1833-6370-01E861D16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83EE3-9A98-919B-8992-24C32FA89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045408-B0D2-7D3B-F0DE-F4F8C11F4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05921A-A185-69F4-7154-B73876E72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0CD9F5-E954-6DBC-9635-C7F07422B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E1301C2-5C5D-5991-95A8-F27D6464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32D64-AA9C-0FCF-2087-65E86C4C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562B19-2AF9-22D1-9D7D-09863818B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0C2659A-6544-CDDE-9786-6CE5517623D3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2CA24-8A8A-DD52-44D1-A2E4E3B5C72D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8DC014-0AE4-CFE8-0481-E7CAA368C905}"/>
              </a:ext>
            </a:extLst>
          </p:cNvPr>
          <p:cNvSpPr txBox="1"/>
          <p:nvPr/>
        </p:nvSpPr>
        <p:spPr>
          <a:xfrm>
            <a:off x="633597" y="3380435"/>
            <a:ext cx="109074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/>
              <a:t>Are there situations where establishing </a:t>
            </a:r>
            <a:r>
              <a:rPr lang="en-SG" sz="4000" b="1" dirty="0"/>
              <a:t>effective monitoring </a:t>
            </a:r>
            <a:r>
              <a:rPr lang="en-SG" sz="4000" dirty="0"/>
              <a:t>should have higher </a:t>
            </a:r>
            <a:r>
              <a:rPr lang="en-SG" sz="4000" b="1" dirty="0"/>
              <a:t>priority</a:t>
            </a:r>
            <a:r>
              <a:rPr lang="en-SG" sz="4000" dirty="0"/>
              <a:t> than </a:t>
            </a:r>
            <a:r>
              <a:rPr lang="en-SG" sz="4000" b="1" dirty="0"/>
              <a:t>standardisation</a:t>
            </a:r>
            <a:r>
              <a:rPr lang="en-SG" sz="40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EEA897-DCB4-B1AD-C247-EDA5353C98CC}"/>
              </a:ext>
            </a:extLst>
          </p:cNvPr>
          <p:cNvSpPr/>
          <p:nvPr/>
        </p:nvSpPr>
        <p:spPr>
          <a:xfrm>
            <a:off x="-10836" y="6261794"/>
            <a:ext cx="2888789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QUESTION 2:  5 MINUTES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17472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E32BF6-30AA-3EBD-1C23-8AD1D2C2B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079300-F3D2-49F8-080A-8489678B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292385-8CA9-EAFC-9C96-D4190D277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766A47-4102-6105-690C-48C05D10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3681C4-E201-CD0A-5160-996D099F4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A94BC1-75C6-623B-DA5F-520138B1A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B801E96-9E26-AC46-ADB0-84745DCF3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176E0-AE5F-3DC0-1332-BF72FDE3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DB4CD9-C82A-569F-59C3-0B3254DBB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BFAA987B-3923-9F0E-6CD4-B0CF9F208840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81864-42C3-E4C7-4006-01C56BEB8B8C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B37FBD-A165-C314-9A00-B0A44EF9E78F}"/>
              </a:ext>
            </a:extLst>
          </p:cNvPr>
          <p:cNvSpPr txBox="1"/>
          <p:nvPr/>
        </p:nvSpPr>
        <p:spPr>
          <a:xfrm>
            <a:off x="640079" y="3106654"/>
            <a:ext cx="109074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b="1" dirty="0"/>
              <a:t>What</a:t>
            </a:r>
            <a:r>
              <a:rPr lang="en-SG" sz="4000" dirty="0"/>
              <a:t> do we do </a:t>
            </a:r>
            <a:r>
              <a:rPr lang="en-SG" sz="4000" b="1" dirty="0"/>
              <a:t>when standards do not exist</a:t>
            </a:r>
            <a:r>
              <a:rPr lang="en-SG" sz="4000" dirty="0"/>
              <a:t>? </a:t>
            </a:r>
          </a:p>
          <a:p>
            <a:pPr algn="ctr"/>
            <a:r>
              <a:rPr lang="en-SG" sz="2400" dirty="0"/>
              <a:t>(e.g. ontology for low-rate time series. Csv format is pseudo-format standard)</a:t>
            </a:r>
          </a:p>
          <a:p>
            <a:pPr algn="ctr"/>
            <a:endParaRPr lang="en-SG" sz="2000" dirty="0"/>
          </a:p>
          <a:p>
            <a:pPr marL="571500" indent="-571500">
              <a:buFontTx/>
              <a:buChar char="-"/>
            </a:pPr>
            <a:r>
              <a:rPr lang="en-SG" sz="2400" dirty="0"/>
              <a:t>Do we invent our own for international volcano community?</a:t>
            </a:r>
          </a:p>
          <a:p>
            <a:pPr marL="571500" indent="-571500">
              <a:buFontTx/>
              <a:buChar char="-"/>
            </a:pPr>
            <a:r>
              <a:rPr lang="en-SG" sz="2400" dirty="0"/>
              <a:t>Would a </a:t>
            </a:r>
            <a:r>
              <a:rPr lang="en-SG" sz="2400" dirty="0" err="1"/>
              <a:t>WOVOdat</a:t>
            </a:r>
            <a:r>
              <a:rPr lang="en-SG" sz="2400" dirty="0"/>
              <a:t> ontology work?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CB49DF-1404-45D6-7239-D2ADC18A51EE}"/>
              </a:ext>
            </a:extLst>
          </p:cNvPr>
          <p:cNvSpPr/>
          <p:nvPr/>
        </p:nvSpPr>
        <p:spPr>
          <a:xfrm>
            <a:off x="-10836" y="6261794"/>
            <a:ext cx="2888789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QUESTION 3:  5 MINUTES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0898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84BCFE-C990-53C4-4C1E-7E7335769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71353-117E-A547-CBE4-7EFDB058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25D940-AF9C-0385-3164-CE27002F2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F9338B-59DF-D1D6-9AB6-C6557BE5D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A93EB8-328E-0DB8-CDBF-6263A6A13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3EBEAD-0B85-D43F-4449-0BAF5DCA58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4AA9D-F7C8-1445-8349-8647A5700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BCC91-E1FF-54F0-27FB-129CF70D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83655C-5209-27D1-3105-D5BAFB293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17E98DB0-9797-1DBE-0D89-D58A944850AF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68203-FEF4-236B-1E44-084A778C15CE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5BC0E5-7C80-D3F4-C3A7-21DE2048B51B}"/>
              </a:ext>
            </a:extLst>
          </p:cNvPr>
          <p:cNvSpPr/>
          <p:nvPr/>
        </p:nvSpPr>
        <p:spPr>
          <a:xfrm>
            <a:off x="-10836" y="6261794"/>
            <a:ext cx="2888789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QUESTION 4:  5 MINUTES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14C37-491E-BA50-51CC-8862E6E66541}"/>
              </a:ext>
            </a:extLst>
          </p:cNvPr>
          <p:cNvSpPr txBox="1"/>
          <p:nvPr/>
        </p:nvSpPr>
        <p:spPr>
          <a:xfrm>
            <a:off x="640079" y="3428682"/>
            <a:ext cx="109074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How do we </a:t>
            </a:r>
            <a:r>
              <a:rPr lang="en-US" sz="3600" b="1" dirty="0"/>
              <a:t>align databases </a:t>
            </a:r>
            <a:r>
              <a:rPr lang="en-US" sz="3600" dirty="0"/>
              <a:t>(</a:t>
            </a:r>
            <a:r>
              <a:rPr lang="en-US" sz="3600" dirty="0" err="1"/>
              <a:t>WOVOdat</a:t>
            </a:r>
            <a:r>
              <a:rPr lang="en-US" sz="3600" dirty="0"/>
              <a:t>, IRIS, Volcano Observatory, etc.) to enable seamless data exchange?</a:t>
            </a:r>
          </a:p>
        </p:txBody>
      </p:sp>
    </p:spTree>
    <p:extLst>
      <p:ext uri="{BB962C8B-B14F-4D97-AF65-F5344CB8AC3E}">
        <p14:creationId xmlns:p14="http://schemas.microsoft.com/office/powerpoint/2010/main" val="4256978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D2214-CFB0-816A-CD0D-336FB496E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B1733C-4D11-6CBD-D531-6CE019C78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4F76CD-D2D6-202B-D3B3-4D2B1B5C2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A9C158-D897-4BA9-FD68-DE8BB3E29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D11450-3404-B989-EA17-755783E3B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EE31C3-C1A1-453A-3642-DC808391B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C5D24E9-0EFB-F543-75B7-733AE6B60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CFA55-743A-B8CD-6B68-A45B3B60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A2C3F8-9CF7-7307-AA1F-2E8BEEB46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D9128E5-44AB-EDD7-0CCA-D69CE95C51DE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84134-CB5A-F70A-CC55-841CB7F2B2D6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698C73-1771-C481-30F7-7311110EF7F9}"/>
              </a:ext>
            </a:extLst>
          </p:cNvPr>
          <p:cNvSpPr/>
          <p:nvPr/>
        </p:nvSpPr>
        <p:spPr>
          <a:xfrm>
            <a:off x="-10836" y="6261794"/>
            <a:ext cx="2888789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QUESTION 5:  5 MINUTES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60170-F98F-F558-A059-11B0E3792180}"/>
              </a:ext>
            </a:extLst>
          </p:cNvPr>
          <p:cNvSpPr txBox="1"/>
          <p:nvPr/>
        </p:nvSpPr>
        <p:spPr>
          <a:xfrm>
            <a:off x="640080" y="3011103"/>
            <a:ext cx="109074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/>
              <a:t>What </a:t>
            </a:r>
            <a:r>
              <a:rPr lang="en-SG" sz="4000" b="1" dirty="0"/>
              <a:t>seismic product </a:t>
            </a:r>
            <a:r>
              <a:rPr lang="en-SG" sz="4000" dirty="0"/>
              <a:t>has made the </a:t>
            </a:r>
            <a:r>
              <a:rPr lang="en-SG" sz="4000" b="1" dirty="0"/>
              <a:t>biggest difference </a:t>
            </a:r>
            <a:r>
              <a:rPr lang="en-SG" sz="4000" dirty="0"/>
              <a:t>during a </a:t>
            </a:r>
            <a:r>
              <a:rPr lang="en-SG" sz="4000" b="1" dirty="0"/>
              <a:t>crisis</a:t>
            </a:r>
            <a:r>
              <a:rPr lang="en-SG" sz="4000" dirty="0"/>
              <a:t>? What would your </a:t>
            </a:r>
            <a:r>
              <a:rPr lang="en-SG" sz="4000" b="1" dirty="0"/>
              <a:t>ideal real-time seismic toolkit </a:t>
            </a:r>
            <a:r>
              <a:rPr lang="en-SG" sz="4000" dirty="0"/>
              <a:t>look like?</a:t>
            </a:r>
          </a:p>
          <a:p>
            <a:pPr algn="ctr"/>
            <a:endParaRPr lang="en-SG" sz="2400" dirty="0"/>
          </a:p>
          <a:p>
            <a:pPr algn="ctr"/>
            <a:r>
              <a:rPr lang="en-SG" sz="2400" dirty="0"/>
              <a:t>Where are the biggest </a:t>
            </a:r>
            <a:r>
              <a:rPr lang="en-SG" sz="2400" b="1" dirty="0"/>
              <a:t>bottlenecks</a:t>
            </a:r>
            <a:r>
              <a:rPr lang="en-SG" sz="2400" dirty="0"/>
              <a:t> in </a:t>
            </a:r>
            <a:r>
              <a:rPr lang="en-SG" sz="2400" b="1" dirty="0"/>
              <a:t>producing</a:t>
            </a:r>
            <a:r>
              <a:rPr lang="en-SG" sz="2400" dirty="0"/>
              <a:t> or </a:t>
            </a:r>
            <a:r>
              <a:rPr lang="en-SG" sz="2400" b="1" dirty="0"/>
              <a:t>interpreting</a:t>
            </a:r>
            <a:r>
              <a:rPr lang="en-SG" sz="2400" dirty="0"/>
              <a:t> these products?</a:t>
            </a:r>
          </a:p>
        </p:txBody>
      </p:sp>
    </p:spTree>
    <p:extLst>
      <p:ext uri="{BB962C8B-B14F-4D97-AF65-F5344CB8AC3E}">
        <p14:creationId xmlns:p14="http://schemas.microsoft.com/office/powerpoint/2010/main" val="3179215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8B734-DF09-1BF1-42C7-EE60BEE5E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E1D18F-E747-C6B3-CACD-94DADC29A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B6997E-8938-B2BD-DE5C-4588B882B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B6A19D-B271-C307-679D-17A2F4E82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283A95-1CA6-9FF1-6929-61FCFB2E0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A26278-87F8-AB36-A3C3-316C616C1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AAD2073-E728-4484-10CD-602909983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7D5F0-7E0D-718D-CD8E-B25A11D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D39F05-58F9-A537-316D-6E0B0A258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5C5F53C-9496-591D-C4DD-1342FB89B43D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341B3-72A2-8E54-F1E1-7F32C9F8BC75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9257A5-BF84-4DB9-C37B-796A1D84E8D8}"/>
              </a:ext>
            </a:extLst>
          </p:cNvPr>
          <p:cNvSpPr txBox="1"/>
          <p:nvPr/>
        </p:nvSpPr>
        <p:spPr>
          <a:xfrm>
            <a:off x="640078" y="3611453"/>
            <a:ext cx="109074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/>
              <a:t>Any remaining pressing questions from participants which you did not send us?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5B5C6E-0247-BEF3-282F-5423408AA4D1}"/>
              </a:ext>
            </a:extLst>
          </p:cNvPr>
          <p:cNvSpPr/>
          <p:nvPr/>
        </p:nvSpPr>
        <p:spPr>
          <a:xfrm>
            <a:off x="-10836" y="6261794"/>
            <a:ext cx="2888789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QUESTIONS:  5 MINUTES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04504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B7B82-D7CC-B52E-D73C-35A81AF08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548354-F924-3514-FA9B-02ECCBB5A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6929F9-4F19-0759-5889-E41E9363B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9AD27D-2E1C-4C1D-60CD-9AB0E93DE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C7E10E-4B0B-BDD2-42D3-024B6A2F8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FA3BA2-191B-CF45-6557-BF09A9E63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254A556-7AF6-20A8-537E-203154562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14FCF-4AC5-4F2B-AD07-45CF54C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72E2AC-017A-8DFE-A45C-75C6ACB71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6490D64-C461-E0D7-1CCE-DD586FA6FCE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4181B-9192-1237-4C5D-07E8DE15B2D9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AA141-C881-6789-03B6-439392398B83}"/>
              </a:ext>
            </a:extLst>
          </p:cNvPr>
          <p:cNvSpPr txBox="1"/>
          <p:nvPr/>
        </p:nvSpPr>
        <p:spPr>
          <a:xfrm>
            <a:off x="633597" y="3415436"/>
            <a:ext cx="109074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Why does </a:t>
            </a:r>
            <a:r>
              <a:rPr lang="en-US" sz="4000" b="1" dirty="0"/>
              <a:t>metadata</a:t>
            </a:r>
            <a:r>
              <a:rPr lang="en-US" sz="4000" dirty="0"/>
              <a:t> matter (accuracy, traceability, and standardization)? Are metadata and data formats </a:t>
            </a:r>
            <a:r>
              <a:rPr lang="en-US" sz="4000" b="1" dirty="0"/>
              <a:t>harmonized</a:t>
            </a:r>
            <a:r>
              <a:rPr lang="en-US" sz="40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96A0C0-1BB7-D8B3-FDED-531BCFF41C17}"/>
              </a:ext>
            </a:extLst>
          </p:cNvPr>
          <p:cNvSpPr/>
          <p:nvPr/>
        </p:nvSpPr>
        <p:spPr>
          <a:xfrm>
            <a:off x="-10836" y="6261794"/>
            <a:ext cx="2888789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QUESTION 6:  5 MINUTES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748423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19746-653B-9259-6FA8-162324736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F31319F-E509-4926-95B6-41E17AFA3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BD74E8-E9B1-2699-328B-748F2C76E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BA10DC-8E99-03BD-BD4E-4344E35F8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A391AC-C1F9-B791-93D4-E8F74C61E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87686C-07A5-7733-FFE2-F409B4845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AB07321-4B2E-FE3D-7EF5-98E7298D4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33741-17A7-9BEB-1E5D-B851B1C3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4F029A-25F5-D6DD-8056-39B91250F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7C9845F-028B-C690-1B3A-B26CE943F4A4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69EAC-DB71-CD2D-68A8-234381ACEA81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F374AA-3C41-90D6-133E-D10B154AE33F}"/>
              </a:ext>
            </a:extLst>
          </p:cNvPr>
          <p:cNvSpPr txBox="1"/>
          <p:nvPr/>
        </p:nvSpPr>
        <p:spPr>
          <a:xfrm>
            <a:off x="561246" y="3122024"/>
            <a:ext cx="109074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How can we </a:t>
            </a:r>
            <a:r>
              <a:rPr lang="en-US" sz="4000" b="1" dirty="0"/>
              <a:t>ensure </a:t>
            </a:r>
            <a:r>
              <a:rPr lang="en-US" sz="4000" dirty="0"/>
              <a:t>station</a:t>
            </a:r>
            <a:r>
              <a:rPr lang="en-US" sz="4000" b="1" dirty="0"/>
              <a:t> metadata consistency</a:t>
            </a:r>
            <a:r>
              <a:rPr lang="en-US" sz="4000" dirty="0"/>
              <a:t>? Do we need to follow the pre-existing frameworks (FDSN </a:t>
            </a:r>
            <a:r>
              <a:rPr lang="en-US" sz="4000" dirty="0" err="1"/>
              <a:t>StationXML</a:t>
            </a:r>
            <a:r>
              <a:rPr lang="en-US" sz="4000" dirty="0"/>
              <a:t>, </a:t>
            </a:r>
            <a:r>
              <a:rPr lang="en-US" sz="4000" dirty="0" err="1"/>
              <a:t>SEEDmetadata</a:t>
            </a:r>
            <a:r>
              <a:rPr lang="en-US" sz="4000" dirty="0"/>
              <a:t> standards)?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C36088-B7E9-93DC-E031-895E15A275E4}"/>
              </a:ext>
            </a:extLst>
          </p:cNvPr>
          <p:cNvSpPr/>
          <p:nvPr/>
        </p:nvSpPr>
        <p:spPr>
          <a:xfrm>
            <a:off x="-10836" y="6261794"/>
            <a:ext cx="2888789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QUESTION 7:  5 MINUTES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12479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5827D9-73CC-CD82-CC0E-2C0EF7900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6D6130-2C07-3AE5-B240-20010C781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C21C06-696D-9BAA-A8B6-3B185383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3112F8-38FF-4222-803F-4D2DB4DF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333BE4-50A4-068E-CA0E-BABFA13EA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5A99D7-1BA4-1AFA-80C5-485DF7C7A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C5231D-5B56-E2DE-68CF-94BA38764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71E7A-94C1-1D66-C810-0635039E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A0E0C7-300D-C338-6EE5-EE4C18DE7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B9D6440-C94E-DF21-0D2A-0E2D204AFE82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7EAD8-D3A7-E50C-C29C-5B9979E69F6B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F333AF-6189-9F4C-2C26-0CC306EBD32B}"/>
              </a:ext>
            </a:extLst>
          </p:cNvPr>
          <p:cNvSpPr txBox="1"/>
          <p:nvPr/>
        </p:nvSpPr>
        <p:spPr>
          <a:xfrm>
            <a:off x="561245" y="3125298"/>
            <a:ext cx="1098632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How can we </a:t>
            </a:r>
            <a:r>
              <a:rPr lang="en-US" sz="3600" b="1" dirty="0"/>
              <a:t>standardize seismic derived products</a:t>
            </a:r>
            <a:r>
              <a:rPr lang="en-US" sz="3600" dirty="0"/>
              <a:t>? </a:t>
            </a:r>
          </a:p>
          <a:p>
            <a:pPr algn="ctr"/>
            <a:endParaRPr lang="en-US" sz="2000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What are the essential steps (filtering, decimation, detrending) for high-sampling-rate data? How can we make these steps reproducible and shareable?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What automatic methods (STA/LTA, machine learning, template matching) are effective? How should thresholds and QC parameters be </a:t>
            </a:r>
            <a:r>
              <a:rPr lang="en-US" dirty="0" err="1"/>
              <a:t>standardised</a:t>
            </a:r>
            <a:r>
              <a:rPr lang="en-US" dirty="0"/>
              <a:t>?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What classification schemes are currently used? Should we adopt a universal taxonomy or allow adaptable regional models? How do we ensure interoperability?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186829-A07E-FFD1-5896-B2CD6F5712FF}"/>
              </a:ext>
            </a:extLst>
          </p:cNvPr>
          <p:cNvSpPr/>
          <p:nvPr/>
        </p:nvSpPr>
        <p:spPr>
          <a:xfrm>
            <a:off x="-10836" y="6261794"/>
            <a:ext cx="2888789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QUESTION 8:  5 MINUTES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66358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4DBC17-7C03-12DF-489E-0F625D42B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6234A3-CF6A-7A7E-E762-4A4D7D279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165A9D-FC8A-8519-28AD-3E7257AB2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64410C-B3EC-DED7-6C6E-0A66A1BB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FD990B-6B1F-CB99-C22A-8ECC7CE35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B015F2-B970-9D88-A0E3-82F801348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9B79A9-0454-AF6A-70BC-A0A00F560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CBCF6-9FF4-5C27-822E-8F3BC73E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6D46B2-C5A7-F613-DA96-D47847D6D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EACDE111-F13B-670B-D2EB-C7A90E95DD5B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8C3DA-8FB7-2627-8405-6A87BFE1F499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8D6F1-33DD-74D3-EA0C-FD8E01F5A399}"/>
              </a:ext>
            </a:extLst>
          </p:cNvPr>
          <p:cNvSpPr txBox="1"/>
          <p:nvPr/>
        </p:nvSpPr>
        <p:spPr>
          <a:xfrm>
            <a:off x="640079" y="3125298"/>
            <a:ext cx="109074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are the best practices for </a:t>
            </a:r>
            <a:r>
              <a:rPr lang="en-US" sz="3600" b="1" dirty="0"/>
              <a:t>exporting results </a:t>
            </a:r>
            <a:r>
              <a:rPr lang="en-US" sz="3600" dirty="0"/>
              <a:t>(phase picks, catalogs, classifications)? How can outputs align with formats like </a:t>
            </a:r>
            <a:r>
              <a:rPr lang="en-US" sz="3600" dirty="0" err="1"/>
              <a:t>QuakeML</a:t>
            </a:r>
            <a:r>
              <a:rPr lang="en-US" sz="3600" dirty="0"/>
              <a:t>, </a:t>
            </a:r>
            <a:r>
              <a:rPr lang="en-US" sz="3600" dirty="0" err="1"/>
              <a:t>SeisComP</a:t>
            </a:r>
            <a:r>
              <a:rPr lang="en-US" sz="3600" dirty="0"/>
              <a:t>, or </a:t>
            </a:r>
            <a:r>
              <a:rPr lang="en-US" sz="3600" dirty="0" err="1"/>
              <a:t>WOVOdat</a:t>
            </a:r>
            <a:r>
              <a:rPr lang="en-US" sz="36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5AC082-D125-220F-4289-E663F8B5BDCA}"/>
              </a:ext>
            </a:extLst>
          </p:cNvPr>
          <p:cNvSpPr/>
          <p:nvPr/>
        </p:nvSpPr>
        <p:spPr>
          <a:xfrm>
            <a:off x="-10836" y="6261794"/>
            <a:ext cx="2888789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QUESTION 9:  5 MINUTES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147582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DE60B-E7FF-C273-CDED-E7615A3D4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990A1E-0232-3F60-4827-72FDA66EB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C6F327-B246-A9B7-263D-8C1A44606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7B3AD1-D7CD-24CF-A782-B9E330DD8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886FC5-8EC9-A150-908B-686528927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4D28BA-4C0F-C8EA-5F24-6FCE591D7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9C6A478-EB65-FFD1-B0AC-47E9979F7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A287F-D266-F333-A347-60611258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Open Discussion: </a:t>
            </a:r>
            <a:r>
              <a:rPr lang="en-US" sz="4800" dirty="0" err="1"/>
              <a:t>Optimising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Seismic</a:t>
            </a:r>
            <a:r>
              <a:rPr lang="en-US" sz="4800" dirty="0"/>
              <a:t>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Products </a:t>
            </a:r>
            <a:r>
              <a:rPr lang="en-US" sz="4800" dirty="0"/>
              <a:t>for Crisis Response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8031A6-0D1E-8CBD-130A-B9E66D228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35FDF2F-0FB9-C080-FBD1-570358399260}"/>
              </a:ext>
            </a:extLst>
          </p:cNvPr>
          <p:cNvSpPr/>
          <p:nvPr/>
        </p:nvSpPr>
        <p:spPr>
          <a:xfrm flipH="1" flipV="1">
            <a:off x="10638826" y="0"/>
            <a:ext cx="1553174" cy="429768"/>
          </a:xfrm>
          <a:prstGeom prst="snip1Rect">
            <a:avLst>
              <a:gd name="adj" fmla="val 457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A884D-C50A-F9FA-9B0E-9D0D9AB7972D}"/>
              </a:ext>
            </a:extLst>
          </p:cNvPr>
          <p:cNvSpPr txBox="1"/>
          <p:nvPr/>
        </p:nvSpPr>
        <p:spPr>
          <a:xfrm>
            <a:off x="11119403" y="238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1 hour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0ED0B-14E3-D1B9-ACF1-550C6F75AE66}"/>
              </a:ext>
            </a:extLst>
          </p:cNvPr>
          <p:cNvSpPr txBox="1"/>
          <p:nvPr/>
        </p:nvSpPr>
        <p:spPr>
          <a:xfrm>
            <a:off x="640079" y="3269753"/>
            <a:ext cx="109074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</a:t>
            </a:r>
            <a:r>
              <a:rPr lang="en-US" sz="3600" b="1" dirty="0"/>
              <a:t>standard elements </a:t>
            </a:r>
            <a:r>
              <a:rPr lang="en-US" sz="3600" dirty="0"/>
              <a:t>are </a:t>
            </a:r>
            <a:r>
              <a:rPr lang="en-US" sz="3600" b="1" dirty="0"/>
              <a:t>missing</a:t>
            </a:r>
            <a:r>
              <a:rPr lang="en-US" sz="3600" dirty="0"/>
              <a:t> or inconsistently applied? How can we improve QC and response documentation?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9E25B7-7608-EDAF-8202-5968881F5F4F}"/>
              </a:ext>
            </a:extLst>
          </p:cNvPr>
          <p:cNvSpPr/>
          <p:nvPr/>
        </p:nvSpPr>
        <p:spPr>
          <a:xfrm>
            <a:off x="-10836" y="6261794"/>
            <a:ext cx="2888789" cy="497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QUESTION 10:  5 MINUTES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996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5ce9348-be2a-462b-8fc0-e1765a9b204a}" enabled="0" method="" siteId="{15ce9348-be2a-462b-8fc0-e1765a9b20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9542</TotalTime>
  <Words>39971</Words>
  <Application>Microsoft Office PowerPoint</Application>
  <PresentationFormat>Widescreen</PresentationFormat>
  <Paragraphs>3857</Paragraphs>
  <Slides>162</Slides>
  <Notes>73</Notes>
  <HiddenSlides>17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162</vt:i4>
      </vt:variant>
    </vt:vector>
  </HeadingPairs>
  <TitlesOfParts>
    <vt:vector size="168" baseType="lpstr">
      <vt:lpstr>Aptos</vt:lpstr>
      <vt:lpstr>Aptos Display</vt:lpstr>
      <vt:lpstr>Arial</vt:lpstr>
      <vt:lpstr>Times New Roman</vt:lpstr>
      <vt:lpstr>Wingdings</vt:lpstr>
      <vt:lpstr>Office Theme</vt:lpstr>
      <vt:lpstr>Discussions  &amp; Breakout Sessions --- Workshop on “Automatization and Standardization of Volcano Seismic Data Processing Workflows”</vt:lpstr>
      <vt:lpstr>Day 1  Advanced Monitoring Technologies &amp; Regional Case studies</vt:lpstr>
      <vt:lpstr>Participant Introductions &amp; Expectations</vt:lpstr>
      <vt:lpstr>For the upcoming discussions ...</vt:lpstr>
      <vt:lpstr>PowerPoint Presentation</vt:lpstr>
      <vt:lpstr>For the upcoming discussions ...</vt:lpstr>
      <vt:lpstr>PowerPoint Presentation</vt:lpstr>
      <vt:lpstr>Breakout session: Lessons from Case Studies Mapping Unrest Scenarios to Monitoring Objectives</vt:lpstr>
      <vt:lpstr>Breakout session: Lessons from Case Studies Mapping Unrest Scenarios to Monitoring Objectives</vt:lpstr>
      <vt:lpstr>Breakout session: Lessons from Case Studies Mapping Unrest Scenarios to Monitoring Objectives</vt:lpstr>
      <vt:lpstr>Breakout session: Lessons from Case Studies Mapping Unrest Scenarios to Monitoring Objectives</vt:lpstr>
      <vt:lpstr>Breakout session: Lessons from Case Studies Mapping Unrest Scenarios to Monitoring Objectives</vt:lpstr>
      <vt:lpstr>Breakout session: Lessons from Case Studies Mapping Unrest Scenarios to Monitoring Objectives</vt:lpstr>
      <vt:lpstr>Breakout session: Lessons from Case Studies Mapping Unrest Scenarios to Monitoring Objectives</vt:lpstr>
      <vt:lpstr>Breakout session: Lessons from Case Studies Mapping Unrest Scenarios to Monitoring Objectives</vt:lpstr>
      <vt:lpstr>Breakout session: Lessons from Case Studies Mapping Unrest Scenarios to Monitoring Objectives</vt:lpstr>
      <vt:lpstr>Breakout session: Lessons from Case Studies Mapping Unrest Scenarios to Monitoring Objectives</vt:lpstr>
      <vt:lpstr>PowerPoint Presentation</vt:lpstr>
      <vt:lpstr>Breakout session: Lessons from Case Studies Mapping Unrest Scenarios to Monitoring Objectives</vt:lpstr>
      <vt:lpstr>PowerPoint Presentation</vt:lpstr>
      <vt:lpstr>Breakout session: Lessons from Case Studies Mapping Unrest Scenarios to Monitoring Objectives</vt:lpstr>
      <vt:lpstr>PowerPoint Presentation</vt:lpstr>
      <vt:lpstr>Breakout session: Lessons from Case Studies Mapping Unrest Scenarios to Monitoring Objectives</vt:lpstr>
      <vt:lpstr>Breakout session: Lessons from Case Studies Mapping Unrest Scenarios to Monitoring Objectives</vt:lpstr>
      <vt:lpstr>Breakout session: Lessons from Case Studies Mapping Unrest Scenarios to Monitoring Objectives</vt:lpstr>
      <vt:lpstr>Breakout session: Lessons from Case Studies Mapping Unrest Scenarios to Monitoring Objectives</vt:lpstr>
      <vt:lpstr>PowerPoint Presentation</vt:lpstr>
      <vt:lpstr>Discussion and Q&amp;A: Integrating AI/ML in Real-Time Volcano Monitoring</vt:lpstr>
      <vt:lpstr>Discussion and Q&amp;A: Integrating AI/ML in Real-Time Volcano Monitoring</vt:lpstr>
      <vt:lpstr>Discussion and Q&amp;A: Integrating AI/ML in Real-Time Volcano Monitoring</vt:lpstr>
      <vt:lpstr>Discussion and Q&amp;A: Integrating AI/ML in Real-Time Volcano Monitoring</vt:lpstr>
      <vt:lpstr>Discussion and Q&amp;A: Integrating AI/ML in Real-Time Volcano Monitoring</vt:lpstr>
      <vt:lpstr>Discussion and Q&amp;A: Integrating AI/ML in Real-Time Volcano Monitoring</vt:lpstr>
      <vt:lpstr>Discussion and Q&amp;A: Integrating AI/ML in Real-Time Volcano Monitoring</vt:lpstr>
      <vt:lpstr>Discussion and Q&amp;A: Integrating AI/ML in Real-Time Volcano Monitoring</vt:lpstr>
      <vt:lpstr>Discussion and Q&amp;A: Integrating AI/ML in Real-Time Volcano Monitoring</vt:lpstr>
      <vt:lpstr>Discussion and Q&amp;A: Integrating AI/ML in Real-Time Volcano Monitoring</vt:lpstr>
      <vt:lpstr>Discussion and Q&amp;A: Integrating AI/ML in Real-Time Volcano Monitoring</vt:lpstr>
      <vt:lpstr>PowerPoint Presentation</vt:lpstr>
      <vt:lpstr>Discussion and Q&amp;A: Integrating AI/ML in Real-Time Volcano Monitoring</vt:lpstr>
      <vt:lpstr>PowerPoint Presentation</vt:lpstr>
      <vt:lpstr>Discussion and Q&amp;A: Integrating AI/ML in Real-Time Volcano Monitoring</vt:lpstr>
      <vt:lpstr>Discussion and Q&amp;A: Integrating AI/ML in Real-Time Volcano Monitoring</vt:lpstr>
      <vt:lpstr>Discussion and Q&amp;A: Integrating AI/ML in Real-Time Volcano Monitoring</vt:lpstr>
      <vt:lpstr>Discussion and Q&amp;A: Integrating AI/ML in Real-Time Volcano Monitoring</vt:lpstr>
      <vt:lpstr>Discussion and Q&amp;A: Integrating AI/ML in Real-Time Volcano Monitoring</vt:lpstr>
      <vt:lpstr>PowerPoint Presentation</vt:lpstr>
      <vt:lpstr>Breakout session: Working on Metadata Standards and Interoperability</vt:lpstr>
      <vt:lpstr>Breakout session: Working on Metadata Standards and Interoperability</vt:lpstr>
      <vt:lpstr>Breakout session: Working on Metadata Standards and Interoperability</vt:lpstr>
      <vt:lpstr>Breakout session: Working on Metadata Standards and Interoperability</vt:lpstr>
      <vt:lpstr>Breakout session: Working on Metadata Standards and Interoperability</vt:lpstr>
      <vt:lpstr>Breakout session: Working on Metadata Standards and Interoperability</vt:lpstr>
      <vt:lpstr>Breakout session: Working on Metadata Standards and Interoperability</vt:lpstr>
      <vt:lpstr>Breakout session: Working on Metadata Standards and Interoperability</vt:lpstr>
      <vt:lpstr>Breakout session: Working on Metadata Standards and Interoperability</vt:lpstr>
      <vt:lpstr>PowerPoint Presentation</vt:lpstr>
      <vt:lpstr>Breakout session: Working on Metadata Standards and Interoperability</vt:lpstr>
      <vt:lpstr>Breakout session: Working on Metadata Standards and Interoperability</vt:lpstr>
      <vt:lpstr>Breakout session: Working on Metadata Standards and Interoperability</vt:lpstr>
      <vt:lpstr>Breakout session: Working on Metadata Standards and Interoperability</vt:lpstr>
      <vt:lpstr>PowerPoint Presentation</vt:lpstr>
      <vt:lpstr>PowerPoint Presentation</vt:lpstr>
      <vt:lpstr>Breakout session: Gaps and Opportunities for Data Standardisation</vt:lpstr>
      <vt:lpstr>Breakout session: Gaps and Opportunities for Data Standardisation</vt:lpstr>
      <vt:lpstr>Breakout session: Gaps and Opportunities for Data Standardisation</vt:lpstr>
      <vt:lpstr>Breakout session: Gaps and Opportunities for Data Standardisation</vt:lpstr>
      <vt:lpstr>Breakout session: Gaps and Opportunities for Data Standardisation</vt:lpstr>
      <vt:lpstr>Breakout session: Gaps and Opportunities for Data Standardisation</vt:lpstr>
      <vt:lpstr>Breakout session: Gaps and Opportunities for Data Standardisation</vt:lpstr>
      <vt:lpstr>Breakout session: Gaps and Opportunities for Data Standardisation</vt:lpstr>
      <vt:lpstr>PowerPoint Presentation</vt:lpstr>
      <vt:lpstr>So let’s reshuffle...</vt:lpstr>
      <vt:lpstr>PowerPoint Presentation</vt:lpstr>
      <vt:lpstr>Breakout session: Gaps and Opportunities for Data Standardisation</vt:lpstr>
      <vt:lpstr>PowerPoint Presentation</vt:lpstr>
      <vt:lpstr>Breakout session: Gaps and Opportunities for Data Standardisation</vt:lpstr>
      <vt:lpstr>PowerPoint Presentation</vt:lpstr>
      <vt:lpstr>Breakout session: Gaps and Opportunities for Data Standardisation</vt:lpstr>
      <vt:lpstr>Breakout session: Gaps and Opportunities for Data Standardisation</vt:lpstr>
      <vt:lpstr>!!! Please send us questions !!!</vt:lpstr>
      <vt:lpstr>PowerPoint Presentation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Open Discussion: Optimising Seismic Data Products for Crisis Response</vt:lpstr>
      <vt:lpstr>PowerPoint Presentation</vt:lpstr>
      <vt:lpstr>SUMMARY</vt:lpstr>
      <vt:lpstr>SUMMARY</vt:lpstr>
      <vt:lpstr>SUMMARY</vt:lpstr>
      <vt:lpstr>SUMMARY</vt:lpstr>
      <vt:lpstr>SUMMARY: “BASIC CONSTRAINTS”  “We want more data, more people to look at the data, &amp; the best use of these people’s time (i.e., reduce manual work where possible)”</vt:lpstr>
      <vt:lpstr>SUMMARY: “BASIC CONSTRAINTS”  “We want more data, more people to look at the data, &amp; the best use of these people’s time (i.e., reduce manual work where possible)”</vt:lpstr>
      <vt:lpstr>SUMMARY: “BASIC CONSTRAINTS”  “We want more data, more people to look at the data, &amp; the best use of these people’s time (i.e., reduce manual work where possible)”</vt:lpstr>
      <vt:lpstr>SUMMARY: “BASIC CONSTRAINTS” – NEEDS/RECOMMENDATIONS  “We want more data, more people to look at the data, &amp; the best use of these people’s time (i.e., reduce manual work where possible)”</vt:lpstr>
      <vt:lpstr>SUMMARY: “BASIC CONSTRAINTS” – NEEDS/RECOMMENDATIONS  “We want more data, more people to look at the data, &amp; the best use of these people’s time (i.e., reduce manual work where possible)”</vt:lpstr>
      <vt:lpstr>SUMMARY: “BASIC CONSTRAINTS” – NEEDS/RECOMMENDATIONS  “We want more data, more people to look at the data, &amp; the best use of these people’s time (i.e., reduce manual work where possible)”</vt:lpstr>
      <vt:lpstr>SUMMARY: “BASIC CONSTRAINTS” – NEEDS/RECOMMENDATIONS  “We want more data, more people to look at the data, &amp; the best use of these people’s time (i.e., reduce manual work where possible)”</vt:lpstr>
      <vt:lpstr>SUMMARY: “BASIC CONSTRAINTS” – NEEDS/RECOMMENDATIONS  “We want more data, more people to look at the data, &amp; the best use of these people’s time (i.e., reduce manual work where possible)”</vt:lpstr>
      <vt:lpstr>SUMMARY: “BASIC CONSTRAINTS” – NEEDS/RECOMMENDATIONS  “We want more data, more people to look at the data, &amp; the best use of these people’s time (i.e., reduce manual work where possible)”</vt:lpstr>
      <vt:lpstr>SUMMARY: “BASIC CONSTRAINTS” – NEEDS/RECOMMENDATIONS  “We want more data, more people to look at the data, &amp; the best use of these people’s time (i.e., reduce manual work where possible)”</vt:lpstr>
      <vt:lpstr>SUMMARY: “BASIC CONSTRAINTS” – NEEDS/RECOMMENDATIONS  “We want more data, more people to look at the data, &amp; the best use of these people’s time (i.e., reduce manual work where possible)”</vt:lpstr>
      <vt:lpstr>SUMMARY</vt:lpstr>
      <vt:lpstr>SUMMARY: BIG PICTURE CHALLENGES  “With the data, we want to understand the volcano the best we can, relying on standardized formats and comparison within and across volcanoes”</vt:lpstr>
      <vt:lpstr>SUMMARY: BIG PICTURE CHALLENGES  “With the data, we want to understand the volcano the best we can, relying on standardized formats and comparison within and across volcanoes”</vt:lpstr>
      <vt:lpstr>SUMMARY: BIG PICTURE CHALLENGES – NEEDS/RECOMMENDATIONS  “With the data, we want to understand the volcano the best we can, relying on standardized formats and comparison within and across volcanoes”</vt:lpstr>
      <vt:lpstr>SUMMARY: BIG PICTURE CHALLENGES – NEEDS/RECOMMENDATIONS  “With the data, we want to understand the volcano the best we can, relying on standardized formats and comparison within and across volcanoes”</vt:lpstr>
      <vt:lpstr>SUMMARY: BIG PICTURE CHALLENGES – NEEDS/RECOMMENDATIONS  “With the data, we want to understand the volcano the best we can, relying on standardized formats and comparison within and across volcanoes”</vt:lpstr>
      <vt:lpstr>STANDARDISED WORKFLOW  Strive towards standardisation because if we have standards … it’s easy to compare with other volcanoes within the same country and globally – whereas a lack of standardized datasets leads to inconsistent correlation + no details on event size etc., only trends</vt:lpstr>
      <vt:lpstr>STANDARDISED WORKFLOW  Strive towards standardisation because if we have standards … it’s easy to compare with other volcanoes within the same country and globally – whereas a lack of standardized datasets leads to inconsistent correlation + no details on event size etc., only trends</vt:lpstr>
      <vt:lpstr>STANDARDISED WORKFLOW  Strive towards standardisation because if we have standards … it’s easy to compare with other volcanoes within the same country and globally – whereas a lack of standardized datasets leads to inconsistent correlation + no details on event size etc., only trends</vt:lpstr>
      <vt:lpstr>STANDARDISED WORKFLOW  Strive towards standardisation because if we have standards … it’s easy to compare with other volcanoes within the same country and globally – whereas a lack of standardized datasets leads to inconsistent correlation + no details on event size etc., only trends</vt:lpstr>
      <vt:lpstr>STANDARDISED WORKFLOW  Strive towards standardisation because if we have standards … it’s easy to compare with other volcanoes within the same country and globally – whereas a lack of standardized datasets leads to inconsistent correlation + no details on event size etc., only trends</vt:lpstr>
      <vt:lpstr>STANDARDISED WORKFLOW  Strive towards standardisation because if we have standards … it’s easy to compare with other volcanoes within the same country and globally – whereas a lack of standardized datasets leads to inconsistent correlation + no details on event size etc., only trends</vt:lpstr>
      <vt:lpstr>SUMMARY: BIG PICTURE CHALLENGES – NEEDS/RECOMMENDATIONS  “With the data, we want to understand the volcano the best we can, relying on standardized formats and comparison within and across volcanoes”</vt:lpstr>
      <vt:lpstr>SUMMARY: BIG PICTURE CHALLENGES – NEEDS/RECOMMENDATIONS  “With the data, we want to understand the volcano the best we can, relying on standardized formats and comparison within and across volcanoes”</vt:lpstr>
      <vt:lpstr>CRITICAL METADATA  “What is least metadata WOVOdat is willing to accept”</vt:lpstr>
      <vt:lpstr>CRITICAL METADATA  “What is least metadata WOVOdat is willing to accept”</vt:lpstr>
      <vt:lpstr>CRITICAL METADATA  “What is least metadata WOVOdat is willing to accept”</vt:lpstr>
      <vt:lpstr>CRITICAL METADATA  “What is least metadata WOVOdat is willing to accept”</vt:lpstr>
      <vt:lpstr>SUMMARY: BIG PICTURE CHALLENGES – NEEDS/RECOMMENDATIONS  “With the data, we want to understand the volcano the best we can, relying on standardized formats and comparison within and across volcanoes”</vt:lpstr>
      <vt:lpstr>SUMMARY: BIG PICTURE CHALLENGES – NEEDS/RECOMMENDATIONS  “With the data, we want to understand the volcano the best we can, relying on standardized formats and comparison within and across volcanoes”</vt:lpstr>
      <vt:lpstr>DATA ARCHIVING SPACE  “Where are we going to store and find all this data?”</vt:lpstr>
      <vt:lpstr>SUMMARY: BIG PICTURE CHALLENGES – NEEDS/RECOMMENDATIONS  “With the data, we want to understand the volcano the best we can, relying on standardized formats and comparison within and across volcanoes”</vt:lpstr>
      <vt:lpstr>DATA COMPARISON  !! Analogue volcanoes (highlighted in discussions) </vt:lpstr>
      <vt:lpstr>SUMMARY: BIG PICTURE CHALLENGES – NEEDS/RECOMMENDATIONS  “With the data, we want to understand the volcano the best we can, relying on standardized formats and comparison within and across volcanoes”</vt:lpstr>
      <vt:lpstr>SUMMARY -- Final note   Standardisation = Opportunity for future automation + Reduced workloads</vt:lpstr>
      <vt:lpstr>SUMMARY</vt:lpstr>
      <vt:lpstr>TAKE AWAY</vt:lpstr>
      <vt:lpstr>AND …</vt:lpstr>
      <vt:lpstr>THANK YOU! </vt:lpstr>
      <vt:lpstr>SUMMARY: BIG PICTURE CHALLENGES – NEEDS/RECOMMENDATIONS  “With the data, we want to understand the volcano the best we can, relying on standardized formats and comparison within and across volcanoes”</vt:lpstr>
      <vt:lpstr>SUMMARY - Challenges (monitoring &amp; other)</vt:lpstr>
      <vt:lpstr>SUMMARY: DAY 1 Lessons from Case Studies – Mapping Unrest Scenarios to Monitoring Objectives</vt:lpstr>
      <vt:lpstr>SUMMARY: DAY 2 AI / ML integration in Real-Time Volcano Monitoring</vt:lpstr>
      <vt:lpstr>SUMMARY: DAY 3 Metadata standards &amp; interoperability</vt:lpstr>
      <vt:lpstr>SUMMARY: DAY 4 Data standardization</vt:lpstr>
      <vt:lpstr>PowerPoint Presentation</vt:lpstr>
      <vt:lpstr>Action Planning: Post-Workshop Commitments, Collaboration &amp; follow-up</vt:lpstr>
      <vt:lpstr>Action Planning: Post-Workshop Commitments, Collaboration &amp; follow-up</vt:lpstr>
      <vt:lpstr>PowerPoint Presentation</vt:lpstr>
      <vt:lpstr>End / Recap</vt:lpstr>
      <vt:lpstr>Extra slides</vt:lpstr>
      <vt:lpstr>PowerPoint Presentation</vt:lpstr>
      <vt:lpstr>PowerPoint Presentation</vt:lpstr>
      <vt:lpstr>PowerPoint Presentation</vt:lpstr>
      <vt:lpstr>PowerPoint Presentation</vt:lpstr>
    </vt:vector>
  </TitlesOfParts>
  <Company>Nanyang Tochnological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#DE GROOTE JULIE PATRICIA N#</dc:creator>
  <cp:lastModifiedBy>#DE GROOTE JULIE PATRICIA N#</cp:lastModifiedBy>
  <cp:revision>1</cp:revision>
  <dcterms:created xsi:type="dcterms:W3CDTF">2025-11-12T05:46:21Z</dcterms:created>
  <dcterms:modified xsi:type="dcterms:W3CDTF">2025-11-21T02:45:03Z</dcterms:modified>
</cp:coreProperties>
</file>